
<file path=[Content_Types].xml><?xml version="1.0" encoding="utf-8"?>
<Types xmlns="http://schemas.openxmlformats.org/package/2006/content-types">
  <Override PartName="/_rels/.rels" ContentType="application/vnd.openxmlformats-package.relationships+xml"/>
  <Override PartName="/docProps/app.xml" ContentType="application/vnd.openxmlformats-officedocument.extended-properties+xml"/>
  <Override PartName="/docProps/core.xml" ContentType="application/vnd.openxmlformats-package.core-properties+xml"/>
  <Override PartName="/ppt/_rels/presentation.xml.rels" ContentType="application/vnd.openxmlformats-package.relationships+xml"/>
  <Override PartName="/ppt/media/image7.png" ContentType="image/png"/>
  <Override PartName="/ppt/media/image2.jpeg" ContentType="image/jpeg"/>
  <Override PartName="/ppt/media/image1.jpeg" ContentType="image/jpeg"/>
  <Override PartName="/ppt/media/image4.jpeg" ContentType="image/jpeg"/>
  <Override PartName="/ppt/media/image3.png" ContentType="image/png"/>
  <Override PartName="/ppt/media/image5.jpeg" ContentType="image/jpeg"/>
  <Override PartName="/ppt/media/image6.jpeg" ContentType="image/jpeg"/>
  <Override PartName="/ppt/slideMasters/_rels/slideMaster19.xml.rels" ContentType="application/vnd.openxmlformats-package.relationships+xml"/>
  <Override PartName="/ppt/slideMasters/_rels/slideMaster20.xml.rels" ContentType="application/vnd.openxmlformats-package.relationships+xml"/>
  <Override PartName="/ppt/slideMasters/_rels/slideMaster6.xml.rels" ContentType="application/vnd.openxmlformats-package.relationships+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18.xml.rels" ContentType="application/vnd.openxmlformats-package.relationships+xml"/>
  <Override PartName="/ppt/slideMasters/_rels/slideMaster9.xml.rels" ContentType="application/vnd.openxmlformats-package.relationships+xml"/>
  <Override PartName="/ppt/slideMasters/_rels/slideMaster16.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_rels/slideMaster21.xml.rels" ContentType="application/vnd.openxmlformats-package.relationships+xml"/>
  <Override PartName="/ppt/slideMasters/_rels/slideMaster7.xml.rels" ContentType="application/vnd.openxmlformats-package.relationships+xml"/>
  <Override PartName="/ppt/slideMasters/_rels/slideMaster23.xml.rels" ContentType="application/vnd.openxmlformats-package.relationships+xml"/>
  <Override PartName="/ppt/slideMasters/_rels/slideMaster22.xml.rels" ContentType="application/vnd.openxmlformats-package.relationships+xml"/>
  <Override PartName="/ppt/slideMasters/_rels/slideMaster17.xml.rels" ContentType="application/vnd.openxmlformats-package.relationships+xml"/>
  <Override PartName="/ppt/slideMasters/_rels/slideMaster8.xml.rels" ContentType="application/vnd.openxmlformats-package.relationships+xml"/>
  <Override PartName="/ppt/slideMasters/_rels/slideMaster10.xml.rels" ContentType="application/vnd.openxmlformats-package.relationships+xml"/>
  <Override PartName="/ppt/slideMasters/_rels/slideMaster11.xml.rels" ContentType="application/vnd.openxmlformats-package.relationships+xml"/>
  <Override PartName="/ppt/slideMasters/_rels/slideMaster12.xml.rels" ContentType="application/vnd.openxmlformats-package.relationships+xml"/>
  <Override PartName="/ppt/slideMasters/_rels/slideMaster13.xml.rels" ContentType="application/vnd.openxmlformats-package.relationships+xml"/>
  <Override PartName="/ppt/slideMasters/_rels/slideMaster14.xml.rels" ContentType="application/vnd.openxmlformats-package.relationships+xml"/>
  <Override PartName="/ppt/slideMasters/_rels/slideMaster15.xml.rels" ContentType="application/vnd.openxmlformats-package.relationships+xml"/>
  <Override PartName="/ppt/slideMasters/slideMaster6.xml" ContentType="application/vnd.openxmlformats-officedocument.presentationml.slideMaster+xml"/>
  <Override PartName="/ppt/slideMasters/slideMaster5.xml" ContentType="application/vnd.openxmlformats-officedocument.presentationml.slideMaster+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23.xml" ContentType="application/vnd.openxmlformats-officedocument.presentationml.slideMaster+xml"/>
  <Override PartName="/ppt/slideMasters/slideMaster22.xml" ContentType="application/vnd.openxmlformats-officedocument.presentationml.slideMaster+xml"/>
  <Override PartName="/ppt/slideMasters/slideMaster21.xml" ContentType="application/vnd.openxmlformats-officedocument.presentationml.slideMaster+xml"/>
  <Override PartName="/ppt/slideMasters/slideMaster20.xml" ContentType="application/vnd.openxmlformats-officedocument.presentationml.slideMaster+xml"/>
  <Override PartName="/ppt/slideMasters/slideMaster19.xml" ContentType="application/vnd.openxmlformats-officedocument.presentationml.slideMaster+xml"/>
  <Override PartName="/ppt/slideMasters/slideMaster18.xml" ContentType="application/vnd.openxmlformats-officedocument.presentationml.slideMaster+xml"/>
  <Override PartName="/ppt/slideMasters/slideMaster17.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presentation.xml" ContentType="application/vnd.openxmlformats-officedocument.presentationml.presentation.main+xml"/>
  <Override PartName="/ppt/theme/theme6.xml" ContentType="application/vnd.openxmlformats-officedocument.theme+xml"/>
  <Override PartName="/ppt/theme/theme5.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theme/theme23.xml" ContentType="application/vnd.openxmlformats-officedocument.theme+xml"/>
  <Override PartName="/ppt/theme/theme22.xml" ContentType="application/vnd.openxmlformats-officedocument.theme+xml"/>
  <Override PartName="/ppt/theme/theme21.xml" ContentType="application/vnd.openxmlformats-officedocument.theme+xml"/>
  <Override PartName="/ppt/theme/theme20.xml" ContentType="application/vnd.openxmlformats-officedocument.theme+xml"/>
  <Override PartName="/ppt/theme/theme19.xml" ContentType="application/vnd.openxmlformats-officedocument.theme+xml"/>
  <Override PartName="/ppt/theme/theme18.xml" ContentType="application/vnd.openxmlformats-officedocument.theme+xml"/>
  <Override PartName="/ppt/theme/theme17.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slideLayouts/slideLayout276.xml" ContentType="application/vnd.openxmlformats-officedocument.presentationml.slideLayout+xml"/>
  <Override PartName="/ppt/slideLayouts/slideLayout275.xml" ContentType="application/vnd.openxmlformats-officedocument.presentationml.slideLayout+xml"/>
  <Override PartName="/ppt/slideLayouts/slideLayout274.xml" ContentType="application/vnd.openxmlformats-officedocument.presentationml.slideLayout+xml"/>
  <Override PartName="/ppt/slideLayouts/slideLayout273.xml" ContentType="application/vnd.openxmlformats-officedocument.presentationml.slideLayout+xml"/>
  <Override PartName="/ppt/slideLayouts/slideLayout272.xml" ContentType="application/vnd.openxmlformats-officedocument.presentationml.slideLayout+xml"/>
  <Override PartName="/ppt/slideLayouts/slideLayout271.xml" ContentType="application/vnd.openxmlformats-officedocument.presentationml.slideLayout+xml"/>
  <Override PartName="/ppt/slideLayouts/slideLayout270.xml" ContentType="application/vnd.openxmlformats-officedocument.presentationml.slideLayout+xml"/>
  <Override PartName="/ppt/slideLayouts/slideLayout269.xml" ContentType="application/vnd.openxmlformats-officedocument.presentationml.slideLayout+xml"/>
  <Override PartName="/ppt/slideLayouts/slideLayout268.xml" ContentType="application/vnd.openxmlformats-officedocument.presentationml.slideLayout+xml"/>
  <Override PartName="/ppt/slideLayouts/slideLayout267.xml" ContentType="application/vnd.openxmlformats-officedocument.presentationml.slideLayout+xml"/>
  <Override PartName="/ppt/slideLayouts/slideLayout266.xml" ContentType="application/vnd.openxmlformats-officedocument.presentationml.slideLayout+xml"/>
  <Override PartName="/ppt/slideLayouts/slideLayout265.xml" ContentType="application/vnd.openxmlformats-officedocument.presentationml.slideLayout+xml"/>
  <Override PartName="/ppt/slideLayouts/slideLayout264.xml" ContentType="application/vnd.openxmlformats-officedocument.presentationml.slideLayout+xml"/>
  <Override PartName="/ppt/slideLayouts/slideLayout263.xml" ContentType="application/vnd.openxmlformats-officedocument.presentationml.slideLayout+xml"/>
  <Override PartName="/ppt/slideLayouts/slideLayout262.xml" ContentType="application/vnd.openxmlformats-officedocument.presentationml.slideLayout+xml"/>
  <Override PartName="/ppt/slideLayouts/slideLayout261.xml" ContentType="application/vnd.openxmlformats-officedocument.presentationml.slideLayout+xml"/>
  <Override PartName="/ppt/slideLayouts/slideLayout259.xml" ContentType="application/vnd.openxmlformats-officedocument.presentationml.slideLayout+xml"/>
  <Override PartName="/ppt/slideLayouts/slideLayout258.xml" ContentType="application/vnd.openxmlformats-officedocument.presentationml.slideLayout+xml"/>
  <Override PartName="/ppt/slideLayouts/slideLayout257.xml" ContentType="application/vnd.openxmlformats-officedocument.presentationml.slideLayout+xml"/>
  <Override PartName="/ppt/slideLayouts/slideLayout256.xml" ContentType="application/vnd.openxmlformats-officedocument.presentationml.slideLayout+xml"/>
  <Override PartName="/ppt/slideLayouts/slideLayout255.xml" ContentType="application/vnd.openxmlformats-officedocument.presentationml.slideLayout+xml"/>
  <Override PartName="/ppt/slideLayouts/slideLayout254.xml" ContentType="application/vnd.openxmlformats-officedocument.presentationml.slideLayout+xml"/>
  <Override PartName="/ppt/slideLayouts/slideLayout253.xml" ContentType="application/vnd.openxmlformats-officedocument.presentationml.slideLayout+xml"/>
  <Override PartName="/ppt/slideLayouts/slideLayout252.xml" ContentType="application/vnd.openxmlformats-officedocument.presentationml.slideLayout+xml"/>
  <Override PartName="/ppt/slideLayouts/slideLayout251.xml" ContentType="application/vnd.openxmlformats-officedocument.presentationml.slideLayout+xml"/>
  <Override PartName="/ppt/slideLayouts/slideLayout250.xml" ContentType="application/vnd.openxmlformats-officedocument.presentationml.slideLayout+xml"/>
  <Override PartName="/ppt/slideLayouts/slideLayout241.xml" ContentType="application/vnd.openxmlformats-officedocument.presentationml.slideLayout+xml"/>
  <Override PartName="/ppt/slideLayouts/slideLayout240.xml" ContentType="application/vnd.openxmlformats-officedocument.presentationml.slideLayout+xml"/>
  <Override PartName="/ppt/slideLayouts/slideLayout231.xml" ContentType="application/vnd.openxmlformats-officedocument.presentationml.slideLayout+xml"/>
  <Override PartName="/ppt/slideLayouts/slideLayout230.xml" ContentType="application/vnd.openxmlformats-officedocument.presentationml.slideLayout+xml"/>
  <Override PartName="/ppt/slideLayouts/slideLayout221.xml" ContentType="application/vnd.openxmlformats-officedocument.presentationml.slideLayout+xml"/>
  <Override PartName="/ppt/slideLayouts/slideLayout220.xml" ContentType="application/vnd.openxmlformats-officedocument.presentationml.slideLayout+xml"/>
  <Override PartName="/ppt/slideLayouts/slideLayout213.xml" ContentType="application/vnd.openxmlformats-officedocument.presentationml.slideLayout+xml"/>
  <Override PartName="/ppt/slideLayouts/slideLayout212.xml" ContentType="application/vnd.openxmlformats-officedocument.presentationml.slideLayout+xml"/>
  <Override PartName="/ppt/slideLayouts/slideLayout211.xml" ContentType="application/vnd.openxmlformats-officedocument.presentationml.slideLayout+xml"/>
  <Override PartName="/ppt/slideLayouts/slideLayout210.xml" ContentType="application/vnd.openxmlformats-officedocument.presentationml.slideLayout+xml"/>
  <Override PartName="/ppt/slideLayouts/slideLayout205.xml" ContentType="application/vnd.openxmlformats-officedocument.presentationml.slideLayout+xml"/>
  <Override PartName="/ppt/slideLayouts/slideLayout204.xml" ContentType="application/vnd.openxmlformats-officedocument.presentationml.slideLayout+xml"/>
  <Override PartName="/ppt/slideLayouts/slideLayout203.xml" ContentType="application/vnd.openxmlformats-officedocument.presentationml.slideLayout+xml"/>
  <Override PartName="/ppt/slideLayouts/slideLayout202.xml" ContentType="application/vnd.openxmlformats-officedocument.presentationml.slideLayout+xml"/>
  <Override PartName="/ppt/slideLayouts/slideLayout201.xml" ContentType="application/vnd.openxmlformats-officedocument.presentationml.slideLayout+xml"/>
  <Override PartName="/ppt/slideLayouts/slideLayout200.xml" ContentType="application/vnd.openxmlformats-officedocument.presentationml.slideLayout+xml"/>
  <Override PartName="/ppt/slideLayouts/slideLayout199.xml" ContentType="application/vnd.openxmlformats-officedocument.presentationml.slideLayout+xml"/>
  <Override PartName="/ppt/slideLayouts/slideLayout198.xml" ContentType="application/vnd.openxmlformats-officedocument.presentationml.slideLayout+xml"/>
  <Override PartName="/ppt/slideLayouts/slideLayout249.xml" ContentType="application/vnd.openxmlformats-officedocument.presentationml.slideLayout+xml"/>
  <Override PartName="/ppt/slideLayouts/slideLayout197.xml" ContentType="application/vnd.openxmlformats-officedocument.presentationml.slideLayout+xml"/>
  <Override PartName="/ppt/slideLayouts/slideLayout248.xml" ContentType="application/vnd.openxmlformats-officedocument.presentationml.slideLayout+xml"/>
  <Override PartName="/ppt/slideLayouts/slideLayout196.xml" ContentType="application/vnd.openxmlformats-officedocument.presentationml.slideLayout+xml"/>
  <Override PartName="/ppt/slideLayouts/slideLayout247.xml" ContentType="application/vnd.openxmlformats-officedocument.presentationml.slideLayout+xml"/>
  <Override PartName="/ppt/slideLayouts/slideLayout195.xml" ContentType="application/vnd.openxmlformats-officedocument.presentationml.slideLayout+xml"/>
  <Override PartName="/ppt/slideLayouts/slideLayout246.xml" ContentType="application/vnd.openxmlformats-officedocument.presentationml.slideLayout+xml"/>
  <Override PartName="/ppt/slideLayouts/slideLayout194.xml" ContentType="application/vnd.openxmlformats-officedocument.presentationml.slideLayout+xml"/>
  <Override PartName="/ppt/slideLayouts/slideLayout245.xml" ContentType="application/vnd.openxmlformats-officedocument.presentationml.slideLayout+xml"/>
  <Override PartName="/ppt/slideLayouts/slideLayout193.xml" ContentType="application/vnd.openxmlformats-officedocument.presentationml.slideLayout+xml"/>
  <Override PartName="/ppt/slideLayouts/slideLayout244.xml" ContentType="application/vnd.openxmlformats-officedocument.presentationml.slideLayout+xml"/>
  <Override PartName="/ppt/slideLayouts/slideLayout192.xml" ContentType="application/vnd.openxmlformats-officedocument.presentationml.slideLayout+xml"/>
  <Override PartName="/ppt/slideLayouts/slideLayout243.xml" ContentType="application/vnd.openxmlformats-officedocument.presentationml.slideLayout+xml"/>
  <Override PartName="/ppt/slideLayouts/slideLayout191.xml" ContentType="application/vnd.openxmlformats-officedocument.presentationml.slideLayout+xml"/>
  <Override PartName="/ppt/slideLayouts/slideLayout242.xml" ContentType="application/vnd.openxmlformats-officedocument.presentationml.slideLayout+xml"/>
  <Override PartName="/ppt/slideLayouts/slideLayout190.xml" ContentType="application/vnd.openxmlformats-officedocument.presentationml.slideLayout+xml"/>
  <Override PartName="/ppt/slideLayouts/slideLayout189.xml" ContentType="application/vnd.openxmlformats-officedocument.presentationml.slideLayout+xml"/>
  <Override PartName="/ppt/slideLayouts/slideLayout188.xml" ContentType="application/vnd.openxmlformats-officedocument.presentationml.slideLayout+xml"/>
  <Override PartName="/ppt/slideLayouts/slideLayout239.xml" ContentType="application/vnd.openxmlformats-officedocument.presentationml.slideLayout+xml"/>
  <Override PartName="/ppt/slideLayouts/slideLayout187.xml" ContentType="application/vnd.openxmlformats-officedocument.presentationml.slideLayout+xml"/>
  <Override PartName="/ppt/slideLayouts/slideLayout238.xml" ContentType="application/vnd.openxmlformats-officedocument.presentationml.slideLayout+xml"/>
  <Override PartName="/ppt/slideLayouts/slideLayout186.xml" ContentType="application/vnd.openxmlformats-officedocument.presentationml.slideLayout+xml"/>
  <Override PartName="/ppt/slideLayouts/slideLayout235.xml" ContentType="application/vnd.openxmlformats-officedocument.presentationml.slideLayout+xml"/>
  <Override PartName="/ppt/slideLayouts/slideLayout183.xml" ContentType="application/vnd.openxmlformats-officedocument.presentationml.slideLayout+xml"/>
  <Override PartName="/ppt/slideLayouts/slideLayout234.xml" ContentType="application/vnd.openxmlformats-officedocument.presentationml.slideLayout+xml"/>
  <Override PartName="/ppt/slideLayouts/slideLayout182.xml" ContentType="application/vnd.openxmlformats-officedocument.presentationml.slideLayout+xml"/>
  <Override PartName="/ppt/slideLayouts/slideLayout233.xml" ContentType="application/vnd.openxmlformats-officedocument.presentationml.slideLayout+xml"/>
  <Override PartName="/ppt/slideLayouts/slideLayout181.xml" ContentType="application/vnd.openxmlformats-officedocument.presentationml.slideLayout+xml"/>
  <Override PartName="/ppt/slideLayouts/slideLayout232.xml" ContentType="application/vnd.openxmlformats-officedocument.presentationml.slideLayout+xml"/>
  <Override PartName="/ppt/slideLayouts/slideLayout180.xml" ContentType="application/vnd.openxmlformats-officedocument.presentationml.slideLayout+xml"/>
  <Override PartName="/ppt/slideLayouts/slideLayout225.xml" ContentType="application/vnd.openxmlformats-officedocument.presentationml.slideLayout+xml"/>
  <Override PartName="/ppt/slideLayouts/slideLayout173.xml" ContentType="application/vnd.openxmlformats-officedocument.presentationml.slideLayout+xml"/>
  <Override PartName="/ppt/slideLayouts/slideLayout224.xml" ContentType="application/vnd.openxmlformats-officedocument.presentationml.slideLayout+xml"/>
  <Override PartName="/ppt/slideLayouts/slideLayout172.xml" ContentType="application/vnd.openxmlformats-officedocument.presentationml.slideLayout+xml"/>
  <Override PartName="/ppt/slideLayouts/slideLayout223.xml" ContentType="application/vnd.openxmlformats-officedocument.presentationml.slideLayout+xml"/>
  <Override PartName="/ppt/slideLayouts/slideLayout171.xml" ContentType="application/vnd.openxmlformats-officedocument.presentationml.slideLayout+xml"/>
  <Override PartName="/ppt/slideLayouts/slideLayout222.xml" ContentType="application/vnd.openxmlformats-officedocument.presentationml.slideLayout+xml"/>
  <Override PartName="/ppt/slideLayouts/slideLayout170.xml" ContentType="application/vnd.openxmlformats-officedocument.presentationml.slideLayout+xml"/>
  <Override PartName="/ppt/slideLayouts/slideLayout74.xml" ContentType="application/vnd.openxmlformats-officedocument.presentationml.slideLayout+xml"/>
  <Override PartName="/ppt/slideLayouts/slideLayout73.xml" ContentType="application/vnd.openxmlformats-officedocument.presentationml.slideLayout+xml"/>
  <Override PartName="/ppt/slideLayouts/slideLayout72.xml" ContentType="application/vnd.openxmlformats-officedocument.presentationml.slideLayout+xml"/>
  <Override PartName="/ppt/slideLayouts/slideLayout71.xml" ContentType="application/vnd.openxmlformats-officedocument.presentationml.slideLayout+xml"/>
  <Override PartName="/ppt/slideLayouts/slideLayout237.xml" ContentType="application/vnd.openxmlformats-officedocument.presentationml.slideLayout+xml"/>
  <Override PartName="/ppt/slideLayouts/slideLayout185.xml" ContentType="application/vnd.openxmlformats-officedocument.presentationml.slideLayout+xml"/>
  <Override PartName="/ppt/slideLayouts/slideLayout161.xml" ContentType="application/vnd.openxmlformats-officedocument.presentationml.slideLayout+xml"/>
  <Override PartName="/ppt/slideLayouts/slideLayout70.xml" ContentType="application/vnd.openxmlformats-officedocument.presentationml.slideLayout+xml"/>
  <Override PartName="/ppt/slideLayouts/slideLayout236.xml" ContentType="application/vnd.openxmlformats-officedocument.presentationml.slideLayout+xml"/>
  <Override PartName="/ppt/slideLayouts/slideLayout184.xml" ContentType="application/vnd.openxmlformats-officedocument.presentationml.slideLayout+xml"/>
  <Override PartName="/ppt/slideLayouts/slideLayout160.xml" ContentType="application/vnd.openxmlformats-officedocument.presentationml.slideLayout+xml"/>
  <Override PartName="/ppt/slideLayouts/slideLayout61.xml" ContentType="application/vnd.openxmlformats-officedocument.presentationml.slideLayout+xml"/>
  <Override PartName="/ppt/slideLayouts/slideLayout227.xml" ContentType="application/vnd.openxmlformats-officedocument.presentationml.slideLayout+xml"/>
  <Override PartName="/ppt/slideLayouts/slideLayout175.xml" ContentType="application/vnd.openxmlformats-officedocument.presentationml.slideLayout+xml"/>
  <Override PartName="/ppt/slideLayouts/slideLayout151.xml" ContentType="application/vnd.openxmlformats-officedocument.presentationml.slideLayout+xml"/>
  <Override PartName="/ppt/slideLayouts/slideLayout60.xml" ContentType="application/vnd.openxmlformats-officedocument.presentationml.slideLayout+xml"/>
  <Override PartName="/ppt/slideLayouts/slideLayout226.xml" ContentType="application/vnd.openxmlformats-officedocument.presentationml.slideLayout+xml"/>
  <Override PartName="/ppt/slideLayouts/slideLayout174.xml" ContentType="application/vnd.openxmlformats-officedocument.presentationml.slideLayout+xml"/>
  <Override PartName="/ppt/slideLayouts/slideLayout150.xml" ContentType="application/vnd.openxmlformats-officedocument.presentationml.slideLayout+xml"/>
  <Override PartName="/ppt/slideLayouts/slideLayout54.xml" ContentType="application/vnd.openxmlformats-officedocument.presentationml.slideLayout+xml"/>
  <Override PartName="/ppt/slideLayouts/slideLayout168.xml" ContentType="application/vnd.openxmlformats-officedocument.presentationml.slideLayout+xml"/>
  <Override PartName="/ppt/slideLayouts/slideLayout144.xml" ContentType="application/vnd.openxmlformats-officedocument.presentationml.slideLayout+xml"/>
  <Override PartName="/ppt/slideLayouts/slideLayout78.xml" ContentType="application/vnd.openxmlformats-officedocument.presentationml.slideLayout+xml"/>
  <Override PartName="/ppt/slideLayouts/slideLayout53.xml" ContentType="application/vnd.openxmlformats-officedocument.presentationml.slideLayout+xml"/>
  <Override PartName="/ppt/slideLayouts/slideLayout219.xml" ContentType="application/vnd.openxmlformats-officedocument.presentationml.slideLayout+xml"/>
  <Override PartName="/ppt/slideLayouts/slideLayout167.xml" ContentType="application/vnd.openxmlformats-officedocument.presentationml.slideLayout+xml"/>
  <Override PartName="/ppt/slideLayouts/slideLayout143.xml" ContentType="application/vnd.openxmlformats-officedocument.presentationml.slideLayout+xml"/>
  <Override PartName="/ppt/slideLayouts/slideLayout77.xml" ContentType="application/vnd.openxmlformats-officedocument.presentationml.slideLayout+xml"/>
  <Override PartName="/ppt/slideLayouts/slideLayout76.xml" ContentType="application/vnd.openxmlformats-officedocument.presentationml.slideLayout+xml"/>
  <Override PartName="/ppt/slideLayouts/slideLayout75.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9.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38.xml" ContentType="application/vnd.openxmlformats-officedocument.presentationml.slideLayout+xml"/>
  <Override PartName="/ppt/slideLayouts/slideLayout13.xml" ContentType="application/vnd.openxmlformats-officedocument.presentationml.slideLayout+xml"/>
  <Override PartName="/ppt/slideLayouts/slideLayout37.xml" ContentType="application/vnd.openxmlformats-officedocument.presentationml.slideLayout+xml"/>
  <Override PartName="/ppt/slideLayouts/slideLayout102.xml" ContentType="application/vnd.openxmlformats-officedocument.presentationml.slideLayout+xml"/>
  <Override PartName="/ppt/slideLayouts/slideLayout16.xml" ContentType="application/vnd.openxmlformats-officedocument.presentationml.slideLayout+xml"/>
  <Override PartName="/ppt/slideLayouts/slideLayout3.xml" ContentType="application/vnd.openxmlformats-officedocument.presentationml.slideLayout+xml"/>
  <Override PartName="/ppt/slideLayouts/slideLayout17.xml" ContentType="application/vnd.openxmlformats-officedocument.presentationml.slideLayout+xml"/>
  <Override PartName="/ppt/slideLayouts/slideLayout4.xml" ContentType="application/vnd.openxmlformats-officedocument.presentationml.slideLayout+xml"/>
  <Override PartName="/ppt/slideLayouts/slideLayout18.xml" ContentType="application/vnd.openxmlformats-officedocument.presentationml.slideLayout+xml"/>
  <Override PartName="/ppt/slideLayouts/slideLayout5.xml" ContentType="application/vnd.openxmlformats-officedocument.presentationml.slideLayout+xml"/>
  <Override PartName="/ppt/slideLayouts/slideLayout19.xml" ContentType="application/vnd.openxmlformats-officedocument.presentationml.slideLayout+xml"/>
  <Override PartName="/ppt/slideLayouts/slideLayout6.xml" ContentType="application/vnd.openxmlformats-officedocument.presentationml.slideLayout+xml"/>
  <Override PartName="/ppt/slideLayouts/slideLayout46.xml" ContentType="application/vnd.openxmlformats-officedocument.presentationml.slideLayout+xml"/>
  <Override PartName="/ppt/slideLayouts/slideLayout136.xml" ContentType="application/vnd.openxmlformats-officedocument.presentationml.slideLayout+xml"/>
  <Override PartName="/ppt/slideLayouts/slideLayout128.xml" ContentType="application/vnd.openxmlformats-officedocument.presentationml.slideLayout+xml"/>
  <Override PartName="/ppt/slideLayouts/slideLayout21.xml" ContentType="application/vnd.openxmlformats-officedocument.presentationml.slideLayout+xml"/>
  <Override PartName="/ppt/slideLayouts/slideLayout111.xml" ContentType="application/vnd.openxmlformats-officedocument.presentationml.slideLayout+xml"/>
  <Override PartName="/ppt/slideLayouts/slideLayout47.xml" ContentType="application/vnd.openxmlformats-officedocument.presentationml.slideLayout+xml"/>
  <Override PartName="/ppt/slideLayouts/slideLayout129.xml" ContentType="application/vnd.openxmlformats-officedocument.presentationml.slideLayout+xml"/>
  <Override PartName="/ppt/slideLayouts/slideLayout22.xml" ContentType="application/vnd.openxmlformats-officedocument.presentationml.slideLayout+xml"/>
  <Override PartName="/ppt/slideLayouts/slideLayout112.xml" ContentType="application/vnd.openxmlformats-officedocument.presentationml.slideLayout+xml"/>
  <Override PartName="/ppt/slideLayouts/slideLayout48.xml" ContentType="application/vnd.openxmlformats-officedocument.presentationml.slideLayout+xml"/>
  <Override PartName="/ppt/slideLayouts/slideLayout23.xml" ContentType="application/vnd.openxmlformats-officedocument.presentationml.slideLayout+xml"/>
  <Override PartName="/ppt/slideLayouts/slideLayout113.xml" ContentType="application/vnd.openxmlformats-officedocument.presentationml.slideLayout+xml"/>
  <Override PartName="/ppt/slideLayouts/slideLayout49.xml" ContentType="application/vnd.openxmlformats-officedocument.presentationml.slideLayout+xml"/>
  <Override PartName="/ppt/slideLayouts/slideLayout24.xml" ContentType="application/vnd.openxmlformats-officedocument.presentationml.slideLayout+xml"/>
  <Override PartName="/ppt/slideLayouts/slideLayout114.xml" ContentType="application/vnd.openxmlformats-officedocument.presentationml.slideLayout+xml"/>
  <Override PartName="/ppt/slideLayouts/slideLayout25.xml" ContentType="application/vnd.openxmlformats-officedocument.presentationml.slideLayout+xml"/>
  <Override PartName="/ppt/slideLayouts/slideLayout115.xml" ContentType="application/vnd.openxmlformats-officedocument.presentationml.slideLayout+xml"/>
  <Override PartName="/ppt/slideLayouts/slideLayout26.xml" ContentType="application/vnd.openxmlformats-officedocument.presentationml.slideLayout+xml"/>
  <Override PartName="/ppt/slideLayouts/slideLayout11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12.xml" ContentType="application/vnd.openxmlformats-officedocument.presentationml.slideLayout+xml"/>
  <Override PartName="/ppt/slideLayouts/slideLayout119.xml" ContentType="application/vnd.openxmlformats-officedocument.presentationml.slideLayout+xml"/>
  <Override PartName="/ppt/slideLayouts/slideLayout55.xml" ContentType="application/vnd.openxmlformats-officedocument.presentationml.slideLayout+xml"/>
  <Override PartName="/ppt/slideLayouts/slideLayout169.xml" ContentType="application/vnd.openxmlformats-officedocument.presentationml.slideLayout+xml"/>
  <Override PartName="/ppt/slideLayouts/slideLayout145.xml" ContentType="application/vnd.openxmlformats-officedocument.presentationml.slideLayout+xml"/>
  <Override PartName="/ppt/slideLayouts/slideLayout137.xml" ContentType="application/vnd.openxmlformats-officedocument.presentationml.slideLayout+xml"/>
  <Override PartName="/ppt/slideLayouts/slideLayout30.xml" ContentType="application/vnd.openxmlformats-officedocument.presentationml.slideLayout+xml"/>
  <Override PartName="/ppt/slideLayouts/slideLayout120.xml" ContentType="application/vnd.openxmlformats-officedocument.presentationml.slideLayout+xml"/>
  <Override PartName="/ppt/slideLayouts/slideLayout56.xml" ContentType="application/vnd.openxmlformats-officedocument.presentationml.slideLayout+xml"/>
  <Override PartName="/ppt/slideLayouts/slideLayout146.xml" ContentType="application/vnd.openxmlformats-officedocument.presentationml.slideLayout+xml"/>
  <Override PartName="/ppt/slideLayouts/slideLayout138.xml" ContentType="application/vnd.openxmlformats-officedocument.presentationml.slideLayout+xml"/>
  <Override PartName="/ppt/slideLayouts/slideLayout31.xml" ContentType="application/vnd.openxmlformats-officedocument.presentationml.slideLayout+xml"/>
  <Override PartName="/ppt/slideLayouts/slideLayout121.xml" ContentType="application/vnd.openxmlformats-officedocument.presentationml.slideLayout+xml"/>
  <Override PartName="/ppt/slideLayouts/slideLayout57.xml" ContentType="application/vnd.openxmlformats-officedocument.presentationml.slideLayout+xml"/>
  <Override PartName="/ppt/slideLayouts/slideLayout139.xml" ContentType="application/vnd.openxmlformats-officedocument.presentationml.slideLayout+xml"/>
  <Override PartName="/ppt/slideLayouts/slideLayout32.xml" ContentType="application/vnd.openxmlformats-officedocument.presentationml.slideLayout+xml"/>
  <Override PartName="/ppt/slideLayouts/slideLayout122.xml" ContentType="application/vnd.openxmlformats-officedocument.presentationml.slideLayout+xml"/>
  <Override PartName="/ppt/slideLayouts/slideLayout58.xml" ContentType="application/vnd.openxmlformats-officedocument.presentationml.slideLayout+xml"/>
  <Override PartName="/ppt/slideLayouts/slideLayout33.xml" ContentType="application/vnd.openxmlformats-officedocument.presentationml.slideLayout+xml"/>
  <Override PartName="/ppt/slideLayouts/slideLayout123.xml" ContentType="application/vnd.openxmlformats-officedocument.presentationml.slideLayout+xml"/>
  <Override PartName="/ppt/slideLayouts/slideLayout59.xml" ContentType="application/vnd.openxmlformats-officedocument.presentationml.slideLayout+xml"/>
  <Override PartName="/ppt/slideLayouts/slideLayout34.xml" ContentType="application/vnd.openxmlformats-officedocument.presentationml.slideLayout+xml"/>
  <Override PartName="/ppt/slideLayouts/slideLayout124.xml" ContentType="application/vnd.openxmlformats-officedocument.presentationml.slideLayout+xml"/>
  <Override PartName="/ppt/slideLayouts/slideLayout117.xml" ContentType="application/vnd.openxmlformats-officedocument.presentationml.slideLayout+xml"/>
  <Override PartName="/ppt/slideLayouts/slideLayout10.xml" ContentType="application/vnd.openxmlformats-officedocument.presentationml.slideLayout+xml"/>
  <Override PartName="/ppt/slideLayouts/slideLayout100.xml" ContentType="application/vnd.openxmlformats-officedocument.presentationml.slideLayout+xml"/>
  <Override PartName="/ppt/slideLayouts/slideLayout35.xml" ContentType="application/vnd.openxmlformats-officedocument.presentationml.slideLayout+xml"/>
  <Override PartName="/ppt/slideLayouts/slideLayout125.xml" ContentType="application/vnd.openxmlformats-officedocument.presentationml.slideLayout+xml"/>
  <Override PartName="/ppt/slideLayouts/slideLayout118.xml" ContentType="application/vnd.openxmlformats-officedocument.presentationml.slideLayout+xml"/>
  <Override PartName="/ppt/slideLayouts/slideLayout11.xml" ContentType="application/vnd.openxmlformats-officedocument.presentationml.slideLayout+xml"/>
  <Override PartName="/ppt/slideLayouts/slideLayout101.xml" ContentType="application/vnd.openxmlformats-officedocument.presentationml.slideLayout+xml"/>
  <Override PartName="/ppt/slideLayouts/slideLayout36.xml" ContentType="application/vnd.openxmlformats-officedocument.presentationml.slideLayout+xml"/>
  <Override PartName="/ppt/slideLayouts/slideLayout126.xml" ContentType="application/vnd.openxmlformats-officedocument.presentationml.slideLayout+xml"/>
  <Override PartName="/ppt/slideLayouts/slideLayout45.xml" ContentType="application/vnd.openxmlformats-officedocument.presentationml.slideLayout+xml"/>
  <Override PartName="/ppt/slideLayouts/slideLayout135.xml" ContentType="application/vnd.openxmlformats-officedocument.presentationml.slideLayout+xml"/>
  <Override PartName="/ppt/slideLayouts/slideLayout127.xml" ContentType="application/vnd.openxmlformats-officedocument.presentationml.slideLayout+xml"/>
  <Override PartName="/ppt/slideLayouts/slideLayout20.xml" ContentType="application/vnd.openxmlformats-officedocument.presentationml.slideLayout+xml"/>
  <Override PartName="/ppt/slideLayouts/slideLayout110.xml" ContentType="application/vnd.openxmlformats-officedocument.presentationml.slideLayout+xml"/>
  <Override PartName="/ppt/slideLayouts/slideLayout260.xml" ContentType="application/vnd.openxmlformats-officedocument.presentationml.slideLayout+xml"/>
  <Override PartName="/ppt/slideLayouts/slideLayout9.xml" ContentType="application/vnd.openxmlformats-officedocument.presentationml.slideLayout+xml"/>
  <Override PartName="/ppt/slideLayouts/slideLayout69.xml" ContentType="application/vnd.openxmlformats-officedocument.presentationml.slideLayout+xml"/>
  <Override PartName="/ppt/slideLayouts/slideLayout52.xml" ContentType="application/vnd.openxmlformats-officedocument.presentationml.slideLayout+xml"/>
  <Override PartName="/ppt/slideLayouts/slideLayout159.xml" ContentType="application/vnd.openxmlformats-officedocument.presentationml.slideLayout+xml"/>
  <Override PartName="/ppt/slideLayouts/slideLayout44.xml" ContentType="application/vnd.openxmlformats-officedocument.presentationml.slideLayout+xml"/>
  <Override PartName="/ppt/slideLayouts/slideLayout134.xml" ContentType="application/vnd.openxmlformats-officedocument.presentationml.slideLayout+xml"/>
  <Override PartName="/ppt/slideLayouts/slideLayout8.xml" ContentType="application/vnd.openxmlformats-officedocument.presentationml.slideLayout+xml"/>
  <Override PartName="/ppt/slideLayouts/slideLayout68.xml" ContentType="application/vnd.openxmlformats-officedocument.presentationml.slideLayout+xml"/>
  <Override PartName="/ppt/slideLayouts/slideLayout51.xml" ContentType="application/vnd.openxmlformats-officedocument.presentationml.slideLayout+xml"/>
  <Override PartName="/ppt/slideLayouts/slideLayout158.xml" ContentType="application/vnd.openxmlformats-officedocument.presentationml.slideLayout+xml"/>
  <Override PartName="/ppt/slideLayouts/slideLayout43.xml" ContentType="application/vnd.openxmlformats-officedocument.presentationml.slideLayout+xml"/>
  <Override PartName="/ppt/slideLayouts/slideLayout209.xml" ContentType="application/vnd.openxmlformats-officedocument.presentationml.slideLayout+xml"/>
  <Override PartName="/ppt/slideLayouts/slideLayout133.xml" ContentType="application/vnd.openxmlformats-officedocument.presentationml.slideLayout+xml"/>
  <Override PartName="/ppt/slideLayouts/slideLayout7.xml" ContentType="application/vnd.openxmlformats-officedocument.presentationml.slideLayout+xml"/>
  <Override PartName="/ppt/slideLayouts/slideLayout63.xml" ContentType="application/vnd.openxmlformats-officedocument.presentationml.slideLayout+xml"/>
  <Override PartName="/ppt/slideLayouts/slideLayout229.xml" ContentType="application/vnd.openxmlformats-officedocument.presentationml.slideLayout+xml"/>
  <Override PartName="/ppt/slideLayouts/slideLayout177.xml" ContentType="application/vnd.openxmlformats-officedocument.presentationml.slideLayout+xml"/>
  <Override PartName="/ppt/slideLayouts/slideLayout153.xml" ContentType="application/vnd.openxmlformats-officedocument.presentationml.slideLayout+xml"/>
  <Override PartName="/ppt/slideLayouts/slideLayout62.xml" ContentType="application/vnd.openxmlformats-officedocument.presentationml.slideLayout+xml"/>
  <Override PartName="/ppt/slideLayouts/slideLayout228.xml" ContentType="application/vnd.openxmlformats-officedocument.presentationml.slideLayout+xml"/>
  <Override PartName="/ppt/slideLayouts/slideLayout176.xml" ContentType="application/vnd.openxmlformats-officedocument.presentationml.slideLayout+xml"/>
  <Override PartName="/ppt/slideLayouts/slideLayout152.xml" ContentType="application/vnd.openxmlformats-officedocument.presentationml.slideLayout+xml"/>
  <Override PartName="/ppt/slideLayouts/slideLayout64.xml" ContentType="application/vnd.openxmlformats-officedocument.presentationml.slideLayout+xml"/>
  <Override PartName="/ppt/slideLayouts/slideLayout178.xml" ContentType="application/vnd.openxmlformats-officedocument.presentationml.slideLayout+xml"/>
  <Override PartName="/ppt/slideLayouts/slideLayout154.xml" ContentType="application/vnd.openxmlformats-officedocument.presentationml.slideLayout+xml"/>
  <Override PartName="/ppt/slideLayouts/slideLayout65.xml" ContentType="application/vnd.openxmlformats-officedocument.presentationml.slideLayout+xml"/>
  <Override PartName="/ppt/slideLayouts/slideLayout179.xml" ContentType="application/vnd.openxmlformats-officedocument.presentationml.slideLayout+xml"/>
  <Override PartName="/ppt/slideLayouts/slideLayout155.xml" ContentType="application/vnd.openxmlformats-officedocument.presentationml.slideLayout+xml"/>
  <Override PartName="/ppt/slideLayouts/slideLayout147.xml" ContentType="application/vnd.openxmlformats-officedocument.presentationml.slideLayout+xml"/>
  <Override PartName="/ppt/slideLayouts/slideLayout40.xml" ContentType="application/vnd.openxmlformats-officedocument.presentationml.slideLayout+xml"/>
  <Override PartName="/ppt/slideLayouts/slideLayout206.xml" ContentType="application/vnd.openxmlformats-officedocument.presentationml.slideLayout+xml"/>
  <Override PartName="/ppt/slideLayouts/slideLayout130.xml" ContentType="application/vnd.openxmlformats-officedocument.presentationml.slideLayout+xml"/>
  <Override PartName="/ppt/slideLayouts/slideLayout66.xml" ContentType="application/vnd.openxmlformats-officedocument.presentationml.slideLayout+xml"/>
  <Override PartName="/ppt/slideLayouts/slideLayout156.xml" ContentType="application/vnd.openxmlformats-officedocument.presentationml.slideLayout+xml"/>
  <Override PartName="/ppt/slideLayouts/slideLayout148.xml" ContentType="application/vnd.openxmlformats-officedocument.presentationml.slideLayout+xml"/>
  <Override PartName="/ppt/slideLayouts/slideLayout41.xml" ContentType="application/vnd.openxmlformats-officedocument.presentationml.slideLayout+xml"/>
  <Override PartName="/ppt/slideLayouts/slideLayout207.xml" ContentType="application/vnd.openxmlformats-officedocument.presentationml.slideLayout+xml"/>
  <Override PartName="/ppt/slideLayouts/slideLayout131.xml" ContentType="application/vnd.openxmlformats-officedocument.presentationml.slideLayout+xml"/>
  <Override PartName="/ppt/slideLayouts/slideLayout67.xml" ContentType="application/vnd.openxmlformats-officedocument.presentationml.slideLayout+xml"/>
  <Override PartName="/ppt/slideLayouts/slideLayout50.xml" ContentType="application/vnd.openxmlformats-officedocument.presentationml.slideLayout+xml"/>
  <Override PartName="/ppt/slideLayouts/slideLayout157.xml" ContentType="application/vnd.openxmlformats-officedocument.presentationml.slideLayout+xml"/>
  <Override PartName="/ppt/slideLayouts/slideLayout149.xml" ContentType="application/vnd.openxmlformats-officedocument.presentationml.slideLayout+xml"/>
  <Override PartName="/ppt/slideLayouts/slideLayout42.xml" ContentType="application/vnd.openxmlformats-officedocument.presentationml.slideLayout+xml"/>
  <Override PartName="/ppt/slideLayouts/slideLayout208.xml" ContentType="application/vnd.openxmlformats-officedocument.presentationml.slideLayout+xml"/>
  <Override PartName="/ppt/slideLayouts/slideLayout132.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103.xml" ContentType="application/vnd.openxmlformats-officedocument.presentationml.slideLayout+xml"/>
  <Override PartName="/ppt/slideLayouts/slideLayout90.xml" ContentType="application/vnd.openxmlformats-officedocument.presentationml.slideLayout+xml"/>
  <Override PartName="/ppt/slideLayouts/slideLayout104.xml" ContentType="application/vnd.openxmlformats-officedocument.presentationml.slideLayout+xml"/>
  <Override PartName="/ppt/slideLayouts/slideLayout91.xml" ContentType="application/vnd.openxmlformats-officedocument.presentationml.slideLayout+xml"/>
  <Override PartName="/ppt/slideLayouts/slideLayout105.xml" ContentType="application/vnd.openxmlformats-officedocument.presentationml.slideLayout+xml"/>
  <Override PartName="/ppt/slideLayouts/slideLayout92.xml" ContentType="application/vnd.openxmlformats-officedocument.presentationml.slideLayout+xml"/>
  <Override PartName="/ppt/slideLayouts/slideLayout106.xml" ContentType="application/vnd.openxmlformats-officedocument.presentationml.slideLayout+xml"/>
  <Override PartName="/ppt/slideLayouts/slideLayout93.xml" ContentType="application/vnd.openxmlformats-officedocument.presentationml.slideLayout+xml"/>
  <Override PartName="/ppt/slideLayouts/_rels/slideLayout269.xml.rels" ContentType="application/vnd.openxmlformats-package.relationships+xml"/>
  <Override PartName="/ppt/slideLayouts/_rels/slideLayout265.xml.rels" ContentType="application/vnd.openxmlformats-package.relationships+xml"/>
  <Override PartName="/ppt/slideLayouts/_rels/slideLayout264.xml.rels" ContentType="application/vnd.openxmlformats-package.relationships+xml"/>
  <Override PartName="/ppt/slideLayouts/_rels/slideLayout249.xml.rels" ContentType="application/vnd.openxmlformats-package.relationships+xml"/>
  <Override PartName="/ppt/slideLayouts/_rels/slideLayout263.xml.rels" ContentType="application/vnd.openxmlformats-package.relationships+xml"/>
  <Override PartName="/ppt/slideLayouts/_rels/slideLayout248.xml.rels" ContentType="application/vnd.openxmlformats-package.relationships+xml"/>
  <Override PartName="/ppt/slideLayouts/_rels/slideLayout262.xml.rels" ContentType="application/vnd.openxmlformats-package.relationships+xml"/>
  <Override PartName="/ppt/slideLayouts/_rels/slideLayout247.xml.rels" ContentType="application/vnd.openxmlformats-package.relationships+xml"/>
  <Override PartName="/ppt/slideLayouts/_rels/slideLayout261.xml.rels" ContentType="application/vnd.openxmlformats-package.relationships+xml"/>
  <Override PartName="/ppt/slideLayouts/_rels/slideLayout246.xml.rels" ContentType="application/vnd.openxmlformats-package.relationships+xml"/>
  <Override PartName="/ppt/slideLayouts/_rels/slideLayout260.xml.rels" ContentType="application/vnd.openxmlformats-package.relationships+xml"/>
  <Override PartName="/ppt/slideLayouts/_rels/slideLayout245.xml.rels" ContentType="application/vnd.openxmlformats-package.relationships+xml"/>
  <Override PartName="/ppt/slideLayouts/_rels/slideLayout240.xml.rels" ContentType="application/vnd.openxmlformats-package.relationships+xml"/>
  <Override PartName="/ppt/slideLayouts/_rels/slideLayout238.xml.rels" ContentType="application/vnd.openxmlformats-package.relationships+xml"/>
  <Override PartName="/ppt/slideLayouts/_rels/slideLayout237.xml.rels" ContentType="application/vnd.openxmlformats-package.relationships+xml"/>
  <Override PartName="/ppt/slideLayouts/_rels/slideLayout236.xml.rels" ContentType="application/vnd.openxmlformats-package.relationships+xml"/>
  <Override PartName="/ppt/slideLayouts/_rels/slideLayout250.xml.rels" ContentType="application/vnd.openxmlformats-package.relationships+xml"/>
  <Override PartName="/ppt/slideLayouts/_rels/slideLayout235.xml.rels" ContentType="application/vnd.openxmlformats-package.relationships+xml"/>
  <Override PartName="/ppt/slideLayouts/_rels/slideLayout234.xml.rels" ContentType="application/vnd.openxmlformats-package.relationships+xml"/>
  <Override PartName="/ppt/slideLayouts/_rels/slideLayout233.xml.rels" ContentType="application/vnd.openxmlformats-package.relationships+xml"/>
  <Override PartName="/ppt/slideLayouts/_rels/slideLayout232.xml.rels" ContentType="application/vnd.openxmlformats-package.relationships+xml"/>
  <Override PartName="/ppt/slideLayouts/_rels/slideLayout221.xml.rels" ContentType="application/vnd.openxmlformats-package.relationships+xml"/>
  <Override PartName="/ppt/slideLayouts/_rels/slideLayout220.xml.rels" ContentType="application/vnd.openxmlformats-package.relationships+xml"/>
  <Override PartName="/ppt/slideLayouts/_rels/slideLayout219.xml.rels" ContentType="application/vnd.openxmlformats-package.relationships+xml"/>
  <Override PartName="/ppt/slideLayouts/_rels/slideLayout213.xml.rels" ContentType="application/vnd.openxmlformats-package.relationships+xml"/>
  <Override PartName="/ppt/slideLayouts/_rels/slideLayout212.xml.rels" ContentType="application/vnd.openxmlformats-package.relationships+xml"/>
  <Override PartName="/ppt/slideLayouts/_rels/slideLayout211.xml.rels" ContentType="application/vnd.openxmlformats-package.relationships+xml"/>
  <Override PartName="/ppt/slideLayouts/_rels/slideLayout210.xml.rels" ContentType="application/vnd.openxmlformats-package.relationships+xml"/>
  <Override PartName="/ppt/slideLayouts/_rels/slideLayout222.xml.rels" ContentType="application/vnd.openxmlformats-package.relationships+xml"/>
  <Override PartName="/ppt/slideLayouts/_rels/slideLayout207.xml.rels" ContentType="application/vnd.openxmlformats-package.relationships+xml"/>
  <Override PartName="/ppt/slideLayouts/_rels/slideLayout202.xml.rels" ContentType="application/vnd.openxmlformats-package.relationships+xml"/>
  <Override PartName="/ppt/slideLayouts/_rels/slideLayout201.xml.rels" ContentType="application/vnd.openxmlformats-package.relationships+xml"/>
  <Override PartName="/ppt/slideLayouts/_rels/slideLayout200.xml.rels" ContentType="application/vnd.openxmlformats-package.relationships+xml"/>
  <Override PartName="/ppt/slideLayouts/_rels/slideLayout199.xml.rels" ContentType="application/vnd.openxmlformats-package.relationships+xml"/>
  <Override PartName="/ppt/slideLayouts/_rels/slideLayout198.xml.rels" ContentType="application/vnd.openxmlformats-package.relationships+xml"/>
  <Override PartName="/ppt/slideLayouts/_rels/slideLayout197.xml.rels" ContentType="application/vnd.openxmlformats-package.relationships+xml"/>
  <Override PartName="/ppt/slideLayouts/_rels/slideLayout196.xml.rels" ContentType="application/vnd.openxmlformats-package.relationships+xml"/>
  <Override PartName="/ppt/slideLayouts/_rels/slideLayout195.xml.rels" ContentType="application/vnd.openxmlformats-package.relationships+xml"/>
  <Override PartName="/ppt/slideLayouts/_rels/slideLayout194.xml.rels" ContentType="application/vnd.openxmlformats-package.relationships+xml"/>
  <Override PartName="/ppt/slideLayouts/_rels/slideLayout266.xml.rels" ContentType="application/vnd.openxmlformats-package.relationships+xml"/>
  <Override PartName="/ppt/slideLayouts/_rels/slideLayout188.xml.rels" ContentType="application/vnd.openxmlformats-package.relationships+xml"/>
  <Override PartName="/ppt/slideLayouts/_rels/slideLayout187.xml.rels" ContentType="application/vnd.openxmlformats-package.relationships+xml"/>
  <Override PartName="/ppt/slideLayouts/_rels/slideLayout186.xml.rels" ContentType="application/vnd.openxmlformats-package.relationships+xml"/>
  <Override PartName="/ppt/slideLayouts/_rels/slideLayout185.xml.rels" ContentType="application/vnd.openxmlformats-package.relationships+xml"/>
  <Override PartName="/ppt/slideLayouts/_rels/slideLayout183.xml.rels" ContentType="application/vnd.openxmlformats-package.relationships+xml"/>
  <Override PartName="/ppt/slideLayouts/_rels/slideLayout182.xml.rels" ContentType="application/vnd.openxmlformats-package.relationships+xml"/>
  <Override PartName="/ppt/slideLayouts/_rels/slideLayout181.xml.rels" ContentType="application/vnd.openxmlformats-package.relationships+xml"/>
  <Override PartName="/ppt/slideLayouts/_rels/slideLayout257.xml.rels" ContentType="application/vnd.openxmlformats-package.relationships+xml"/>
  <Override PartName="/ppt/slideLayouts/_rels/slideLayout179.xml.rels" ContentType="application/vnd.openxmlformats-package.relationships+xml"/>
  <Override PartName="/ppt/slideLayouts/_rels/slideLayout256.xml.rels" ContentType="application/vnd.openxmlformats-package.relationships+xml"/>
  <Override PartName="/ppt/slideLayouts/_rels/slideLayout193.xml.rels" ContentType="application/vnd.openxmlformats-package.relationships+xml"/>
  <Override PartName="/ppt/slideLayouts/_rels/slideLayout178.xml.rels" ContentType="application/vnd.openxmlformats-package.relationships+xml"/>
  <Override PartName="/ppt/slideLayouts/_rels/slideLayout255.xml.rels" ContentType="application/vnd.openxmlformats-package.relationships+xml"/>
  <Override PartName="/ppt/slideLayouts/_rels/slideLayout192.xml.rels" ContentType="application/vnd.openxmlformats-package.relationships+xml"/>
  <Override PartName="/ppt/slideLayouts/_rels/slideLayout177.xml.rels" ContentType="application/vnd.openxmlformats-package.relationships+xml"/>
  <Override PartName="/ppt/slideLayouts/_rels/slideLayout254.xml.rels" ContentType="application/vnd.openxmlformats-package.relationships+xml"/>
  <Override PartName="/ppt/slideLayouts/_rels/slideLayout239.xml.rels" ContentType="application/vnd.openxmlformats-package.relationships+xml"/>
  <Override PartName="/ppt/slideLayouts/_rels/slideLayout191.xml.rels" ContentType="application/vnd.openxmlformats-package.relationships+xml"/>
  <Override PartName="/ppt/slideLayouts/_rels/slideLayout176.xml.rels" ContentType="application/vnd.openxmlformats-package.relationships+xml"/>
  <Override PartName="/ppt/slideLayouts/_rels/slideLayout253.xml.rels" ContentType="application/vnd.openxmlformats-package.relationships+xml"/>
  <Override PartName="/ppt/slideLayouts/_rels/slideLayout190.xml.rels" ContentType="application/vnd.openxmlformats-package.relationships+xml"/>
  <Override PartName="/ppt/slideLayouts/_rels/slideLayout175.xml.rels" ContentType="application/vnd.openxmlformats-package.relationships+xml"/>
  <Override PartName="/ppt/slideLayouts/_rels/slideLayout170.xml.rels" ContentType="application/vnd.openxmlformats-package.relationships+xml"/>
  <Override PartName="/ppt/slideLayouts/_rels/slideLayout184.xml.rels" ContentType="application/vnd.openxmlformats-package.relationships+xml"/>
  <Override PartName="/ppt/slideLayouts/_rels/slideLayout169.xml.rels" ContentType="application/vnd.openxmlformats-package.relationships+xml"/>
  <Override PartName="/ppt/slideLayouts/_rels/slideLayout76.xml.rels" ContentType="application/vnd.openxmlformats-package.relationships+xml"/>
  <Override PartName="/ppt/slideLayouts/_rels/slideLayout75.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68.xml.rels" ContentType="application/vnd.openxmlformats-package.relationships+xml"/>
  <Override PartName="/ppt/slideLayouts/_rels/slideLayout111.xml.rels" ContentType="application/vnd.openxmlformats-package.relationships+xml"/>
  <Override PartName="/ppt/slideLayouts/_rels/slideLayout68.xml.rels" ContentType="application/vnd.openxmlformats-package.relationships+xml"/>
  <Override PartName="/ppt/slideLayouts/_rels/slideLayout252.xml.rels" ContentType="application/vnd.openxmlformats-package.relationships+xml"/>
  <Override PartName="/ppt/slideLayouts/_rels/slideLayout19.xml.rels" ContentType="application/vnd.openxmlformats-package.relationships+xml"/>
  <Override PartName="/ppt/slideLayouts/_rels/slideLayout251.xml.rels" ContentType="application/vnd.openxmlformats-package.relationships+xml"/>
  <Override PartName="/ppt/slideLayouts/_rels/slideLayout18.xml.rels" ContentType="application/vnd.openxmlformats-package.relationships+xml"/>
  <Override PartName="/ppt/slideLayouts/_rels/slideLayout64.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57.xml.rels" ContentType="application/vnd.openxmlformats-package.relationships+xml"/>
  <Override PartName="/ppt/slideLayouts/_rels/slideLayout242.xml.rels" ContentType="application/vnd.openxmlformats-package.relationships+xml"/>
  <Override PartName="/ppt/slideLayouts/_rels/slideLayout227.xml.rels" ContentType="application/vnd.openxmlformats-package.relationships+xml"/>
  <Override PartName="/ppt/slideLayouts/_rels/slideLayout164.xml.rels" ContentType="application/vnd.openxmlformats-package.relationships+xml"/>
  <Override PartName="/ppt/slideLayouts/_rels/slideLayout56.xml.rels" ContentType="application/vnd.openxmlformats-package.relationships+xml"/>
  <Override PartName="/ppt/slideLayouts/_rels/slideLayout114.xml.rels" ContentType="application/vnd.openxmlformats-package.relationships+xml"/>
  <Override PartName="/ppt/slideLayouts/_rels/slideLayout241.xml.rels" ContentType="application/vnd.openxmlformats-package.relationships+xml"/>
  <Override PartName="/ppt/slideLayouts/_rels/slideLayout226.xml.rels" ContentType="application/vnd.openxmlformats-package.relationships+xml"/>
  <Override PartName="/ppt/slideLayouts/_rels/slideLayout163.xml.rels" ContentType="application/vnd.openxmlformats-package.relationships+xml"/>
  <Override PartName="/ppt/slideLayouts/_rels/slideLayout55.xml.rels" ContentType="application/vnd.openxmlformats-package.relationships+xml"/>
  <Override PartName="/ppt/slideLayouts/_rels/slideLayout113.xml.rels" ContentType="application/vnd.openxmlformats-package.relationships+xml"/>
  <Override PartName="/ppt/slideLayouts/_rels/slideLayout112.xml.rels" ContentType="application/vnd.openxmlformats-package.relationships+xml"/>
  <Override PartName="/ppt/slideLayouts/_rels/slideLayout53.xml.rels" ContentType="application/vnd.openxmlformats-package.relationships+xml"/>
  <Override PartName="/ppt/slideLayouts/_rels/slideLayout52.xml.rels" ContentType="application/vnd.openxmlformats-package.relationships+xml"/>
  <Override PartName="/ppt/slideLayouts/_rels/slideLayout69.xml.rels" ContentType="application/vnd.openxmlformats-package.relationships+xml"/>
  <Override PartName="/ppt/slideLayouts/_rels/slideLayout24.xml.rels" ContentType="application/vnd.openxmlformats-package.relationships+xml"/>
  <Override PartName="/ppt/slideLayouts/_rels/slideLayout267.xml.rels" ContentType="application/vnd.openxmlformats-package.relationships+xml"/>
  <Override PartName="/ppt/slideLayouts/_rels/slideLayout189.xml.rels" ContentType="application/vnd.openxmlformats-package.relationships+xml"/>
  <Override PartName="/ppt/slideLayouts/_rels/slideLayout110.xml.rels" ContentType="application/vnd.openxmlformats-package.relationships+xml"/>
  <Override PartName="/ppt/slideLayouts/_rels/slideLayout45.xml.rels" ContentType="application/vnd.openxmlformats-package.relationships+xml"/>
  <Override PartName="/ppt/slideLayouts/_rels/slideLayout275.xml.rels" ContentType="application/vnd.openxmlformats-package.relationships+xml"/>
  <Override PartName="/ppt/slideLayouts/_rels/slideLayout103.xml.rels" ContentType="application/vnd.openxmlformats-package.relationships+xml"/>
  <Override PartName="/ppt/slideLayouts/_rels/slideLayout230.xml.rels" ContentType="application/vnd.openxmlformats-package.relationships+xml"/>
  <Override PartName="/ppt/slideLayouts/_rels/slideLayout215.xml.rels" ContentType="application/vnd.openxmlformats-package.relationships+xml"/>
  <Override PartName="/ppt/slideLayouts/_rels/slideLayout152.xml.rels" ContentType="application/vnd.openxmlformats-package.relationships+xml"/>
  <Override PartName="/ppt/slideLayouts/_rels/slideLayout72.xml.rels" ContentType="application/vnd.openxmlformats-package.relationships+xml"/>
  <Override PartName="/ppt/slideLayouts/_rels/slideLayout23.xml.rels" ContentType="application/vnd.openxmlformats-package.relationships+xml"/>
  <Override PartName="/ppt/slideLayouts/_rels/slideLayout274.xml.rels" ContentType="application/vnd.openxmlformats-package.relationships+xml"/>
  <Override PartName="/ppt/slideLayouts/_rels/slideLayout259.xml.rels" ContentType="application/vnd.openxmlformats-package.relationships+xml"/>
  <Override PartName="/ppt/slideLayouts/_rels/slideLayout102.xml.rels" ContentType="application/vnd.openxmlformats-package.relationships+xml"/>
  <Override PartName="/ppt/slideLayouts/_rels/slideLayout214.xml.rels" ContentType="application/vnd.openxmlformats-package.relationships+xml"/>
  <Override PartName="/ppt/slideLayouts/_rels/slideLayout151.xml.rels" ContentType="application/vnd.openxmlformats-package.relationships+xml"/>
  <Override PartName="/ppt/slideLayouts/_rels/slideLayout71.xml.rels" ContentType="application/vnd.openxmlformats-package.relationships+xml"/>
  <Override PartName="/ppt/slideLayouts/_rels/slideLayout22.xml.rels" ContentType="application/vnd.openxmlformats-package.relationships+xml"/>
  <Override PartName="/ppt/slideLayouts/_rels/slideLayout273.xml.rels" ContentType="application/vnd.openxmlformats-package.relationships+xml"/>
  <Override PartName="/ppt/slideLayouts/_rels/slideLayout258.xml.rels" ContentType="application/vnd.openxmlformats-package.relationships+xml"/>
  <Override PartName="/ppt/slideLayouts/_rels/slideLayout101.xml.rels" ContentType="application/vnd.openxmlformats-package.relationships+xml"/>
  <Override PartName="/ppt/slideLayouts/_rels/slideLayout21.xml.rels" ContentType="application/vnd.openxmlformats-package.relationships+xml"/>
  <Override PartName="/ppt/slideLayouts/_rels/slideLayout167.xml.rels" ContentType="application/vnd.openxmlformats-package.relationships+xml"/>
  <Override PartName="/ppt/slideLayouts/_rels/slideLayout8.xml.rels" ContentType="application/vnd.openxmlformats-package.relationships+xml"/>
  <Override PartName="/ppt/slideLayouts/_rels/slideLayout91.xml.rels" ContentType="application/vnd.openxmlformats-package.relationships+xml"/>
  <Override PartName="/ppt/slideLayouts/_rels/slideLayout272.xml.rels" ContentType="application/vnd.openxmlformats-package.relationships+xml"/>
  <Override PartName="/ppt/slideLayouts/_rels/slideLayout100.xml.rels" ContentType="application/vnd.openxmlformats-package.relationships+xml"/>
  <Override PartName="/ppt/slideLayouts/_rels/slideLayout41.xml.rels" ContentType="application/vnd.openxmlformats-package.relationships+xml"/>
  <Override PartName="/ppt/slideLayouts/_rels/slideLayout90.xml.rels" ContentType="application/vnd.openxmlformats-package.relationships+xml"/>
  <Override PartName="/ppt/slideLayouts/_rels/slideLayout40.xml.rels" ContentType="application/vnd.openxmlformats-package.relationships+xml"/>
  <Override PartName="/ppt/slideLayouts/_rels/slideLayout271.xml.rels" ContentType="application/vnd.openxmlformats-package.relationships+xml"/>
  <Override PartName="/ppt/slideLayouts/_rels/slideLayout38.xml.rels" ContentType="application/vnd.openxmlformats-package.relationships+xml"/>
  <Override PartName="/ppt/slideLayouts/_rels/slideLayout87.xml.rels" ContentType="application/vnd.openxmlformats-package.relationships+xml"/>
  <Override PartName="/ppt/slideLayouts/_rels/slideLayout270.xml.rels" ContentType="application/vnd.openxmlformats-package.relationships+xml"/>
  <Override PartName="/ppt/slideLayouts/_rels/slideLayout37.xml.rels" ContentType="application/vnd.openxmlformats-package.relationships+xml"/>
  <Override PartName="/ppt/slideLayouts/_rels/slideLayout86.xml.rels" ContentType="application/vnd.openxmlformats-package.relationships+xml"/>
  <Override PartName="/ppt/slideLayouts/_rels/slideLayout168.xml.rels" ContentType="application/vnd.openxmlformats-package.relationships+xml"/>
  <Override PartName="/ppt/slideLayouts/_rels/slideLayout9.xml.rels" ContentType="application/vnd.openxmlformats-package.relationships+xml"/>
  <Override PartName="/ppt/slideLayouts/_rels/slideLayout20.xml.rels" ContentType="application/vnd.openxmlformats-package.relationships+xml"/>
  <Override PartName="/ppt/slideLayouts/_rels/slideLayout73.xml.rels" ContentType="application/vnd.openxmlformats-package.relationships+xml"/>
  <Override PartName="/ppt/slideLayouts/_rels/slideLayout58.xml.rels" ContentType="application/vnd.openxmlformats-package.relationships+xml"/>
  <Override PartName="/ppt/slideLayouts/_rels/slideLayout144.xml.rels" ContentType="application/vnd.openxmlformats-package.relationships+xml"/>
  <Override PartName="/ppt/slideLayouts/_rels/slideLayout11.xml.rels" ContentType="application/vnd.openxmlformats-package.relationships+xml"/>
  <Override PartName="/ppt/slideLayouts/_rels/slideLayout60.xml.rels" ContentType="application/vnd.openxmlformats-package.relationships+xml"/>
  <Override PartName="/ppt/slideLayouts/_rels/slideLayout223.xml.rels" ContentType="application/vnd.openxmlformats-package.relationships+xml"/>
  <Override PartName="/ppt/slideLayouts/_rels/slideLayout208.xml.rels" ContentType="application/vnd.openxmlformats-package.relationships+xml"/>
  <Override PartName="/ppt/slideLayouts/_rels/slideLayout1.xml.rels" ContentType="application/vnd.openxmlformats-package.relationships+xml"/>
  <Override PartName="/ppt/slideLayouts/_rels/slideLayout74.xml.rels" ContentType="application/vnd.openxmlformats-package.relationships+xml"/>
  <Override PartName="/ppt/slideLayouts/_rels/slideLayout59.xml.rels" ContentType="application/vnd.openxmlformats-package.relationships+xml"/>
  <Override PartName="/ppt/slideLayouts/_rels/slideLayout160.xml.rels" ContentType="application/vnd.openxmlformats-package.relationships+xml"/>
  <Override PartName="/ppt/slideLayouts/_rels/slideLayout145.xml.rels" ContentType="application/vnd.openxmlformats-package.relationships+xml"/>
  <Override PartName="/ppt/slideLayouts/_rels/slideLayout63.xml.rels" ContentType="application/vnd.openxmlformats-package.relationships+xml"/>
  <Override PartName="/ppt/slideLayouts/_rels/slideLayout48.xml.rels" ContentType="application/vnd.openxmlformats-package.relationships+xml"/>
  <Override PartName="/ppt/slideLayouts/_rels/slideLayout97.xml.rels" ContentType="application/vnd.openxmlformats-package.relationships+xml"/>
  <Override PartName="/ppt/slideLayouts/_rels/slideLayout4.xml.rels" ContentType="application/vnd.openxmlformats-package.relationships+xml"/>
  <Override PartName="/ppt/slideLayouts/_rels/slideLayout61.xml.rels" ContentType="application/vnd.openxmlformats-package.relationships+xml"/>
  <Override PartName="/ppt/slideLayouts/_rels/slideLayout46.xml.rels" ContentType="application/vnd.openxmlformats-package.relationships+xml"/>
  <Override PartName="/ppt/slideLayouts/_rels/slideLayout132.xml.rels" ContentType="application/vnd.openxmlformats-package.relationships+xml"/>
  <Override PartName="/ppt/slideLayouts/_rels/slideLayout224.xml.rels" ContentType="application/vnd.openxmlformats-package.relationships+xml"/>
  <Override PartName="/ppt/slideLayouts/_rels/slideLayout209.xml.rels" ContentType="application/vnd.openxmlformats-package.relationships+xml"/>
  <Override PartName="/ppt/slideLayouts/_rels/slideLayout2.xml.rels" ContentType="application/vnd.openxmlformats-package.relationships+xml"/>
  <Override PartName="/ppt/slideLayouts/_rels/slideLayout14.xml.rels" ContentType="application/vnd.openxmlformats-package.relationships+xml"/>
  <Override PartName="/ppt/slideLayouts/_rels/slideLayout49.xml.rels" ContentType="application/vnd.openxmlformats-package.relationships+xml"/>
  <Override PartName="/ppt/slideLayouts/_rels/slideLayout98.xml.rels" ContentType="application/vnd.openxmlformats-package.relationships+xml"/>
  <Override PartName="/ppt/slideLayouts/_rels/slideLayout135.xml.rels" ContentType="application/vnd.openxmlformats-package.relationships+xml"/>
  <Override PartName="/ppt/slideLayouts/_rels/slideLayout5.xml.rels" ContentType="application/vnd.openxmlformats-package.relationships+xml"/>
  <Override PartName="/ppt/slideLayouts/_rels/slideLayout62.xml.rels" ContentType="application/vnd.openxmlformats-package.relationships+xml"/>
  <Override PartName="/ppt/slideLayouts/_rels/slideLayout47.xml.rels" ContentType="application/vnd.openxmlformats-package.relationships+xml"/>
  <Override PartName="/ppt/slideLayouts/_rels/slideLayout96.xml.rels" ContentType="application/vnd.openxmlformats-package.relationships+xml"/>
  <Override PartName="/ppt/slideLayouts/_rels/slideLayout133.xml.rels" ContentType="application/vnd.openxmlformats-package.relationships+xml"/>
  <Override PartName="/ppt/slideLayouts/_rels/slideLayout225.xml.rels" ContentType="application/vnd.openxmlformats-package.relationships+xml"/>
  <Override PartName="/ppt/slideLayouts/_rels/slideLayout3.xml.rels" ContentType="application/vnd.openxmlformats-package.relationships+xml"/>
  <Override PartName="/ppt/slideLayouts/_rels/slideLayout54.xml.rels" ContentType="application/vnd.openxmlformats-package.relationships+xml"/>
  <Override PartName="/ppt/slideLayouts/_rels/slideLayout39.xml.rels" ContentType="application/vnd.openxmlformats-package.relationships+xml"/>
  <Override PartName="/ppt/slideLayouts/_rels/slideLayout92.xml.rels" ContentType="application/vnd.openxmlformats-package.relationships+xml"/>
  <Override PartName="/ppt/slideLayouts/_rels/slideLayout77.xml.rels" ContentType="application/vnd.openxmlformats-package.relationships+xml"/>
  <Override PartName="/ppt/slideLayouts/_rels/slideLayout43.xml.rels" ContentType="application/vnd.openxmlformats-package.relationships+xml"/>
  <Override PartName="/ppt/slideLayouts/_rels/slideLayout28.xml.rels" ContentType="application/vnd.openxmlformats-package.relationships+xml"/>
  <Override PartName="/ppt/slideLayouts/_rels/slideLayout15.xml.rels" ContentType="application/vnd.openxmlformats-package.relationships+xml"/>
  <Override PartName="/ppt/slideLayouts/_rels/slideLayout30.xml.rels" ContentType="application/vnd.openxmlformats-package.relationships+xml"/>
  <Override PartName="/ppt/slideLayouts/_rels/slideLayout93.xml.rels" ContentType="application/vnd.openxmlformats-package.relationships+xml"/>
  <Override PartName="/ppt/slideLayouts/_rels/slideLayout78.xml.rels" ContentType="application/vnd.openxmlformats-package.relationships+xml"/>
  <Override PartName="/ppt/slideLayouts/_rels/slideLayout44.xml.rels" ContentType="application/vnd.openxmlformats-package.relationships+xml"/>
  <Override PartName="/ppt/slideLayouts/_rels/slideLayout29.xml.rels" ContentType="application/vnd.openxmlformats-package.relationships+xml"/>
  <Override PartName="/ppt/slideLayouts/_rels/slideLayout16.xml.rels" ContentType="application/vnd.openxmlformats-package.relationships+xml"/>
  <Override PartName="/ppt/slideLayouts/_rels/slideLayout31.xml.rels" ContentType="application/vnd.openxmlformats-package.relationships+xml"/>
  <Override PartName="/ppt/slideLayouts/_rels/slideLayout65.xml.rels" ContentType="application/vnd.openxmlformats-package.relationships+xml"/>
  <Override PartName="/ppt/slideLayouts/_rels/slideLayout80.xml.rels" ContentType="application/vnd.openxmlformats-package.relationships+xml"/>
  <Override PartName="/ppt/slideLayouts/_rels/slideLayout42.xml.rels" ContentType="application/vnd.openxmlformats-package.relationships+xml"/>
  <Override PartName="/ppt/slideLayouts/_rels/slideLayout27.xml.rels" ContentType="application/vnd.openxmlformats-package.relationships+xml"/>
  <Override PartName="/ppt/slideLayouts/_rels/slideLayout17.xml.rels" ContentType="application/vnd.openxmlformats-package.relationships+xml"/>
  <Override PartName="/ppt/slideLayouts/_rels/slideLayout32.xml.rels" ContentType="application/vnd.openxmlformats-package.relationships+xml"/>
  <Override PartName="/ppt/slideLayouts/_rels/slideLayout66.xml.rels" ContentType="application/vnd.openxmlformats-package.relationships+xml"/>
  <Override PartName="/ppt/slideLayouts/_rels/slideLayout81.xml.rels" ContentType="application/vnd.openxmlformats-package.relationships+xml"/>
  <Override PartName="/ppt/slideLayouts/_rels/slideLayout10.xml.rels" ContentType="application/vnd.openxmlformats-package.relationships+xml"/>
  <Override PartName="/ppt/slideLayouts/_rels/slideLayout33.xml.rels" ContentType="application/vnd.openxmlformats-package.relationships+xml"/>
  <Override PartName="/ppt/slideLayouts/_rels/slideLayout34.xml.rels" ContentType="application/vnd.openxmlformats-package.relationships+xml"/>
  <Override PartName="/ppt/slideLayouts/_rels/slideLayout120.xml.rels" ContentType="application/vnd.openxmlformats-package.relationships+xml"/>
  <Override PartName="/ppt/slideLayouts/_rels/slideLayout50.xml.rels" ContentType="application/vnd.openxmlformats-package.relationships+xml"/>
  <Override PartName="/ppt/slideLayouts/_rels/slideLayout35.xml.rels" ContentType="application/vnd.openxmlformats-package.relationships+xml"/>
  <Override PartName="/ppt/slideLayouts/_rels/slideLayout84.xml.rels" ContentType="application/vnd.openxmlformats-package.relationships+xml"/>
  <Override PartName="/ppt/slideLayouts/_rels/slideLayout51.xml.rels" ContentType="application/vnd.openxmlformats-package.relationships+xml"/>
  <Override PartName="/ppt/slideLayouts/_rels/slideLayout36.xml.rels" ContentType="application/vnd.openxmlformats-package.relationships+xml"/>
  <Override PartName="/ppt/slideLayouts/_rels/slideLayout85.xml.rels" ContentType="application/vnd.openxmlformats-package.relationships+xml"/>
  <Override PartName="/ppt/slideLayouts/_rels/slideLayout94.xml.rels" ContentType="application/vnd.openxmlformats-package.relationships+xml"/>
  <Override PartName="/ppt/slideLayouts/_rels/slideLayout79.xml.rels" ContentType="application/vnd.openxmlformats-package.relationships+xml"/>
  <Override PartName="/ppt/slideLayouts/_rels/slideLayout67.xml.rels" ContentType="application/vnd.openxmlformats-package.relationships+xml"/>
  <Override PartName="/ppt/slideLayouts/_rels/slideLayout82.xml.rels" ContentType="application/vnd.openxmlformats-package.relationships+xml"/>
  <Override PartName="/ppt/slideLayouts/_rels/slideLayout203.xml.rels" ContentType="application/vnd.openxmlformats-package.relationships+xml"/>
  <Override PartName="/ppt/slideLayouts/_rels/slideLayout125.xml.rels" ContentType="application/vnd.openxmlformats-package.relationships+xml"/>
  <Override PartName="/ppt/slideLayouts/_rels/slideLayout140.xml.rels" ContentType="application/vnd.openxmlformats-package.relationships+xml"/>
  <Override PartName="/ppt/slideLayouts/_rels/slideLayout88.xml.rels" ContentType="application/vnd.openxmlformats-package.relationships+xml"/>
  <Override PartName="/ppt/slideLayouts/_rels/slideLayout150.xml.rels" ContentType="application/vnd.openxmlformats-package.relationships+xml"/>
  <Override PartName="/ppt/slideLayouts/_rels/slideLayout89.xml.rels" ContentType="application/vnd.openxmlformats-package.relationships+xml"/>
  <Override PartName="/ppt/slideLayouts/_rels/slideLayout95.xml.rels" ContentType="application/vnd.openxmlformats-package.relationships+xml"/>
  <Override PartName="/ppt/slideLayouts/_rels/slideLayout276.xml.rels" ContentType="application/vnd.openxmlformats-package.relationships+xml"/>
  <Override PartName="/ppt/slideLayouts/_rels/slideLayout104.xml.rels" ContentType="application/vnd.openxmlformats-package.relationships+xml"/>
  <Override PartName="/ppt/slideLayouts/_rels/slideLayout231.xml.rels" ContentType="application/vnd.openxmlformats-package.relationships+xml"/>
  <Override PartName="/ppt/slideLayouts/_rels/slideLayout216.xml.rels" ContentType="application/vnd.openxmlformats-package.relationships+xml"/>
  <Override PartName="/ppt/slideLayouts/_rels/slideLayout138.xml.rels" ContentType="application/vnd.openxmlformats-package.relationships+xml"/>
  <Override PartName="/ppt/slideLayouts/_rels/slideLayout153.xml.rels" ContentType="application/vnd.openxmlformats-package.relationships+xml"/>
  <Override PartName="/ppt/slideLayouts/_rels/slideLayout99.xml.rels" ContentType="application/vnd.openxmlformats-package.relationships+xml"/>
  <Override PartName="/ppt/slideLayouts/_rels/slideLayout136.xml.rels" ContentType="application/vnd.openxmlformats-package.relationships+xml"/>
  <Override PartName="/ppt/slideLayouts/_rels/slideLayout105.xml.rels" ContentType="application/vnd.openxmlformats-package.relationships+xml"/>
  <Override PartName="/ppt/slideLayouts/_rels/slideLayout217.xml.rels" ContentType="application/vnd.openxmlformats-package.relationships+xml"/>
  <Override PartName="/ppt/slideLayouts/_rels/slideLayout139.xml.rels" ContentType="application/vnd.openxmlformats-package.relationships+xml"/>
  <Override PartName="/ppt/slideLayouts/_rels/slideLayout154.xml.rels" ContentType="application/vnd.openxmlformats-package.relationships+xml"/>
  <Override PartName="/ppt/slideLayouts/_rels/slideLayout121.xml.rels" ContentType="application/vnd.openxmlformats-package.relationships+xml"/>
  <Override PartName="/ppt/slideLayouts/_rels/slideLayout106.xml.rels" ContentType="application/vnd.openxmlformats-package.relationships+xml"/>
  <Override PartName="/ppt/slideLayouts/_rels/slideLayout122.xml.rels" ContentType="application/vnd.openxmlformats-package.relationships+xml"/>
  <Override PartName="/ppt/slideLayouts/_rels/slideLayout107.xml.rels" ContentType="application/vnd.openxmlformats-package.relationships+xml"/>
  <Override PartName="/ppt/slideLayouts/_rels/slideLayout171.xml.rels" ContentType="application/vnd.openxmlformats-package.relationships+xml"/>
  <Override PartName="/ppt/slideLayouts/_rels/slideLayout156.xml.rels" ContentType="application/vnd.openxmlformats-package.relationships+xml"/>
  <Override PartName="/ppt/slideLayouts/_rels/slideLayout123.xml.rels" ContentType="application/vnd.openxmlformats-package.relationships+xml"/>
  <Override PartName="/ppt/slideLayouts/_rels/slideLayout108.xml.rels" ContentType="application/vnd.openxmlformats-package.relationships+xml"/>
  <Override PartName="/ppt/slideLayouts/_rels/slideLayout172.xml.rels" ContentType="application/vnd.openxmlformats-package.relationships+xml"/>
  <Override PartName="/ppt/slideLayouts/_rels/slideLayout157.xml.rels" ContentType="application/vnd.openxmlformats-package.relationships+xml"/>
  <Override PartName="/ppt/slideLayouts/_rels/slideLayout70.xml.rels" ContentType="application/vnd.openxmlformats-package.relationships+xml"/>
  <Override PartName="/ppt/slideLayouts/_rels/slideLayout124.xml.rels" ContentType="application/vnd.openxmlformats-package.relationships+xml"/>
  <Override PartName="/ppt/slideLayouts/_rels/slideLayout109.xml.rels" ContentType="application/vnd.openxmlformats-package.relationships+xml"/>
  <Override PartName="/ppt/slideLayouts/_rels/slideLayout173.xml.rels" ContentType="application/vnd.openxmlformats-package.relationships+xml"/>
  <Override PartName="/ppt/slideLayouts/_rels/slideLayout158.xml.rels" ContentType="application/vnd.openxmlformats-package.relationships+xml"/>
  <Override PartName="/ppt/slideLayouts/_rels/slideLayout116.xml.rels" ContentType="application/vnd.openxmlformats-package.relationships+xml"/>
  <Override PartName="/ppt/slideLayouts/_rels/slideLayout243.xml.rels" ContentType="application/vnd.openxmlformats-package.relationships+xml"/>
  <Override PartName="/ppt/slideLayouts/_rels/slideLayout228.xml.rels" ContentType="application/vnd.openxmlformats-package.relationships+xml"/>
  <Override PartName="/ppt/slideLayouts/_rels/slideLayout180.xml.rels" ContentType="application/vnd.openxmlformats-package.relationships+xml"/>
  <Override PartName="/ppt/slideLayouts/_rels/slideLayout6.xml.rels" ContentType="application/vnd.openxmlformats-package.relationships+xml"/>
  <Override PartName="/ppt/slideLayouts/_rels/slideLayout165.xml.rels" ContentType="application/vnd.openxmlformats-package.relationships+xml"/>
  <Override PartName="/ppt/slideLayouts/_rels/slideLayout117.xml.rels" ContentType="application/vnd.openxmlformats-package.relationships+xml"/>
  <Override PartName="/ppt/slideLayouts/_rels/slideLayout244.xml.rels" ContentType="application/vnd.openxmlformats-package.relationships+xml"/>
  <Override PartName="/ppt/slideLayouts/_rels/slideLayout229.xml.rels" ContentType="application/vnd.openxmlformats-package.relationships+xml"/>
  <Override PartName="/ppt/slideLayouts/_rels/slideLayout7.xml.rels" ContentType="application/vnd.openxmlformats-package.relationships+xml"/>
  <Override PartName="/ppt/slideLayouts/_rels/slideLayout166.xml.rels" ContentType="application/vnd.openxmlformats-package.relationships+xml"/>
  <Override PartName="/ppt/slideLayouts/_rels/slideLayout118.xml.rels" ContentType="application/vnd.openxmlformats-package.relationships+xml"/>
  <Override PartName="/ppt/slideLayouts/_rels/slideLayout134.xml.rels" ContentType="application/vnd.openxmlformats-package.relationships+xml"/>
  <Override PartName="/ppt/slideLayouts/_rels/slideLayout119.xml.rels" ContentType="application/vnd.openxmlformats-package.relationships+xml"/>
  <Override PartName="/ppt/slideLayouts/_rels/slideLayout129.xml.rels" ContentType="application/vnd.openxmlformats-package.relationships+xml"/>
  <Override PartName="/ppt/slideLayouts/_rels/slideLayout115.xml.rels" ContentType="application/vnd.openxmlformats-package.relationships+xml"/>
  <Override PartName="/ppt/slideLayouts/_rels/slideLayout130.xml.rels" ContentType="application/vnd.openxmlformats-package.relationships+xml"/>
  <Override PartName="/ppt/slideLayouts/_rels/slideLayout131.xml.rels" ContentType="application/vnd.openxmlformats-package.relationships+xml"/>
  <Override PartName="/ppt/slideLayouts/_rels/slideLayout83.xml.rels" ContentType="application/vnd.openxmlformats-package.relationships+xml"/>
  <Override PartName="/ppt/slideLayouts/_rels/slideLayout137.xml.rels" ContentType="application/vnd.openxmlformats-package.relationships+xml"/>
  <Override PartName="/ppt/slideLayouts/_rels/slideLayout204.xml.rels" ContentType="application/vnd.openxmlformats-package.relationships+xml"/>
  <Override PartName="/ppt/slideLayouts/_rels/slideLayout126.xml.rels" ContentType="application/vnd.openxmlformats-package.relationships+xml"/>
  <Override PartName="/ppt/slideLayouts/_rels/slideLayout141.xml.rels" ContentType="application/vnd.openxmlformats-package.relationships+xml"/>
  <Override PartName="/ppt/slideLayouts/_rels/slideLayout205.xml.rels" ContentType="application/vnd.openxmlformats-package.relationships+xml"/>
  <Override PartName="/ppt/slideLayouts/_rels/slideLayout127.xml.rels" ContentType="application/vnd.openxmlformats-package.relationships+xml"/>
  <Override PartName="/ppt/slideLayouts/_rels/slideLayout142.xml.rels" ContentType="application/vnd.openxmlformats-package.relationships+xml"/>
  <Override PartName="/ppt/slideLayouts/_rels/slideLayout206.xml.rels" ContentType="application/vnd.openxmlformats-package.relationships+xml"/>
  <Override PartName="/ppt/slideLayouts/_rels/slideLayout128.xml.rels" ContentType="application/vnd.openxmlformats-package.relationships+xml"/>
  <Override PartName="/ppt/slideLayouts/_rels/slideLayout143.xml.rels" ContentType="application/vnd.openxmlformats-package.relationships+xml"/>
  <Override PartName="/ppt/slideLayouts/_rels/slideLayout161.xml.rels" ContentType="application/vnd.openxmlformats-package.relationships+xml"/>
  <Override PartName="/ppt/slideLayouts/_rels/slideLayout146.xml.rels" ContentType="application/vnd.openxmlformats-package.relationships+xml"/>
  <Override PartName="/ppt/slideLayouts/_rels/slideLayout162.xml.rels" ContentType="application/vnd.openxmlformats-package.relationships+xml"/>
  <Override PartName="/ppt/slideLayouts/_rels/slideLayout147.xml.rels" ContentType="application/vnd.openxmlformats-package.relationships+xml"/>
  <Override PartName="/ppt/slideLayouts/_rels/slideLayout148.xml.rels" ContentType="application/vnd.openxmlformats-package.relationships+xml"/>
  <Override PartName="/ppt/slideLayouts/_rels/slideLayout149.xml.rels" ContentType="application/vnd.openxmlformats-package.relationships+xml"/>
  <Override PartName="/ppt/slideLayouts/_rels/slideLayout218.xml.rels" ContentType="application/vnd.openxmlformats-package.relationships+xml"/>
  <Override PartName="/ppt/slideLayouts/_rels/slideLayout155.xml.rels" ContentType="application/vnd.openxmlformats-package.relationships+xml"/>
  <Override PartName="/ppt/slideLayouts/_rels/slideLayout174.xml.rels" ContentType="application/vnd.openxmlformats-package.relationships+xml"/>
  <Override PartName="/ppt/slideLayouts/_rels/slideLayout159.xml.rels" ContentType="application/vnd.openxmlformats-package.relationships+xml"/>
  <Override PartName="/ppt/slideLayouts/slideLayout107.xml" ContentType="application/vnd.openxmlformats-officedocument.presentationml.slideLayout+xml"/>
  <Override PartName="/ppt/slideLayouts/slideLayout94.xml" ContentType="application/vnd.openxmlformats-officedocument.presentationml.slideLayout+xml"/>
  <Override PartName="/ppt/slideLayouts/slideLayout108.xml" ContentType="application/vnd.openxmlformats-officedocument.presentationml.slideLayout+xml"/>
  <Override PartName="/ppt/slideLayouts/slideLayout95.xml" ContentType="application/vnd.openxmlformats-officedocument.presentationml.slideLayout+xml"/>
  <Override PartName="/ppt/slideLayouts/slideLayout109.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214.xml" ContentType="application/vnd.openxmlformats-officedocument.presentationml.slideLayout+xml"/>
  <Override PartName="/ppt/slideLayouts/slideLayout162.xml" ContentType="application/vnd.openxmlformats-officedocument.presentationml.slideLayout+xml"/>
  <Override PartName="/ppt/slideLayouts/slideLayout215.xml" ContentType="application/vnd.openxmlformats-officedocument.presentationml.slideLayout+xml"/>
  <Override PartName="/ppt/slideLayouts/slideLayout163.xml" ContentType="application/vnd.openxmlformats-officedocument.presentationml.slideLayout+xml"/>
  <Override PartName="/ppt/slideLayouts/slideLayout216.xml" ContentType="application/vnd.openxmlformats-officedocument.presentationml.slideLayout+xml"/>
  <Override PartName="/ppt/slideLayouts/slideLayout140.xml" ContentType="application/vnd.openxmlformats-officedocument.presentationml.slideLayout+xml"/>
  <Override PartName="/ppt/slideLayouts/slideLayout164.xml" ContentType="application/vnd.openxmlformats-officedocument.presentationml.slideLayout+xml"/>
  <Override PartName="/ppt/slideLayouts/slideLayout217.xml" ContentType="application/vnd.openxmlformats-officedocument.presentationml.slideLayout+xml"/>
  <Override PartName="/ppt/slideLayouts/slideLayout141.xml" ContentType="application/vnd.openxmlformats-officedocument.presentationml.slideLayout+xml"/>
  <Override PartName="/ppt/slideLayouts/slideLayout165.xml" ContentType="application/vnd.openxmlformats-officedocument.presentationml.slideLayout+xml"/>
  <Override PartName="/ppt/slideLayouts/slideLayout218.xml" ContentType="application/vnd.openxmlformats-officedocument.presentationml.slideLayout+xml"/>
  <Override PartName="/ppt/slideLayouts/slideLayout142.xml" ContentType="application/vnd.openxmlformats-officedocument.presentationml.slideLayout+xml"/>
  <Override PartName="/ppt/slideLayouts/slideLayout166.xml" ContentType="application/vnd.openxmlformats-officedocument.presentationml.slideLayout+xml"/>
  <Override PartName="/ppt/slides/slide44.xml" ContentType="application/vnd.openxmlformats-officedocument.presentationml.slide+xml"/>
  <Override PartName="/ppt/slides/slide43.xml" ContentType="application/vnd.openxmlformats-officedocument.presentationml.slide+xml"/>
  <Override PartName="/ppt/slides/slide42.xml" ContentType="application/vnd.openxmlformats-officedocument.presentationml.slide+xml"/>
  <Override PartName="/ppt/slides/slide41.xml" ContentType="application/vnd.openxmlformats-officedocument.presentationml.slide+xml"/>
  <Override PartName="/ppt/slides/slide40.xml" ContentType="application/vnd.openxmlformats-officedocument.presentationml.slide+xml"/>
  <Override PartName="/ppt/slides/slide38.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12.xml" ContentType="application/vnd.openxmlformats-officedocument.presentationml.slide+xml"/>
  <Override PartName="/ppt/slides/slide45.xml" ContentType="application/vnd.openxmlformats-officedocument.presentationml.slide+xml"/>
  <Override PartName="/ppt/slides/slide20.xml" ContentType="application/vnd.openxmlformats-officedocument.presentationml.slide+xml"/>
  <Override PartName="/ppt/slides/slide46.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10.xml" ContentType="application/vnd.openxmlformats-officedocument.presentationml.slide+xml"/>
  <Override PartName="/ppt/slides/slide35.xml" ContentType="application/vnd.openxmlformats-officedocument.presentationml.slide+xml"/>
  <Override PartName="/ppt/slides/slide11.xml" ContentType="application/vnd.openxmlformats-officedocument.presentationml.slide+xml"/>
  <Override PartName="/ppt/slides/slide36.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9.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16.xml" ContentType="application/vnd.openxmlformats-officedocument.presentationml.slide+xml"/>
  <Override PartName="/ppt/slides/slide3.xml" ContentType="application/vnd.openxmlformats-officedocument.presentationml.slide+xml"/>
  <Override PartName="/ppt/slides/_rels/slide44.xml.rels" ContentType="application/vnd.openxmlformats-package.relationships+xml"/>
  <Override PartName="/ppt/slides/_rels/slide43.xml.rels" ContentType="application/vnd.openxmlformats-package.relationships+xml"/>
  <Override PartName="/ppt/slides/_rels/slide42.xml.rels" ContentType="application/vnd.openxmlformats-package.relationships+xml"/>
  <Override PartName="/ppt/slides/_rels/slide41.xml.rels" ContentType="application/vnd.openxmlformats-package.relationships+xml"/>
  <Override PartName="/ppt/slides/_rels/slide40.xml.rels" ContentType="application/vnd.openxmlformats-package.relationships+xml"/>
  <Override PartName="/ppt/slides/_rels/slide39.xml.rels" ContentType="application/vnd.openxmlformats-package.relationships+xml"/>
  <Override PartName="/ppt/slides/_rels/slide38.xml.rels" ContentType="application/vnd.openxmlformats-package.relationships+xml"/>
  <Override PartName="/ppt/slides/_rels/slide37.xml.rels" ContentType="application/vnd.openxmlformats-package.relationships+xml"/>
  <Override PartName="/ppt/slides/_rels/slide16.xml.rels" ContentType="application/vnd.openxmlformats-package.relationships+xml"/>
  <Override PartName="/ppt/slides/_rels/slide15.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2.xml.rels" ContentType="application/vnd.openxmlformats-package.relationships+xml"/>
  <Override PartName="/ppt/slides/_rels/slide34.xml.rels" ContentType="application/vnd.openxmlformats-package.relationships+xml"/>
  <Override PartName="/ppt/slides/_rels/slide9.xml.rels" ContentType="application/vnd.openxmlformats-package.relationships+xml"/>
  <Override PartName="/ppt/slides/_rels/slide1.xml.rels" ContentType="application/vnd.openxmlformats-package.relationships+xml"/>
  <Override PartName="/ppt/slides/_rels/slide33.xml.rels" ContentType="application/vnd.openxmlformats-package.relationships+xml"/>
  <Override PartName="/ppt/slides/_rels/slide3.xml.rels" ContentType="application/vnd.openxmlformats-package.relationships+xml"/>
  <Override PartName="/ppt/slides/_rels/slide45.xml.rels" ContentType="application/vnd.openxmlformats-package.relationships+xml"/>
  <Override PartName="/ppt/slides/_rels/slide4.xml.rels" ContentType="application/vnd.openxmlformats-package.relationships+xml"/>
  <Override PartName="/ppt/slides/_rels/slide35.xml.rels" ContentType="application/vnd.openxmlformats-package.relationships+xml"/>
  <Override PartName="/ppt/slides/_rels/slide5.xml.rels" ContentType="application/vnd.openxmlformats-package.relationships+xml"/>
  <Override PartName="/ppt/slides/_rels/slide36.xml.rels" ContentType="application/vnd.openxmlformats-package.relationships+xml"/>
  <Override PartName="/ppt/slides/_rels/slide6.xml.rels" ContentType="application/vnd.openxmlformats-package.relationships+xml"/>
  <Override PartName="/ppt/slides/_rels/slide17.xml.rels" ContentType="application/vnd.openxmlformats-package.relationships+xml"/>
  <Override PartName="/ppt/slides/_rels/slide46.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slides/_rels/slide20.xml.rels" ContentType="application/vnd.openxmlformats-package.relationships+xml"/>
  <Override PartName="/ppt/slides/_rels/slide21.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24.xml.rels" ContentType="application/vnd.openxmlformats-package.relationships+xml"/>
  <Override PartName="/ppt/slides/_rels/slide30.xml.rels" ContentType="application/vnd.openxmlformats-package.relationships+xml"/>
  <Override PartName="/ppt/slides/_rels/slide25.xml.rels" ContentType="application/vnd.openxmlformats-package.relationships+xml"/>
  <Override PartName="/ppt/slides/_rels/slide31.xml.rels" ContentType="application/vnd.openxmlformats-package.relationships+xml"/>
  <Override PartName="/ppt/slides/_rels/slide26.xml.rels" ContentType="application/vnd.openxmlformats-package.relationships+xml"/>
  <Override PartName="/ppt/slides/_rels/slide27.xml.rels" ContentType="application/vnd.openxmlformats-package.relationships+xml"/>
  <Override PartName="/ppt/slides/_rels/slide32.xml.rels" ContentType="application/vnd.openxmlformats-package.relationships+xml"/>
  <Override PartName="/ppt/slides/_rels/slide28.xml.rels" ContentType="application/vnd.openxmlformats-package.relationships+xml"/>
  <Override PartName="/ppt/slides/_rels/slide10.xml.rels" ContentType="application/vnd.openxmlformats-package.relationships+xml"/>
  <Override PartName="/ppt/slides/_rels/slide29.xml.rels" ContentType="application/vnd.openxmlformats-package.relationships+xml"/>
  <Override PartName="/ppt/slides/slide17.xml" ContentType="application/vnd.openxmlformats-officedocument.presentationml.slide+xml"/>
  <Override PartName="/ppt/slides/slide4.xml" ContentType="application/vnd.openxmlformats-officedocument.presentationml.slide+xml"/>
  <Override PartName="/ppt/slides/slide18.xml" ContentType="application/vnd.openxmlformats-officedocument.presentationml.slide+xml"/>
  <Override PartName="/ppt/slides/slide5.xml" ContentType="application/vnd.openxmlformats-officedocument.presentationml.slide+xml"/>
  <Override PartName="/ppt/slides/slide19.xml" ContentType="application/vnd.openxmlformats-officedocument.presentationml.slide+xml"/>
  <Override PartName="/ppt/slides/slide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 id="2147483713" r:id="rId7"/>
    <p:sldMasterId id="2147483726" r:id="rId8"/>
    <p:sldMasterId id="2147483739" r:id="rId9"/>
    <p:sldMasterId id="2147483752" r:id="rId10"/>
    <p:sldMasterId id="2147483765" r:id="rId11"/>
    <p:sldMasterId id="2147483778" r:id="rId12"/>
    <p:sldMasterId id="2147483791" r:id="rId13"/>
    <p:sldMasterId id="2147483804" r:id="rId14"/>
    <p:sldMasterId id="2147483817" r:id="rId15"/>
    <p:sldMasterId id="2147483830" r:id="rId16"/>
    <p:sldMasterId id="2147483843" r:id="rId17"/>
    <p:sldMasterId id="2147483856" r:id="rId18"/>
    <p:sldMasterId id="2147483869" r:id="rId19"/>
    <p:sldMasterId id="2147483882" r:id="rId20"/>
    <p:sldMasterId id="2147483895" r:id="rId21"/>
    <p:sldMasterId id="2147483908" r:id="rId22"/>
    <p:sldMasterId id="2147483921" r:id="rId23"/>
    <p:sldMasterId id="2147483934" r:id="rId24"/>
  </p:sldMasterIdLst>
  <p:sldIdLst>
    <p:sldId id="256" r:id="rId25"/>
    <p:sldId id="257" r:id="rId26"/>
    <p:sldId id="258" r:id="rId27"/>
    <p:sldId id="259" r:id="rId28"/>
    <p:sldId id="260" r:id="rId29"/>
    <p:sldId id="261" r:id="rId30"/>
    <p:sldId id="262" r:id="rId31"/>
    <p:sldId id="263" r:id="rId32"/>
    <p:sldId id="264" r:id="rId33"/>
    <p:sldId id="265" r:id="rId34"/>
    <p:sldId id="266" r:id="rId35"/>
    <p:sldId id="267" r:id="rId36"/>
    <p:sldId id="268" r:id="rId37"/>
    <p:sldId id="269" r:id="rId38"/>
    <p:sldId id="270" r:id="rId39"/>
    <p:sldId id="271" r:id="rId40"/>
    <p:sldId id="272" r:id="rId41"/>
    <p:sldId id="273" r:id="rId42"/>
    <p:sldId id="274" r:id="rId43"/>
    <p:sldId id="275" r:id="rId44"/>
    <p:sldId id="276" r:id="rId45"/>
    <p:sldId id="277" r:id="rId46"/>
    <p:sldId id="278" r:id="rId47"/>
    <p:sldId id="279" r:id="rId48"/>
    <p:sldId id="280" r:id="rId49"/>
    <p:sldId id="281" r:id="rId50"/>
    <p:sldId id="282" r:id="rId51"/>
    <p:sldId id="283" r:id="rId52"/>
    <p:sldId id="284" r:id="rId53"/>
    <p:sldId id="285" r:id="rId54"/>
    <p:sldId id="286" r:id="rId55"/>
    <p:sldId id="287" r:id="rId56"/>
    <p:sldId id="288" r:id="rId57"/>
    <p:sldId id="289" r:id="rId58"/>
    <p:sldId id="290" r:id="rId59"/>
    <p:sldId id="291" r:id="rId60"/>
    <p:sldId id="292" r:id="rId61"/>
    <p:sldId id="293" r:id="rId62"/>
    <p:sldId id="294" r:id="rId63"/>
    <p:sldId id="295" r:id="rId64"/>
    <p:sldId id="296" r:id="rId65"/>
    <p:sldId id="297" r:id="rId66"/>
    <p:sldId id="298" r:id="rId67"/>
    <p:sldId id="299" r:id="rId68"/>
    <p:sldId id="300" r:id="rId69"/>
    <p:sldId id="301" r:id="rId70"/>
  </p:sldIdLst>
  <p:sldSz cx="9144000" cy="51435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Master" Target="slideMasters/slideMaster6.xml"/><Relationship Id="rId8" Type="http://schemas.openxmlformats.org/officeDocument/2006/relationships/slideMaster" Target="slideMasters/slideMaster7.xml"/><Relationship Id="rId9" Type="http://schemas.openxmlformats.org/officeDocument/2006/relationships/slideMaster" Target="slideMasters/slideMaster8.xml"/><Relationship Id="rId10" Type="http://schemas.openxmlformats.org/officeDocument/2006/relationships/slideMaster" Target="slideMasters/slideMaster9.xml"/><Relationship Id="rId11" Type="http://schemas.openxmlformats.org/officeDocument/2006/relationships/slideMaster" Target="slideMasters/slideMaster10.xml"/><Relationship Id="rId12" Type="http://schemas.openxmlformats.org/officeDocument/2006/relationships/slideMaster" Target="slideMasters/slideMaster11.xml"/><Relationship Id="rId13" Type="http://schemas.openxmlformats.org/officeDocument/2006/relationships/slideMaster" Target="slideMasters/slideMaster12.xml"/><Relationship Id="rId14" Type="http://schemas.openxmlformats.org/officeDocument/2006/relationships/slideMaster" Target="slideMasters/slideMaster13.xml"/><Relationship Id="rId15" Type="http://schemas.openxmlformats.org/officeDocument/2006/relationships/slideMaster" Target="slideMasters/slideMaster14.xml"/><Relationship Id="rId16" Type="http://schemas.openxmlformats.org/officeDocument/2006/relationships/slideMaster" Target="slideMasters/slideMaster15.xml"/><Relationship Id="rId17" Type="http://schemas.openxmlformats.org/officeDocument/2006/relationships/slideMaster" Target="slideMasters/slideMaster16.xml"/><Relationship Id="rId18" Type="http://schemas.openxmlformats.org/officeDocument/2006/relationships/slideMaster" Target="slideMasters/slideMaster17.xml"/><Relationship Id="rId19" Type="http://schemas.openxmlformats.org/officeDocument/2006/relationships/slideMaster" Target="slideMasters/slideMaster18.xml"/><Relationship Id="rId20" Type="http://schemas.openxmlformats.org/officeDocument/2006/relationships/slideMaster" Target="slideMasters/slideMaster19.xml"/><Relationship Id="rId21" Type="http://schemas.openxmlformats.org/officeDocument/2006/relationships/slideMaster" Target="slideMasters/slideMaster20.xml"/><Relationship Id="rId22" Type="http://schemas.openxmlformats.org/officeDocument/2006/relationships/slideMaster" Target="slideMasters/slideMaster21.xml"/><Relationship Id="rId23" Type="http://schemas.openxmlformats.org/officeDocument/2006/relationships/slideMaster" Target="slideMasters/slideMaster22.xml"/><Relationship Id="rId24" Type="http://schemas.openxmlformats.org/officeDocument/2006/relationships/slideMaster" Target="slideMasters/slideMaster23.xml"/><Relationship Id="rId25" Type="http://schemas.openxmlformats.org/officeDocument/2006/relationships/slide" Target="slides/slide1.xml"/><Relationship Id="rId26" Type="http://schemas.openxmlformats.org/officeDocument/2006/relationships/slide" Target="slides/slide2.xml"/><Relationship Id="rId27" Type="http://schemas.openxmlformats.org/officeDocument/2006/relationships/slide" Target="slides/slide3.xml"/><Relationship Id="rId28" Type="http://schemas.openxmlformats.org/officeDocument/2006/relationships/slide" Target="slides/slide4.xml"/><Relationship Id="rId29" Type="http://schemas.openxmlformats.org/officeDocument/2006/relationships/slide" Target="slides/slide5.xml"/><Relationship Id="rId30" Type="http://schemas.openxmlformats.org/officeDocument/2006/relationships/slide" Target="slides/slide6.xml"/><Relationship Id="rId31" Type="http://schemas.openxmlformats.org/officeDocument/2006/relationships/slide" Target="slides/slide7.xml"/><Relationship Id="rId32" Type="http://schemas.openxmlformats.org/officeDocument/2006/relationships/slide" Target="slides/slide8.xml"/><Relationship Id="rId33" Type="http://schemas.openxmlformats.org/officeDocument/2006/relationships/slide" Target="slides/slide9.xml"/><Relationship Id="rId34" Type="http://schemas.openxmlformats.org/officeDocument/2006/relationships/slide" Target="slides/slide10.xml"/><Relationship Id="rId35" Type="http://schemas.openxmlformats.org/officeDocument/2006/relationships/slide" Target="slides/slide11.xml"/><Relationship Id="rId36" Type="http://schemas.openxmlformats.org/officeDocument/2006/relationships/slide" Target="slides/slide12.xml"/><Relationship Id="rId37" Type="http://schemas.openxmlformats.org/officeDocument/2006/relationships/slide" Target="slides/slide13.xml"/><Relationship Id="rId38" Type="http://schemas.openxmlformats.org/officeDocument/2006/relationships/slide" Target="slides/slide14.xml"/><Relationship Id="rId39" Type="http://schemas.openxmlformats.org/officeDocument/2006/relationships/slide" Target="slides/slide15.xml"/><Relationship Id="rId40" Type="http://schemas.openxmlformats.org/officeDocument/2006/relationships/slide" Target="slides/slide16.xml"/><Relationship Id="rId41" Type="http://schemas.openxmlformats.org/officeDocument/2006/relationships/slide" Target="slides/slide17.xml"/><Relationship Id="rId42" Type="http://schemas.openxmlformats.org/officeDocument/2006/relationships/slide" Target="slides/slide18.xml"/><Relationship Id="rId43" Type="http://schemas.openxmlformats.org/officeDocument/2006/relationships/slide" Target="slides/slide19.xml"/><Relationship Id="rId44" Type="http://schemas.openxmlformats.org/officeDocument/2006/relationships/slide" Target="slides/slide20.xml"/><Relationship Id="rId45" Type="http://schemas.openxmlformats.org/officeDocument/2006/relationships/slide" Target="slides/slide21.xml"/><Relationship Id="rId46" Type="http://schemas.openxmlformats.org/officeDocument/2006/relationships/slide" Target="slides/slide22.xml"/><Relationship Id="rId47" Type="http://schemas.openxmlformats.org/officeDocument/2006/relationships/slide" Target="slides/slide23.xml"/><Relationship Id="rId48" Type="http://schemas.openxmlformats.org/officeDocument/2006/relationships/slide" Target="slides/slide24.xml"/><Relationship Id="rId49" Type="http://schemas.openxmlformats.org/officeDocument/2006/relationships/slide" Target="slides/slide25.xml"/><Relationship Id="rId50" Type="http://schemas.openxmlformats.org/officeDocument/2006/relationships/slide" Target="slides/slide26.xml"/><Relationship Id="rId51" Type="http://schemas.openxmlformats.org/officeDocument/2006/relationships/slide" Target="slides/slide27.xml"/><Relationship Id="rId52" Type="http://schemas.openxmlformats.org/officeDocument/2006/relationships/slide" Target="slides/slide28.xml"/><Relationship Id="rId53" Type="http://schemas.openxmlformats.org/officeDocument/2006/relationships/slide" Target="slides/slide29.xml"/><Relationship Id="rId54" Type="http://schemas.openxmlformats.org/officeDocument/2006/relationships/slide" Target="slides/slide30.xml"/><Relationship Id="rId55" Type="http://schemas.openxmlformats.org/officeDocument/2006/relationships/slide" Target="slides/slide31.xml"/><Relationship Id="rId56" Type="http://schemas.openxmlformats.org/officeDocument/2006/relationships/slide" Target="slides/slide32.xml"/><Relationship Id="rId57" Type="http://schemas.openxmlformats.org/officeDocument/2006/relationships/slide" Target="slides/slide33.xml"/><Relationship Id="rId58" Type="http://schemas.openxmlformats.org/officeDocument/2006/relationships/slide" Target="slides/slide34.xml"/><Relationship Id="rId59" Type="http://schemas.openxmlformats.org/officeDocument/2006/relationships/slide" Target="slides/slide35.xml"/><Relationship Id="rId60" Type="http://schemas.openxmlformats.org/officeDocument/2006/relationships/slide" Target="slides/slide36.xml"/><Relationship Id="rId61" Type="http://schemas.openxmlformats.org/officeDocument/2006/relationships/slide" Target="slides/slide37.xml"/><Relationship Id="rId62" Type="http://schemas.openxmlformats.org/officeDocument/2006/relationships/slide" Target="slides/slide38.xml"/><Relationship Id="rId63" Type="http://schemas.openxmlformats.org/officeDocument/2006/relationships/slide" Target="slides/slide39.xml"/><Relationship Id="rId64" Type="http://schemas.openxmlformats.org/officeDocument/2006/relationships/slide" Target="slides/slide40.xml"/><Relationship Id="rId65" Type="http://schemas.openxmlformats.org/officeDocument/2006/relationships/slide" Target="slides/slide41.xml"/><Relationship Id="rId66" Type="http://schemas.openxmlformats.org/officeDocument/2006/relationships/slide" Target="slides/slide42.xml"/><Relationship Id="rId67" Type="http://schemas.openxmlformats.org/officeDocument/2006/relationships/slide" Target="slides/slide43.xml"/><Relationship Id="rId68" Type="http://schemas.openxmlformats.org/officeDocument/2006/relationships/slide" Target="slides/slide44.xml"/><Relationship Id="rId69" Type="http://schemas.openxmlformats.org/officeDocument/2006/relationships/slide" Target="slides/slide45.xml"/><Relationship Id="rId70" Type="http://schemas.openxmlformats.org/officeDocument/2006/relationships/slide" Target="slides/slide46.xml"/>
</Relationships>
</file>

<file path=ppt/media/image1.jpeg>
</file>

<file path=ppt/media/image2.jpeg>
</file>

<file path=ppt/media/image3.png>
</file>

<file path=ppt/media/image4.jpeg>
</file>

<file path=ppt/media/image5.jpeg>
</file>

<file path=ppt/media/image6.jpeg>
</file>

<file path=ppt/media/image7.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0.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1.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2.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3.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4.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5.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6.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10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1.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2.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3.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4.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5.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6.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7.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8.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19.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0.xml.rels><?xml version="1.0" encoding="UTF-8"?>
<Relationships xmlns="http://schemas.openxmlformats.org/package/2006/relationships"><Relationship Id="rId1" Type="http://schemas.openxmlformats.org/officeDocument/2006/relationships/slideMaster" Target="../slideMasters/slideMaster10.xml"/>
</Relationships>
</file>

<file path=ppt/slideLayouts/_rels/slideLayout12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3.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4.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5.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6.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7.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8.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29.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30.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1.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2.xml.rels><?xml version="1.0" encoding="UTF-8"?>
<Relationships xmlns="http://schemas.openxmlformats.org/package/2006/relationships"><Relationship Id="rId1" Type="http://schemas.openxmlformats.org/officeDocument/2006/relationships/slideMaster" Target="../slideMasters/slideMaster11.xml"/>
</Relationships>
</file>

<file path=ppt/slideLayouts/_rels/slideLayout13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5.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6.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7.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8.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39.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0.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1.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2.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3.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4.xml.rels><?xml version="1.0" encoding="UTF-8"?>
<Relationships xmlns="http://schemas.openxmlformats.org/package/2006/relationships"><Relationship Id="rId1" Type="http://schemas.openxmlformats.org/officeDocument/2006/relationships/slideMaster" Target="../slideMasters/slideMaster12.xml"/>
</Relationships>
</file>

<file path=ppt/slideLayouts/_rels/slideLayout14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7.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8.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49.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0.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1.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2.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3.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4.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5.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6.xml.rels><?xml version="1.0" encoding="UTF-8"?>
<Relationships xmlns="http://schemas.openxmlformats.org/package/2006/relationships"><Relationship Id="rId1" Type="http://schemas.openxmlformats.org/officeDocument/2006/relationships/slideMaster" Target="../slideMasters/slideMaster13.xml"/>
</Relationships>
</file>

<file path=ppt/slideLayouts/_rels/slideLayout15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59.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0.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1.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2.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3.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4.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5.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6.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7.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8.xml.rels><?xml version="1.0" encoding="UTF-8"?>
<Relationships xmlns="http://schemas.openxmlformats.org/package/2006/relationships"><Relationship Id="rId1" Type="http://schemas.openxmlformats.org/officeDocument/2006/relationships/slideMaster" Target="../slideMasters/slideMaster14.xml"/>
</Relationships>
</file>

<file path=ppt/slideLayouts/_rels/slideLayout16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1.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2.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3.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4.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5.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6.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7.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8.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79.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0.xml.rels><?xml version="1.0" encoding="UTF-8"?>
<Relationships xmlns="http://schemas.openxmlformats.org/package/2006/relationships"><Relationship Id="rId1" Type="http://schemas.openxmlformats.org/officeDocument/2006/relationships/slideMaster" Target="../slideMasters/slideMaster15.xml"/>
</Relationships>
</file>

<file path=ppt/slideLayouts/_rels/slideLayout18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3.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4.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5.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6.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7.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8.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89.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0.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1.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2.xml.rels><?xml version="1.0" encoding="UTF-8"?>
<Relationships xmlns="http://schemas.openxmlformats.org/package/2006/relationships"><Relationship Id="rId1" Type="http://schemas.openxmlformats.org/officeDocument/2006/relationships/slideMaster" Target="../slideMasters/slideMaster16.xml"/>
</Relationships>
</file>

<file path=ppt/slideLayouts/_rels/slideLayout193.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4.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5.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6.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7.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8.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199.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00.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1.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2.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3.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4.xml.rels><?xml version="1.0" encoding="UTF-8"?>
<Relationships xmlns="http://schemas.openxmlformats.org/package/2006/relationships"><Relationship Id="rId1" Type="http://schemas.openxmlformats.org/officeDocument/2006/relationships/slideMaster" Target="../slideMasters/slideMaster17.xml"/>
</Relationships>
</file>

<file path=ppt/slideLayouts/_rels/slideLayout205.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6.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7.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8.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09.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0.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1.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2.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3.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4.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5.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6.xml.rels><?xml version="1.0" encoding="UTF-8"?>
<Relationships xmlns="http://schemas.openxmlformats.org/package/2006/relationships"><Relationship Id="rId1" Type="http://schemas.openxmlformats.org/officeDocument/2006/relationships/slideMaster" Target="../slideMasters/slideMaster18.xml"/>
</Relationships>
</file>

<file path=ppt/slideLayouts/_rels/slideLayout217.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18.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19.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0.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1.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2.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3.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4.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5.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6.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7.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8.xml.rels><?xml version="1.0" encoding="UTF-8"?>
<Relationships xmlns="http://schemas.openxmlformats.org/package/2006/relationships"><Relationship Id="rId1" Type="http://schemas.openxmlformats.org/officeDocument/2006/relationships/slideMaster" Target="../slideMasters/slideMaster19.xml"/>
</Relationships>
</file>

<file path=ppt/slideLayouts/_rels/slideLayout229.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1.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2.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3.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4.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5.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6.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7.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8.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39.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0.xml.rels><?xml version="1.0" encoding="UTF-8"?>
<Relationships xmlns="http://schemas.openxmlformats.org/package/2006/relationships"><Relationship Id="rId1" Type="http://schemas.openxmlformats.org/officeDocument/2006/relationships/slideMaster" Target="../slideMasters/slideMaster20.xml"/>
</Relationships>
</file>

<file path=ppt/slideLayouts/_rels/slideLayout24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3.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4.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5.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6.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7.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8.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49.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50.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1.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2.xml.rels><?xml version="1.0" encoding="UTF-8"?>
<Relationships xmlns="http://schemas.openxmlformats.org/package/2006/relationships"><Relationship Id="rId1" Type="http://schemas.openxmlformats.org/officeDocument/2006/relationships/slideMaster" Target="../slideMasters/slideMaster21.xml"/>
</Relationships>
</file>

<file path=ppt/slideLayouts/_rels/slideLayout25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5.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6.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7.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8.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59.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0.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1.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2.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3.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4.xml.rels><?xml version="1.0" encoding="UTF-8"?>
<Relationships xmlns="http://schemas.openxmlformats.org/package/2006/relationships"><Relationship Id="rId1" Type="http://schemas.openxmlformats.org/officeDocument/2006/relationships/slideMaster" Target="../slideMasters/slideMaster22.xml"/>
</Relationships>
</file>

<file path=ppt/slideLayouts/_rels/slideLayout26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6.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7.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8.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69.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0.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1.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2.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3.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4.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5.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76.xml.rels><?xml version="1.0" encoding="UTF-8"?>
<Relationships xmlns="http://schemas.openxmlformats.org/package/2006/relationships"><Relationship Id="rId1" Type="http://schemas.openxmlformats.org/officeDocument/2006/relationships/slideMaster" Target="../slideMasters/slideMaster2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3.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4.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5.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6.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7.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8.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69.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0.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1.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2.xml.rels><?xml version="1.0" encoding="UTF-8"?>
<Relationships xmlns="http://schemas.openxmlformats.org/package/2006/relationships"><Relationship Id="rId1" Type="http://schemas.openxmlformats.org/officeDocument/2006/relationships/slideMaster" Target="../slideMasters/slideMaster6.xml"/>
</Relationships>
</file>

<file path=ppt/slideLayouts/_rels/slideLayout7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5.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6.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7.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8.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79.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0.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1.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2.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3.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4.xml.rels><?xml version="1.0" encoding="UTF-8"?>
<Relationships xmlns="http://schemas.openxmlformats.org/package/2006/relationships"><Relationship Id="rId1" Type="http://schemas.openxmlformats.org/officeDocument/2006/relationships/slideMaster" Target="../slideMasters/slideMaster7.xml"/>
</Relationships>
</file>

<file path=ppt/slideLayouts/_rels/slideLayout8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7.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8.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89.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0.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1.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2.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3.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4.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5.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6.xml.rels><?xml version="1.0" encoding="UTF-8"?>
<Relationships xmlns="http://schemas.openxmlformats.org/package/2006/relationships"><Relationship Id="rId1" Type="http://schemas.openxmlformats.org/officeDocument/2006/relationships/slideMaster" Target="../slideMasters/slideMaster8.xml"/>
</Relationships>
</file>

<file path=ppt/slideLayouts/_rels/slideLayout97.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8.xml.rels><?xml version="1.0" encoding="UTF-8"?>
<Relationships xmlns="http://schemas.openxmlformats.org/package/2006/relationships"><Relationship Id="rId1" Type="http://schemas.openxmlformats.org/officeDocument/2006/relationships/slideMaster" Target="../slideMasters/slideMaster9.xml"/>
</Relationships>
</file>

<file path=ppt/slideLayouts/_rels/slideLayout99.xml.rels><?xml version="1.0" encoding="UTF-8"?>
<Relationships xmlns="http://schemas.openxmlformats.org/package/2006/relationships"><Relationship Id="rId1" Type="http://schemas.openxmlformats.org/officeDocument/2006/relationships/slideMaster" Target="../slideMasters/slideMaster9.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7"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8"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71"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372"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7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74"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7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76"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77"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378"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7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80"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38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82"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8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84"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8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86"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8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88"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89"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9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9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9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93"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94"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9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96"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97"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98"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99"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00"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01"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0"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2"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3"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05"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0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07"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0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09"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10"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1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12"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1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14"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15"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16"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1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18"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1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20"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2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22"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23"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24"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2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26"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27"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29"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30"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31"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32"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5"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6"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7"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8"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9"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0"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3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34"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35"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36"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37"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38"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39"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43"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45"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4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48"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4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50"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5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52"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53"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54"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5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56"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57"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58"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45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60"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6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62"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46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64"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65"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6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67"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6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69"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70"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7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72"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73"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74"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75"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76"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77"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8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84"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86"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88"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8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91"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9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9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9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4"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49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49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49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49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0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0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0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03"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0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05"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06"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0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0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0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1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1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1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13"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1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1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16"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1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1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2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27"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2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29"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3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31"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532"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6"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34"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36"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37"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538"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40"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54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42"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4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44"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4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46"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4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48"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49"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5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5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5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53"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54"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5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56"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57"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58"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59"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60"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61"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6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69"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7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71"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8"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6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7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73"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57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7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76"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7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7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7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58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8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82"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583"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84"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8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86"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87"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88"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58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90"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91"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59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9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9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9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96"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59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598"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599"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00"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01"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02"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03"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0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10"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1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12"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1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14"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615"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1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17"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1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19"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20"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621"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2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23"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62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25"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2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27"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2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29"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31"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32"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3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34"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3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36"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37"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1"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3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39"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40"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41"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42"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43"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44"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5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54"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5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56"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5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58"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65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6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61"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6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6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6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66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66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6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66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6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7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7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7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73"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75"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76"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7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7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7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8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8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8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83"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8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8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86"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8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68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9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94"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9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96"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9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698"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69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1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0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1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01"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1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0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0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0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0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6"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0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0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0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0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0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0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1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1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1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13"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0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1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15"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16"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0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1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1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1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2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2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0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2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23"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2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2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26"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2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2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0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0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3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36"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0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3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38"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0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3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40"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4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0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4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3"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43"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4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45"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4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47"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4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49"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50"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51"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5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5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5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55"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5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57"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58"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5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60"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6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62"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63"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6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65"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66"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67"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68"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69"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70"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7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79"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8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81"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5"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6"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8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83"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8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78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2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786"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78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8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8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9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9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92"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793"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94"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9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796"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97"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798"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79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00"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01"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0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0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0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0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06"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0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08"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09"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10"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11"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12"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13"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2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21"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2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23"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2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25"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82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2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2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28"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2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30"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3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832"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3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34"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83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36"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3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3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3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40"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4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42"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43"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4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45"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46"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47"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48"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3"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6"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4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50"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51"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52"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53"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54"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55"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6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63"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6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65"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6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6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868"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6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2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70"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7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72"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73"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874"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87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76"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877"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78"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87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80"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8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82"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8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84"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85"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8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87"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8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89"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90"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9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892"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93"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94"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95"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96"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897"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0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06"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0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08"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0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10"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91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1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2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3"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1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15"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1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917"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09"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1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19"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920"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21"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2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2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2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25"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2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27"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28"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2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30"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3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32"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33"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3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35"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36"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37"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38"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39"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40"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94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44"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94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46"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4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48"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94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5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11"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51"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2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5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5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5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95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5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5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95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5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6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6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6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63"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96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65"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66"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96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6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6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7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7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97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973"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7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7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76"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7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97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13"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11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8"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6"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1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1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12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22"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123"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24"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26"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27"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28"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30"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31"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3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3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3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36"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38"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39"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40"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41"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42"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43"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50"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52"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0"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54"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155"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7"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59"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60"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161"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63"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16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65"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67"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6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69"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71"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72"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74"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7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76"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77"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79"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80"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81"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82"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83"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184"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9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94"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96"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9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198"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199"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01"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0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04"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05"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0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07"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08"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09"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1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1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13"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1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15"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16"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1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1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1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20"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21"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3"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23"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24"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25"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26"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27"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28"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6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3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36"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3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38"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3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40"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4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4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6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3"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6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45"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4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47"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49"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50"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51"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6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5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5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5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55"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5"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7"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57"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58"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5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60"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6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62"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63"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26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65"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66"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67"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68"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69"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70"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7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7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77"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27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79"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8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81"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82"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7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8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7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84"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7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8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86"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87"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88"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9"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30"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1"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8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90"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291"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92"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9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94"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9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96"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9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298"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299"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0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01"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02"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03"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04"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06"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07"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08"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09"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10"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11"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8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20"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21"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8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2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23"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32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25"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326"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8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32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3"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4"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5"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328" name="PlaceHolder 1"/>
          <p:cNvSpPr>
            <a:spLocks noGrp="1"/>
          </p:cNvSpPr>
          <p:nvPr>
            <p:ph type="subTitle"/>
          </p:nvPr>
        </p:nvSpPr>
        <p:spPr>
          <a:xfrm>
            <a:off x="457200" y="205200"/>
            <a:ext cx="8229240" cy="398124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9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32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30"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31" name="PlaceHolder 3"/>
          <p:cNvSpPr>
            <a:spLocks noGrp="1"/>
          </p:cNvSpPr>
          <p:nvPr>
            <p:ph type="body"/>
          </p:nvPr>
        </p:nvSpPr>
        <p:spPr>
          <a:xfrm>
            <a:off x="467424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332"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333"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34" name="PlaceHolder 2"/>
          <p:cNvSpPr>
            <a:spLocks noGrp="1"/>
          </p:cNvSpPr>
          <p:nvPr>
            <p:ph type="body"/>
          </p:nvPr>
        </p:nvSpPr>
        <p:spPr>
          <a:xfrm>
            <a:off x="457200" y="1203480"/>
            <a:ext cx="4015800" cy="2982960"/>
          </a:xfrm>
          <a:prstGeom prst="rect">
            <a:avLst/>
          </a:prstGeom>
        </p:spPr>
        <p:txBody>
          <a:bodyPr lIns="0" rIns="0" tIns="0" bIns="0">
            <a:normAutofit/>
          </a:bodyPr>
          <a:p>
            <a:endParaRPr b="0" lang="en-US" sz="1400" spc="-1" strike="noStrike">
              <a:solidFill>
                <a:srgbClr val="000000"/>
              </a:solidFill>
              <a:latin typeface="Arial"/>
            </a:endParaRPr>
          </a:p>
        </p:txBody>
      </p:sp>
      <p:sp>
        <p:nvSpPr>
          <p:cNvPr id="335"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36" name="PlaceHolder 4"/>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37"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38"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39"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40" name="PlaceHolder 4"/>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1"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42" name="PlaceHolder 2"/>
          <p:cNvSpPr>
            <a:spLocks noGrp="1"/>
          </p:cNvSpPr>
          <p:nvPr>
            <p:ph type="body"/>
          </p:nvPr>
        </p:nvSpPr>
        <p:spPr>
          <a:xfrm>
            <a:off x="457200" y="120348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43" name="PlaceHolder 3"/>
          <p:cNvSpPr>
            <a:spLocks noGrp="1"/>
          </p:cNvSpPr>
          <p:nvPr>
            <p:ph type="body"/>
          </p:nvPr>
        </p:nvSpPr>
        <p:spPr>
          <a:xfrm>
            <a:off x="457200" y="2761920"/>
            <a:ext cx="822924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44"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45" name="PlaceHolder 2"/>
          <p:cNvSpPr>
            <a:spLocks noGrp="1"/>
          </p:cNvSpPr>
          <p:nvPr>
            <p:ph type="body"/>
          </p:nvPr>
        </p:nvSpPr>
        <p:spPr>
          <a:xfrm>
            <a:off x="45720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46" name="PlaceHolder 3"/>
          <p:cNvSpPr>
            <a:spLocks noGrp="1"/>
          </p:cNvSpPr>
          <p:nvPr>
            <p:ph type="body"/>
          </p:nvPr>
        </p:nvSpPr>
        <p:spPr>
          <a:xfrm>
            <a:off x="4674240" y="120348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47" name="PlaceHolder 4"/>
          <p:cNvSpPr>
            <a:spLocks noGrp="1"/>
          </p:cNvSpPr>
          <p:nvPr>
            <p:ph type="body"/>
          </p:nvPr>
        </p:nvSpPr>
        <p:spPr>
          <a:xfrm>
            <a:off x="45720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48" name="PlaceHolder 5"/>
          <p:cNvSpPr>
            <a:spLocks noGrp="1"/>
          </p:cNvSpPr>
          <p:nvPr>
            <p:ph type="body"/>
          </p:nvPr>
        </p:nvSpPr>
        <p:spPr>
          <a:xfrm>
            <a:off x="4674240" y="2761920"/>
            <a:ext cx="40158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9"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50" name="PlaceHolder 2"/>
          <p:cNvSpPr>
            <a:spLocks noGrp="1"/>
          </p:cNvSpPr>
          <p:nvPr>
            <p:ph type="body"/>
          </p:nvPr>
        </p:nvSpPr>
        <p:spPr>
          <a:xfrm>
            <a:off x="45720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51" name="PlaceHolder 3"/>
          <p:cNvSpPr>
            <a:spLocks noGrp="1"/>
          </p:cNvSpPr>
          <p:nvPr>
            <p:ph type="body"/>
          </p:nvPr>
        </p:nvSpPr>
        <p:spPr>
          <a:xfrm>
            <a:off x="323964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52" name="PlaceHolder 4"/>
          <p:cNvSpPr>
            <a:spLocks noGrp="1"/>
          </p:cNvSpPr>
          <p:nvPr>
            <p:ph type="body"/>
          </p:nvPr>
        </p:nvSpPr>
        <p:spPr>
          <a:xfrm>
            <a:off x="6022080" y="120348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53" name="PlaceHolder 5"/>
          <p:cNvSpPr>
            <a:spLocks noGrp="1"/>
          </p:cNvSpPr>
          <p:nvPr>
            <p:ph type="body"/>
          </p:nvPr>
        </p:nvSpPr>
        <p:spPr>
          <a:xfrm>
            <a:off x="45720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54" name="PlaceHolder 6"/>
          <p:cNvSpPr>
            <a:spLocks noGrp="1"/>
          </p:cNvSpPr>
          <p:nvPr>
            <p:ph type="body"/>
          </p:nvPr>
        </p:nvSpPr>
        <p:spPr>
          <a:xfrm>
            <a:off x="323964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
        <p:nvSpPr>
          <p:cNvPr id="355" name="PlaceHolder 7"/>
          <p:cNvSpPr>
            <a:spLocks noGrp="1"/>
          </p:cNvSpPr>
          <p:nvPr>
            <p:ph type="body"/>
          </p:nvPr>
        </p:nvSpPr>
        <p:spPr>
          <a:xfrm>
            <a:off x="6022080" y="2761920"/>
            <a:ext cx="2649600" cy="142272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Layouts/slideLayout9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9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66"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67" name="PlaceHolder 2"/>
          <p:cNvSpPr>
            <a:spLocks noGrp="1"/>
          </p:cNvSpPr>
          <p:nvPr>
            <p:ph type="subTitle"/>
          </p:nvPr>
        </p:nvSpPr>
        <p:spPr>
          <a:xfrm>
            <a:off x="457200" y="1203480"/>
            <a:ext cx="8229240" cy="2982960"/>
          </a:xfrm>
          <a:prstGeom prst="rect">
            <a:avLst/>
          </a:prstGeom>
        </p:spPr>
        <p:txBody>
          <a:bodyPr lIns="0" rIns="0" tIns="0" bIns="0" anchor="ctr"/>
          <a:p>
            <a:pPr algn="ctr"/>
            <a:endParaRPr b="0" lang="en-US" sz="3200" spc="-1" strike="noStrike">
              <a:latin typeface="Arial"/>
            </a:endParaRPr>
          </a:p>
        </p:txBody>
      </p:sp>
    </p:spTree>
  </p:cSld>
</p:sldLayout>
</file>

<file path=ppt/slideLayouts/slideLayout9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368" name="PlaceHolder 1"/>
          <p:cNvSpPr>
            <a:spLocks noGrp="1"/>
          </p:cNvSpPr>
          <p:nvPr>
            <p:ph type="title"/>
          </p:nvPr>
        </p:nvSpPr>
        <p:spPr>
          <a:xfrm>
            <a:off x="457200" y="205200"/>
            <a:ext cx="8229240" cy="858600"/>
          </a:xfrm>
          <a:prstGeom prst="rect">
            <a:avLst/>
          </a:prstGeom>
        </p:spPr>
        <p:txBody>
          <a:bodyPr lIns="0" rIns="0" tIns="0" bIns="0" anchor="ctr"/>
          <a:p>
            <a:endParaRPr b="0" lang="en-US" sz="1400" spc="-1" strike="noStrike">
              <a:solidFill>
                <a:srgbClr val="000000"/>
              </a:solidFill>
              <a:latin typeface="Arial"/>
            </a:endParaRPr>
          </a:p>
        </p:txBody>
      </p:sp>
      <p:sp>
        <p:nvSpPr>
          <p:cNvPr id="369" name="PlaceHolder 2"/>
          <p:cNvSpPr>
            <a:spLocks noGrp="1"/>
          </p:cNvSpPr>
          <p:nvPr>
            <p:ph type="body"/>
          </p:nvPr>
        </p:nvSpPr>
        <p:spPr>
          <a:xfrm>
            <a:off x="457200" y="1203480"/>
            <a:ext cx="8229240" cy="2982960"/>
          </a:xfrm>
          <a:prstGeom prst="rect">
            <a:avLst/>
          </a:prstGeom>
        </p:spPr>
        <p:txBody>
          <a:bodyPr lIns="0" rIns="0" tIns="0" bIns="0">
            <a:normAutofit/>
          </a:bodyPr>
          <a:p>
            <a:endParaRPr b="0" lang="en-US"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10.xml.rels><?xml version="1.0" encoding="UTF-8"?>
<Relationships xmlns="http://schemas.openxmlformats.org/package/2006/relationships"><Relationship Id="rId1" Type="http://schemas.openxmlformats.org/officeDocument/2006/relationships/theme" Target="../theme/theme10.xml"/><Relationship Id="rId2" Type="http://schemas.openxmlformats.org/officeDocument/2006/relationships/slideLayout" Target="../slideLayouts/slideLayout109.xml"/><Relationship Id="rId3" Type="http://schemas.openxmlformats.org/officeDocument/2006/relationships/slideLayout" Target="../slideLayouts/slideLayout110.xml"/><Relationship Id="rId4" Type="http://schemas.openxmlformats.org/officeDocument/2006/relationships/slideLayout" Target="../slideLayouts/slideLayout111.xml"/><Relationship Id="rId5" Type="http://schemas.openxmlformats.org/officeDocument/2006/relationships/slideLayout" Target="../slideLayouts/slideLayout112.xml"/><Relationship Id="rId6" Type="http://schemas.openxmlformats.org/officeDocument/2006/relationships/slideLayout" Target="../slideLayouts/slideLayout113.xml"/><Relationship Id="rId7" Type="http://schemas.openxmlformats.org/officeDocument/2006/relationships/slideLayout" Target="../slideLayouts/slideLayout114.xml"/><Relationship Id="rId8" Type="http://schemas.openxmlformats.org/officeDocument/2006/relationships/slideLayout" Target="../slideLayouts/slideLayout115.xml"/><Relationship Id="rId9" Type="http://schemas.openxmlformats.org/officeDocument/2006/relationships/slideLayout" Target="../slideLayouts/slideLayout116.xml"/><Relationship Id="rId10" Type="http://schemas.openxmlformats.org/officeDocument/2006/relationships/slideLayout" Target="../slideLayouts/slideLayout117.xml"/><Relationship Id="rId11" Type="http://schemas.openxmlformats.org/officeDocument/2006/relationships/slideLayout" Target="../slideLayouts/slideLayout118.xml"/><Relationship Id="rId12" Type="http://schemas.openxmlformats.org/officeDocument/2006/relationships/slideLayout" Target="../slideLayouts/slideLayout119.xml"/><Relationship Id="rId13" Type="http://schemas.openxmlformats.org/officeDocument/2006/relationships/slideLayout" Target="../slideLayouts/slideLayout120.xml"/>
</Relationships>
</file>

<file path=ppt/slideMasters/_rels/slideMaster11.xml.rels><?xml version="1.0" encoding="UTF-8"?>
<Relationships xmlns="http://schemas.openxmlformats.org/package/2006/relationships"><Relationship Id="rId1" Type="http://schemas.openxmlformats.org/officeDocument/2006/relationships/theme" Target="../theme/theme11.xml"/><Relationship Id="rId2" Type="http://schemas.openxmlformats.org/officeDocument/2006/relationships/slideLayout" Target="../slideLayouts/slideLayout121.xml"/><Relationship Id="rId3" Type="http://schemas.openxmlformats.org/officeDocument/2006/relationships/slideLayout" Target="../slideLayouts/slideLayout122.xml"/><Relationship Id="rId4" Type="http://schemas.openxmlformats.org/officeDocument/2006/relationships/slideLayout" Target="../slideLayouts/slideLayout123.xml"/><Relationship Id="rId5" Type="http://schemas.openxmlformats.org/officeDocument/2006/relationships/slideLayout" Target="../slideLayouts/slideLayout124.xml"/><Relationship Id="rId6" Type="http://schemas.openxmlformats.org/officeDocument/2006/relationships/slideLayout" Target="../slideLayouts/slideLayout125.xml"/><Relationship Id="rId7" Type="http://schemas.openxmlformats.org/officeDocument/2006/relationships/slideLayout" Target="../slideLayouts/slideLayout126.xml"/><Relationship Id="rId8" Type="http://schemas.openxmlformats.org/officeDocument/2006/relationships/slideLayout" Target="../slideLayouts/slideLayout127.xml"/><Relationship Id="rId9" Type="http://schemas.openxmlformats.org/officeDocument/2006/relationships/slideLayout" Target="../slideLayouts/slideLayout128.xml"/><Relationship Id="rId10" Type="http://schemas.openxmlformats.org/officeDocument/2006/relationships/slideLayout" Target="../slideLayouts/slideLayout129.xml"/><Relationship Id="rId11" Type="http://schemas.openxmlformats.org/officeDocument/2006/relationships/slideLayout" Target="../slideLayouts/slideLayout130.xml"/><Relationship Id="rId12" Type="http://schemas.openxmlformats.org/officeDocument/2006/relationships/slideLayout" Target="../slideLayouts/slideLayout131.xml"/><Relationship Id="rId13" Type="http://schemas.openxmlformats.org/officeDocument/2006/relationships/slideLayout" Target="../slideLayouts/slideLayout132.xml"/>
</Relationships>
</file>

<file path=ppt/slideMasters/_rels/slideMaster12.xml.rels><?xml version="1.0" encoding="UTF-8"?>
<Relationships xmlns="http://schemas.openxmlformats.org/package/2006/relationships"><Relationship Id="rId1" Type="http://schemas.openxmlformats.org/officeDocument/2006/relationships/theme" Target="../theme/theme12.xml"/><Relationship Id="rId2" Type="http://schemas.openxmlformats.org/officeDocument/2006/relationships/slideLayout" Target="../slideLayouts/slideLayout133.xml"/><Relationship Id="rId3" Type="http://schemas.openxmlformats.org/officeDocument/2006/relationships/slideLayout" Target="../slideLayouts/slideLayout134.xml"/><Relationship Id="rId4" Type="http://schemas.openxmlformats.org/officeDocument/2006/relationships/slideLayout" Target="../slideLayouts/slideLayout135.xml"/><Relationship Id="rId5" Type="http://schemas.openxmlformats.org/officeDocument/2006/relationships/slideLayout" Target="../slideLayouts/slideLayout136.xml"/><Relationship Id="rId6" Type="http://schemas.openxmlformats.org/officeDocument/2006/relationships/slideLayout" Target="../slideLayouts/slideLayout137.xml"/><Relationship Id="rId7" Type="http://schemas.openxmlformats.org/officeDocument/2006/relationships/slideLayout" Target="../slideLayouts/slideLayout138.xml"/><Relationship Id="rId8" Type="http://schemas.openxmlformats.org/officeDocument/2006/relationships/slideLayout" Target="../slideLayouts/slideLayout139.xml"/><Relationship Id="rId9" Type="http://schemas.openxmlformats.org/officeDocument/2006/relationships/slideLayout" Target="../slideLayouts/slideLayout140.xml"/><Relationship Id="rId10" Type="http://schemas.openxmlformats.org/officeDocument/2006/relationships/slideLayout" Target="../slideLayouts/slideLayout141.xml"/><Relationship Id="rId11" Type="http://schemas.openxmlformats.org/officeDocument/2006/relationships/slideLayout" Target="../slideLayouts/slideLayout142.xml"/><Relationship Id="rId12" Type="http://schemas.openxmlformats.org/officeDocument/2006/relationships/slideLayout" Target="../slideLayouts/slideLayout143.xml"/><Relationship Id="rId13" Type="http://schemas.openxmlformats.org/officeDocument/2006/relationships/slideLayout" Target="../slideLayouts/slideLayout144.xml"/>
</Relationships>
</file>

<file path=ppt/slideMasters/_rels/slideMaster13.xml.rels><?xml version="1.0" encoding="UTF-8"?>
<Relationships xmlns="http://schemas.openxmlformats.org/package/2006/relationships"><Relationship Id="rId1" Type="http://schemas.openxmlformats.org/officeDocument/2006/relationships/theme" Target="../theme/theme13.xml"/><Relationship Id="rId2" Type="http://schemas.openxmlformats.org/officeDocument/2006/relationships/slideLayout" Target="../slideLayouts/slideLayout145.xml"/><Relationship Id="rId3" Type="http://schemas.openxmlformats.org/officeDocument/2006/relationships/slideLayout" Target="../slideLayouts/slideLayout146.xml"/><Relationship Id="rId4" Type="http://schemas.openxmlformats.org/officeDocument/2006/relationships/slideLayout" Target="../slideLayouts/slideLayout147.xml"/><Relationship Id="rId5" Type="http://schemas.openxmlformats.org/officeDocument/2006/relationships/slideLayout" Target="../slideLayouts/slideLayout148.xml"/><Relationship Id="rId6" Type="http://schemas.openxmlformats.org/officeDocument/2006/relationships/slideLayout" Target="../slideLayouts/slideLayout149.xml"/><Relationship Id="rId7" Type="http://schemas.openxmlformats.org/officeDocument/2006/relationships/slideLayout" Target="../slideLayouts/slideLayout150.xml"/><Relationship Id="rId8" Type="http://schemas.openxmlformats.org/officeDocument/2006/relationships/slideLayout" Target="../slideLayouts/slideLayout151.xml"/><Relationship Id="rId9" Type="http://schemas.openxmlformats.org/officeDocument/2006/relationships/slideLayout" Target="../slideLayouts/slideLayout152.xml"/><Relationship Id="rId10" Type="http://schemas.openxmlformats.org/officeDocument/2006/relationships/slideLayout" Target="../slideLayouts/slideLayout153.xml"/><Relationship Id="rId11" Type="http://schemas.openxmlformats.org/officeDocument/2006/relationships/slideLayout" Target="../slideLayouts/slideLayout154.xml"/><Relationship Id="rId12" Type="http://schemas.openxmlformats.org/officeDocument/2006/relationships/slideLayout" Target="../slideLayouts/slideLayout155.xml"/><Relationship Id="rId13" Type="http://schemas.openxmlformats.org/officeDocument/2006/relationships/slideLayout" Target="../slideLayouts/slideLayout156.xml"/>
</Relationships>
</file>

<file path=ppt/slideMasters/_rels/slideMaster14.xml.rels><?xml version="1.0" encoding="UTF-8"?>
<Relationships xmlns="http://schemas.openxmlformats.org/package/2006/relationships"><Relationship Id="rId1" Type="http://schemas.openxmlformats.org/officeDocument/2006/relationships/theme" Target="../theme/theme14.xml"/><Relationship Id="rId2" Type="http://schemas.openxmlformats.org/officeDocument/2006/relationships/slideLayout" Target="../slideLayouts/slideLayout157.xml"/><Relationship Id="rId3" Type="http://schemas.openxmlformats.org/officeDocument/2006/relationships/slideLayout" Target="../slideLayouts/slideLayout158.xml"/><Relationship Id="rId4" Type="http://schemas.openxmlformats.org/officeDocument/2006/relationships/slideLayout" Target="../slideLayouts/slideLayout159.xml"/><Relationship Id="rId5" Type="http://schemas.openxmlformats.org/officeDocument/2006/relationships/slideLayout" Target="../slideLayouts/slideLayout160.xml"/><Relationship Id="rId6" Type="http://schemas.openxmlformats.org/officeDocument/2006/relationships/slideLayout" Target="../slideLayouts/slideLayout161.xml"/><Relationship Id="rId7" Type="http://schemas.openxmlformats.org/officeDocument/2006/relationships/slideLayout" Target="../slideLayouts/slideLayout162.xml"/><Relationship Id="rId8" Type="http://schemas.openxmlformats.org/officeDocument/2006/relationships/slideLayout" Target="../slideLayouts/slideLayout163.xml"/><Relationship Id="rId9" Type="http://schemas.openxmlformats.org/officeDocument/2006/relationships/slideLayout" Target="../slideLayouts/slideLayout164.xml"/><Relationship Id="rId10" Type="http://schemas.openxmlformats.org/officeDocument/2006/relationships/slideLayout" Target="../slideLayouts/slideLayout165.xml"/><Relationship Id="rId11" Type="http://schemas.openxmlformats.org/officeDocument/2006/relationships/slideLayout" Target="../slideLayouts/slideLayout166.xml"/><Relationship Id="rId12" Type="http://schemas.openxmlformats.org/officeDocument/2006/relationships/slideLayout" Target="../slideLayouts/slideLayout167.xml"/><Relationship Id="rId13" Type="http://schemas.openxmlformats.org/officeDocument/2006/relationships/slideLayout" Target="../slideLayouts/slideLayout168.xml"/>
</Relationships>
</file>

<file path=ppt/slideMasters/_rels/slideMaster15.xml.rels><?xml version="1.0" encoding="UTF-8"?>
<Relationships xmlns="http://schemas.openxmlformats.org/package/2006/relationships"><Relationship Id="rId1" Type="http://schemas.openxmlformats.org/officeDocument/2006/relationships/theme" Target="../theme/theme15.xml"/><Relationship Id="rId2" Type="http://schemas.openxmlformats.org/officeDocument/2006/relationships/slideLayout" Target="../slideLayouts/slideLayout169.xml"/><Relationship Id="rId3" Type="http://schemas.openxmlformats.org/officeDocument/2006/relationships/slideLayout" Target="../slideLayouts/slideLayout170.xml"/><Relationship Id="rId4" Type="http://schemas.openxmlformats.org/officeDocument/2006/relationships/slideLayout" Target="../slideLayouts/slideLayout171.xml"/><Relationship Id="rId5" Type="http://schemas.openxmlformats.org/officeDocument/2006/relationships/slideLayout" Target="../slideLayouts/slideLayout172.xml"/><Relationship Id="rId6" Type="http://schemas.openxmlformats.org/officeDocument/2006/relationships/slideLayout" Target="../slideLayouts/slideLayout173.xml"/><Relationship Id="rId7" Type="http://schemas.openxmlformats.org/officeDocument/2006/relationships/slideLayout" Target="../slideLayouts/slideLayout174.xml"/><Relationship Id="rId8" Type="http://schemas.openxmlformats.org/officeDocument/2006/relationships/slideLayout" Target="../slideLayouts/slideLayout175.xml"/><Relationship Id="rId9" Type="http://schemas.openxmlformats.org/officeDocument/2006/relationships/slideLayout" Target="../slideLayouts/slideLayout176.xml"/><Relationship Id="rId10" Type="http://schemas.openxmlformats.org/officeDocument/2006/relationships/slideLayout" Target="../slideLayouts/slideLayout177.xml"/><Relationship Id="rId11" Type="http://schemas.openxmlformats.org/officeDocument/2006/relationships/slideLayout" Target="../slideLayouts/slideLayout178.xml"/><Relationship Id="rId12" Type="http://schemas.openxmlformats.org/officeDocument/2006/relationships/slideLayout" Target="../slideLayouts/slideLayout179.xml"/><Relationship Id="rId13" Type="http://schemas.openxmlformats.org/officeDocument/2006/relationships/slideLayout" Target="../slideLayouts/slideLayout180.xml"/>
</Relationships>
</file>

<file path=ppt/slideMasters/_rels/slideMaster16.xml.rels><?xml version="1.0" encoding="UTF-8"?>
<Relationships xmlns="http://schemas.openxmlformats.org/package/2006/relationships"><Relationship Id="rId1" Type="http://schemas.openxmlformats.org/officeDocument/2006/relationships/theme" Target="../theme/theme16.xml"/><Relationship Id="rId2" Type="http://schemas.openxmlformats.org/officeDocument/2006/relationships/slideLayout" Target="../slideLayouts/slideLayout181.xml"/><Relationship Id="rId3" Type="http://schemas.openxmlformats.org/officeDocument/2006/relationships/slideLayout" Target="../slideLayouts/slideLayout182.xml"/><Relationship Id="rId4" Type="http://schemas.openxmlformats.org/officeDocument/2006/relationships/slideLayout" Target="../slideLayouts/slideLayout183.xml"/><Relationship Id="rId5" Type="http://schemas.openxmlformats.org/officeDocument/2006/relationships/slideLayout" Target="../slideLayouts/slideLayout184.xml"/><Relationship Id="rId6" Type="http://schemas.openxmlformats.org/officeDocument/2006/relationships/slideLayout" Target="../slideLayouts/slideLayout185.xml"/><Relationship Id="rId7" Type="http://schemas.openxmlformats.org/officeDocument/2006/relationships/slideLayout" Target="../slideLayouts/slideLayout186.xml"/><Relationship Id="rId8" Type="http://schemas.openxmlformats.org/officeDocument/2006/relationships/slideLayout" Target="../slideLayouts/slideLayout187.xml"/><Relationship Id="rId9" Type="http://schemas.openxmlformats.org/officeDocument/2006/relationships/slideLayout" Target="../slideLayouts/slideLayout188.xml"/><Relationship Id="rId10" Type="http://schemas.openxmlformats.org/officeDocument/2006/relationships/slideLayout" Target="../slideLayouts/slideLayout189.xml"/><Relationship Id="rId11" Type="http://schemas.openxmlformats.org/officeDocument/2006/relationships/slideLayout" Target="../slideLayouts/slideLayout190.xml"/><Relationship Id="rId12" Type="http://schemas.openxmlformats.org/officeDocument/2006/relationships/slideLayout" Target="../slideLayouts/slideLayout191.xml"/><Relationship Id="rId13" Type="http://schemas.openxmlformats.org/officeDocument/2006/relationships/slideLayout" Target="../slideLayouts/slideLayout192.xml"/>
</Relationships>
</file>

<file path=ppt/slideMasters/_rels/slideMaster17.xml.rels><?xml version="1.0" encoding="UTF-8"?>
<Relationships xmlns="http://schemas.openxmlformats.org/package/2006/relationships"><Relationship Id="rId1" Type="http://schemas.openxmlformats.org/officeDocument/2006/relationships/theme" Target="../theme/theme17.xml"/><Relationship Id="rId2" Type="http://schemas.openxmlformats.org/officeDocument/2006/relationships/slideLayout" Target="../slideLayouts/slideLayout193.xml"/><Relationship Id="rId3" Type="http://schemas.openxmlformats.org/officeDocument/2006/relationships/slideLayout" Target="../slideLayouts/slideLayout194.xml"/><Relationship Id="rId4" Type="http://schemas.openxmlformats.org/officeDocument/2006/relationships/slideLayout" Target="../slideLayouts/slideLayout195.xml"/><Relationship Id="rId5" Type="http://schemas.openxmlformats.org/officeDocument/2006/relationships/slideLayout" Target="../slideLayouts/slideLayout196.xml"/><Relationship Id="rId6" Type="http://schemas.openxmlformats.org/officeDocument/2006/relationships/slideLayout" Target="../slideLayouts/slideLayout197.xml"/><Relationship Id="rId7" Type="http://schemas.openxmlformats.org/officeDocument/2006/relationships/slideLayout" Target="../slideLayouts/slideLayout198.xml"/><Relationship Id="rId8" Type="http://schemas.openxmlformats.org/officeDocument/2006/relationships/slideLayout" Target="../slideLayouts/slideLayout199.xml"/><Relationship Id="rId9" Type="http://schemas.openxmlformats.org/officeDocument/2006/relationships/slideLayout" Target="../slideLayouts/slideLayout200.xml"/><Relationship Id="rId10" Type="http://schemas.openxmlformats.org/officeDocument/2006/relationships/slideLayout" Target="../slideLayouts/slideLayout201.xml"/><Relationship Id="rId11" Type="http://schemas.openxmlformats.org/officeDocument/2006/relationships/slideLayout" Target="../slideLayouts/slideLayout202.xml"/><Relationship Id="rId12" Type="http://schemas.openxmlformats.org/officeDocument/2006/relationships/slideLayout" Target="../slideLayouts/slideLayout203.xml"/><Relationship Id="rId13" Type="http://schemas.openxmlformats.org/officeDocument/2006/relationships/slideLayout" Target="../slideLayouts/slideLayout204.xml"/>
</Relationships>
</file>

<file path=ppt/slideMasters/_rels/slideMaster18.xml.rels><?xml version="1.0" encoding="UTF-8"?>
<Relationships xmlns="http://schemas.openxmlformats.org/package/2006/relationships"><Relationship Id="rId1" Type="http://schemas.openxmlformats.org/officeDocument/2006/relationships/theme" Target="../theme/theme18.xml"/><Relationship Id="rId2" Type="http://schemas.openxmlformats.org/officeDocument/2006/relationships/slideLayout" Target="../slideLayouts/slideLayout205.xml"/><Relationship Id="rId3" Type="http://schemas.openxmlformats.org/officeDocument/2006/relationships/slideLayout" Target="../slideLayouts/slideLayout206.xml"/><Relationship Id="rId4" Type="http://schemas.openxmlformats.org/officeDocument/2006/relationships/slideLayout" Target="../slideLayouts/slideLayout207.xml"/><Relationship Id="rId5" Type="http://schemas.openxmlformats.org/officeDocument/2006/relationships/slideLayout" Target="../slideLayouts/slideLayout208.xml"/><Relationship Id="rId6" Type="http://schemas.openxmlformats.org/officeDocument/2006/relationships/slideLayout" Target="../slideLayouts/slideLayout209.xml"/><Relationship Id="rId7" Type="http://schemas.openxmlformats.org/officeDocument/2006/relationships/slideLayout" Target="../slideLayouts/slideLayout210.xml"/><Relationship Id="rId8" Type="http://schemas.openxmlformats.org/officeDocument/2006/relationships/slideLayout" Target="../slideLayouts/slideLayout211.xml"/><Relationship Id="rId9" Type="http://schemas.openxmlformats.org/officeDocument/2006/relationships/slideLayout" Target="../slideLayouts/slideLayout212.xml"/><Relationship Id="rId10" Type="http://schemas.openxmlformats.org/officeDocument/2006/relationships/slideLayout" Target="../slideLayouts/slideLayout213.xml"/><Relationship Id="rId11" Type="http://schemas.openxmlformats.org/officeDocument/2006/relationships/slideLayout" Target="../slideLayouts/slideLayout214.xml"/><Relationship Id="rId12" Type="http://schemas.openxmlformats.org/officeDocument/2006/relationships/slideLayout" Target="../slideLayouts/slideLayout215.xml"/><Relationship Id="rId13" Type="http://schemas.openxmlformats.org/officeDocument/2006/relationships/slideLayout" Target="../slideLayouts/slideLayout216.xml"/>
</Relationships>
</file>

<file path=ppt/slideMasters/_rels/slideMaster19.xml.rels><?xml version="1.0" encoding="UTF-8"?>
<Relationships xmlns="http://schemas.openxmlformats.org/package/2006/relationships"><Relationship Id="rId1" Type="http://schemas.openxmlformats.org/officeDocument/2006/relationships/theme" Target="../theme/theme19.xml"/><Relationship Id="rId2" Type="http://schemas.openxmlformats.org/officeDocument/2006/relationships/slideLayout" Target="../slideLayouts/slideLayout217.xml"/><Relationship Id="rId3" Type="http://schemas.openxmlformats.org/officeDocument/2006/relationships/slideLayout" Target="../slideLayouts/slideLayout218.xml"/><Relationship Id="rId4" Type="http://schemas.openxmlformats.org/officeDocument/2006/relationships/slideLayout" Target="../slideLayouts/slideLayout219.xml"/><Relationship Id="rId5" Type="http://schemas.openxmlformats.org/officeDocument/2006/relationships/slideLayout" Target="../slideLayouts/slideLayout220.xml"/><Relationship Id="rId6" Type="http://schemas.openxmlformats.org/officeDocument/2006/relationships/slideLayout" Target="../slideLayouts/slideLayout221.xml"/><Relationship Id="rId7" Type="http://schemas.openxmlformats.org/officeDocument/2006/relationships/slideLayout" Target="../slideLayouts/slideLayout222.xml"/><Relationship Id="rId8" Type="http://schemas.openxmlformats.org/officeDocument/2006/relationships/slideLayout" Target="../slideLayouts/slideLayout223.xml"/><Relationship Id="rId9" Type="http://schemas.openxmlformats.org/officeDocument/2006/relationships/slideLayout" Target="../slideLayouts/slideLayout224.xml"/><Relationship Id="rId10" Type="http://schemas.openxmlformats.org/officeDocument/2006/relationships/slideLayout" Target="../slideLayouts/slideLayout225.xml"/><Relationship Id="rId11" Type="http://schemas.openxmlformats.org/officeDocument/2006/relationships/slideLayout" Target="../slideLayouts/slideLayout226.xml"/><Relationship Id="rId12" Type="http://schemas.openxmlformats.org/officeDocument/2006/relationships/slideLayout" Target="../slideLayouts/slideLayout227.xml"/><Relationship Id="rId13" Type="http://schemas.openxmlformats.org/officeDocument/2006/relationships/slideLayout" Target="../slideLayouts/slideLayout228.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20.xml.rels><?xml version="1.0" encoding="UTF-8"?>
<Relationships xmlns="http://schemas.openxmlformats.org/package/2006/relationships"><Relationship Id="rId1" Type="http://schemas.openxmlformats.org/officeDocument/2006/relationships/theme" Target="../theme/theme20.xml"/><Relationship Id="rId2" Type="http://schemas.openxmlformats.org/officeDocument/2006/relationships/slideLayout" Target="../slideLayouts/slideLayout229.xml"/><Relationship Id="rId3" Type="http://schemas.openxmlformats.org/officeDocument/2006/relationships/slideLayout" Target="../slideLayouts/slideLayout230.xml"/><Relationship Id="rId4" Type="http://schemas.openxmlformats.org/officeDocument/2006/relationships/slideLayout" Target="../slideLayouts/slideLayout231.xml"/><Relationship Id="rId5" Type="http://schemas.openxmlformats.org/officeDocument/2006/relationships/slideLayout" Target="../slideLayouts/slideLayout232.xml"/><Relationship Id="rId6" Type="http://schemas.openxmlformats.org/officeDocument/2006/relationships/slideLayout" Target="../slideLayouts/slideLayout233.xml"/><Relationship Id="rId7" Type="http://schemas.openxmlformats.org/officeDocument/2006/relationships/slideLayout" Target="../slideLayouts/slideLayout234.xml"/><Relationship Id="rId8" Type="http://schemas.openxmlformats.org/officeDocument/2006/relationships/slideLayout" Target="../slideLayouts/slideLayout235.xml"/><Relationship Id="rId9" Type="http://schemas.openxmlformats.org/officeDocument/2006/relationships/slideLayout" Target="../slideLayouts/slideLayout236.xml"/><Relationship Id="rId10" Type="http://schemas.openxmlformats.org/officeDocument/2006/relationships/slideLayout" Target="../slideLayouts/slideLayout237.xml"/><Relationship Id="rId11" Type="http://schemas.openxmlformats.org/officeDocument/2006/relationships/slideLayout" Target="../slideLayouts/slideLayout238.xml"/><Relationship Id="rId12" Type="http://schemas.openxmlformats.org/officeDocument/2006/relationships/slideLayout" Target="../slideLayouts/slideLayout239.xml"/><Relationship Id="rId13" Type="http://schemas.openxmlformats.org/officeDocument/2006/relationships/slideLayout" Target="../slideLayouts/slideLayout240.xml"/>
</Relationships>
</file>

<file path=ppt/slideMasters/_rels/slideMaster21.xml.rels><?xml version="1.0" encoding="UTF-8"?>
<Relationships xmlns="http://schemas.openxmlformats.org/package/2006/relationships"><Relationship Id="rId1" Type="http://schemas.openxmlformats.org/officeDocument/2006/relationships/theme" Target="../theme/theme21.xml"/><Relationship Id="rId2" Type="http://schemas.openxmlformats.org/officeDocument/2006/relationships/slideLayout" Target="../slideLayouts/slideLayout241.xml"/><Relationship Id="rId3" Type="http://schemas.openxmlformats.org/officeDocument/2006/relationships/slideLayout" Target="../slideLayouts/slideLayout242.xml"/><Relationship Id="rId4" Type="http://schemas.openxmlformats.org/officeDocument/2006/relationships/slideLayout" Target="../slideLayouts/slideLayout243.xml"/><Relationship Id="rId5" Type="http://schemas.openxmlformats.org/officeDocument/2006/relationships/slideLayout" Target="../slideLayouts/slideLayout244.xml"/><Relationship Id="rId6" Type="http://schemas.openxmlformats.org/officeDocument/2006/relationships/slideLayout" Target="../slideLayouts/slideLayout245.xml"/><Relationship Id="rId7" Type="http://schemas.openxmlformats.org/officeDocument/2006/relationships/slideLayout" Target="../slideLayouts/slideLayout246.xml"/><Relationship Id="rId8" Type="http://schemas.openxmlformats.org/officeDocument/2006/relationships/slideLayout" Target="../slideLayouts/slideLayout247.xml"/><Relationship Id="rId9" Type="http://schemas.openxmlformats.org/officeDocument/2006/relationships/slideLayout" Target="../slideLayouts/slideLayout248.xml"/><Relationship Id="rId10" Type="http://schemas.openxmlformats.org/officeDocument/2006/relationships/slideLayout" Target="../slideLayouts/slideLayout249.xml"/><Relationship Id="rId11" Type="http://schemas.openxmlformats.org/officeDocument/2006/relationships/slideLayout" Target="../slideLayouts/slideLayout250.xml"/><Relationship Id="rId12" Type="http://schemas.openxmlformats.org/officeDocument/2006/relationships/slideLayout" Target="../slideLayouts/slideLayout251.xml"/><Relationship Id="rId13" Type="http://schemas.openxmlformats.org/officeDocument/2006/relationships/slideLayout" Target="../slideLayouts/slideLayout252.xml"/>
</Relationships>
</file>

<file path=ppt/slideMasters/_rels/slideMaster22.xml.rels><?xml version="1.0" encoding="UTF-8"?>
<Relationships xmlns="http://schemas.openxmlformats.org/package/2006/relationships"><Relationship Id="rId1" Type="http://schemas.openxmlformats.org/officeDocument/2006/relationships/theme" Target="../theme/theme22.xml"/><Relationship Id="rId2" Type="http://schemas.openxmlformats.org/officeDocument/2006/relationships/slideLayout" Target="../slideLayouts/slideLayout253.xml"/><Relationship Id="rId3" Type="http://schemas.openxmlformats.org/officeDocument/2006/relationships/slideLayout" Target="../slideLayouts/slideLayout254.xml"/><Relationship Id="rId4" Type="http://schemas.openxmlformats.org/officeDocument/2006/relationships/slideLayout" Target="../slideLayouts/slideLayout255.xml"/><Relationship Id="rId5" Type="http://schemas.openxmlformats.org/officeDocument/2006/relationships/slideLayout" Target="../slideLayouts/slideLayout256.xml"/><Relationship Id="rId6" Type="http://schemas.openxmlformats.org/officeDocument/2006/relationships/slideLayout" Target="../slideLayouts/slideLayout257.xml"/><Relationship Id="rId7" Type="http://schemas.openxmlformats.org/officeDocument/2006/relationships/slideLayout" Target="../slideLayouts/slideLayout258.xml"/><Relationship Id="rId8" Type="http://schemas.openxmlformats.org/officeDocument/2006/relationships/slideLayout" Target="../slideLayouts/slideLayout259.xml"/><Relationship Id="rId9" Type="http://schemas.openxmlformats.org/officeDocument/2006/relationships/slideLayout" Target="../slideLayouts/slideLayout260.xml"/><Relationship Id="rId10" Type="http://schemas.openxmlformats.org/officeDocument/2006/relationships/slideLayout" Target="../slideLayouts/slideLayout261.xml"/><Relationship Id="rId11" Type="http://schemas.openxmlformats.org/officeDocument/2006/relationships/slideLayout" Target="../slideLayouts/slideLayout262.xml"/><Relationship Id="rId12" Type="http://schemas.openxmlformats.org/officeDocument/2006/relationships/slideLayout" Target="../slideLayouts/slideLayout263.xml"/><Relationship Id="rId13" Type="http://schemas.openxmlformats.org/officeDocument/2006/relationships/slideLayout" Target="../slideLayouts/slideLayout264.xml"/>
</Relationships>
</file>

<file path=ppt/slideMasters/_rels/slideMaster23.xml.rels><?xml version="1.0" encoding="UTF-8"?>
<Relationships xmlns="http://schemas.openxmlformats.org/package/2006/relationships"><Relationship Id="rId1" Type="http://schemas.openxmlformats.org/officeDocument/2006/relationships/theme" Target="../theme/theme23.xml"/><Relationship Id="rId2" Type="http://schemas.openxmlformats.org/officeDocument/2006/relationships/slideLayout" Target="../slideLayouts/slideLayout265.xml"/><Relationship Id="rId3" Type="http://schemas.openxmlformats.org/officeDocument/2006/relationships/slideLayout" Target="../slideLayouts/slideLayout266.xml"/><Relationship Id="rId4" Type="http://schemas.openxmlformats.org/officeDocument/2006/relationships/slideLayout" Target="../slideLayouts/slideLayout267.xml"/><Relationship Id="rId5" Type="http://schemas.openxmlformats.org/officeDocument/2006/relationships/slideLayout" Target="../slideLayouts/slideLayout268.xml"/><Relationship Id="rId6" Type="http://schemas.openxmlformats.org/officeDocument/2006/relationships/slideLayout" Target="../slideLayouts/slideLayout269.xml"/><Relationship Id="rId7" Type="http://schemas.openxmlformats.org/officeDocument/2006/relationships/slideLayout" Target="../slideLayouts/slideLayout270.xml"/><Relationship Id="rId8" Type="http://schemas.openxmlformats.org/officeDocument/2006/relationships/slideLayout" Target="../slideLayouts/slideLayout271.xml"/><Relationship Id="rId9" Type="http://schemas.openxmlformats.org/officeDocument/2006/relationships/slideLayout" Target="../slideLayouts/slideLayout272.xml"/><Relationship Id="rId10" Type="http://schemas.openxmlformats.org/officeDocument/2006/relationships/slideLayout" Target="../slideLayouts/slideLayout273.xml"/><Relationship Id="rId11" Type="http://schemas.openxmlformats.org/officeDocument/2006/relationships/slideLayout" Target="../slideLayouts/slideLayout274.xml"/><Relationship Id="rId12" Type="http://schemas.openxmlformats.org/officeDocument/2006/relationships/slideLayout" Target="../slideLayouts/slideLayout275.xml"/><Relationship Id="rId13" Type="http://schemas.openxmlformats.org/officeDocument/2006/relationships/slideLayout" Target="../slideLayouts/slideLayout276.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_rels/slideMaster6.xml.rels><?xml version="1.0" encoding="UTF-8"?>
<Relationships xmlns="http://schemas.openxmlformats.org/package/2006/relationships"><Relationship Id="rId1" Type="http://schemas.openxmlformats.org/officeDocument/2006/relationships/theme" Target="../theme/theme6.xml"/><Relationship Id="rId2" Type="http://schemas.openxmlformats.org/officeDocument/2006/relationships/slideLayout" Target="../slideLayouts/slideLayout61.xml"/><Relationship Id="rId3" Type="http://schemas.openxmlformats.org/officeDocument/2006/relationships/slideLayout" Target="../slideLayouts/slideLayout62.xml"/><Relationship Id="rId4" Type="http://schemas.openxmlformats.org/officeDocument/2006/relationships/slideLayout" Target="../slideLayouts/slideLayout63.xml"/><Relationship Id="rId5" Type="http://schemas.openxmlformats.org/officeDocument/2006/relationships/slideLayout" Target="../slideLayouts/slideLayout64.xml"/><Relationship Id="rId6" Type="http://schemas.openxmlformats.org/officeDocument/2006/relationships/slideLayout" Target="../slideLayouts/slideLayout65.xml"/><Relationship Id="rId7" Type="http://schemas.openxmlformats.org/officeDocument/2006/relationships/slideLayout" Target="../slideLayouts/slideLayout66.xml"/><Relationship Id="rId8" Type="http://schemas.openxmlformats.org/officeDocument/2006/relationships/slideLayout" Target="../slideLayouts/slideLayout67.xml"/><Relationship Id="rId9" Type="http://schemas.openxmlformats.org/officeDocument/2006/relationships/slideLayout" Target="../slideLayouts/slideLayout68.xml"/><Relationship Id="rId10" Type="http://schemas.openxmlformats.org/officeDocument/2006/relationships/slideLayout" Target="../slideLayouts/slideLayout69.xml"/><Relationship Id="rId11" Type="http://schemas.openxmlformats.org/officeDocument/2006/relationships/slideLayout" Target="../slideLayouts/slideLayout70.xml"/><Relationship Id="rId12" Type="http://schemas.openxmlformats.org/officeDocument/2006/relationships/slideLayout" Target="../slideLayouts/slideLayout71.xml"/><Relationship Id="rId13" Type="http://schemas.openxmlformats.org/officeDocument/2006/relationships/slideLayout" Target="../slideLayouts/slideLayout72.xml"/>
</Relationships>
</file>

<file path=ppt/slideMasters/_rels/slideMaster7.xml.rels><?xml version="1.0" encoding="UTF-8"?>
<Relationships xmlns="http://schemas.openxmlformats.org/package/2006/relationships"><Relationship Id="rId1" Type="http://schemas.openxmlformats.org/officeDocument/2006/relationships/theme" Target="../theme/theme7.xml"/><Relationship Id="rId2" Type="http://schemas.openxmlformats.org/officeDocument/2006/relationships/slideLayout" Target="../slideLayouts/slideLayout73.xml"/><Relationship Id="rId3" Type="http://schemas.openxmlformats.org/officeDocument/2006/relationships/slideLayout" Target="../slideLayouts/slideLayout74.xml"/><Relationship Id="rId4" Type="http://schemas.openxmlformats.org/officeDocument/2006/relationships/slideLayout" Target="../slideLayouts/slideLayout75.xml"/><Relationship Id="rId5" Type="http://schemas.openxmlformats.org/officeDocument/2006/relationships/slideLayout" Target="../slideLayouts/slideLayout76.xml"/><Relationship Id="rId6" Type="http://schemas.openxmlformats.org/officeDocument/2006/relationships/slideLayout" Target="../slideLayouts/slideLayout77.xml"/><Relationship Id="rId7" Type="http://schemas.openxmlformats.org/officeDocument/2006/relationships/slideLayout" Target="../slideLayouts/slideLayout78.xml"/><Relationship Id="rId8" Type="http://schemas.openxmlformats.org/officeDocument/2006/relationships/slideLayout" Target="../slideLayouts/slideLayout79.xml"/><Relationship Id="rId9" Type="http://schemas.openxmlformats.org/officeDocument/2006/relationships/slideLayout" Target="../slideLayouts/slideLayout80.xml"/><Relationship Id="rId10" Type="http://schemas.openxmlformats.org/officeDocument/2006/relationships/slideLayout" Target="../slideLayouts/slideLayout81.xml"/><Relationship Id="rId11" Type="http://schemas.openxmlformats.org/officeDocument/2006/relationships/slideLayout" Target="../slideLayouts/slideLayout82.xml"/><Relationship Id="rId12" Type="http://schemas.openxmlformats.org/officeDocument/2006/relationships/slideLayout" Target="../slideLayouts/slideLayout83.xml"/><Relationship Id="rId13" Type="http://schemas.openxmlformats.org/officeDocument/2006/relationships/slideLayout" Target="../slideLayouts/slideLayout84.xml"/>
</Relationships>
</file>

<file path=ppt/slideMasters/_rels/slideMaster8.xml.rels><?xml version="1.0" encoding="UTF-8"?>
<Relationships xmlns="http://schemas.openxmlformats.org/package/2006/relationships"><Relationship Id="rId1" Type="http://schemas.openxmlformats.org/officeDocument/2006/relationships/theme" Target="../theme/theme8.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9" Type="http://schemas.openxmlformats.org/officeDocument/2006/relationships/slideLayout" Target="../slideLayouts/slideLayout92.xml"/><Relationship Id="rId10" Type="http://schemas.openxmlformats.org/officeDocument/2006/relationships/slideLayout" Target="../slideLayouts/slideLayout93.xml"/><Relationship Id="rId11" Type="http://schemas.openxmlformats.org/officeDocument/2006/relationships/slideLayout" Target="../slideLayouts/slideLayout94.xml"/><Relationship Id="rId12" Type="http://schemas.openxmlformats.org/officeDocument/2006/relationships/slideLayout" Target="../slideLayouts/slideLayout95.xml"/><Relationship Id="rId13" Type="http://schemas.openxmlformats.org/officeDocument/2006/relationships/slideLayout" Target="../slideLayouts/slideLayout96.xml"/>
</Relationships>
</file>

<file path=ppt/slideMasters/_rels/slideMaster9.xml.rels><?xml version="1.0" encoding="UTF-8"?>
<Relationships xmlns="http://schemas.openxmlformats.org/package/2006/relationships"><Relationship Id="rId1" Type="http://schemas.openxmlformats.org/officeDocument/2006/relationships/theme" Target="../theme/theme9.xml"/><Relationship Id="rId2" Type="http://schemas.openxmlformats.org/officeDocument/2006/relationships/slideLayout" Target="../slideLayouts/slideLayout97.xml"/><Relationship Id="rId3" Type="http://schemas.openxmlformats.org/officeDocument/2006/relationships/slideLayout" Target="../slideLayouts/slideLayout98.xml"/><Relationship Id="rId4" Type="http://schemas.openxmlformats.org/officeDocument/2006/relationships/slideLayout" Target="../slideLayouts/slideLayout99.xml"/><Relationship Id="rId5" Type="http://schemas.openxmlformats.org/officeDocument/2006/relationships/slideLayout" Target="../slideLayouts/slideLayout100.xml"/><Relationship Id="rId6" Type="http://schemas.openxmlformats.org/officeDocument/2006/relationships/slideLayout" Target="../slideLayouts/slideLayout101.xml"/><Relationship Id="rId7" Type="http://schemas.openxmlformats.org/officeDocument/2006/relationships/slideLayout" Target="../slideLayouts/slideLayout102.xml"/><Relationship Id="rId8" Type="http://schemas.openxmlformats.org/officeDocument/2006/relationships/slideLayout" Target="../slideLayouts/slideLayout103.xml"/><Relationship Id="rId9" Type="http://schemas.openxmlformats.org/officeDocument/2006/relationships/slideLayout" Target="../slideLayouts/slideLayout104.xml"/><Relationship Id="rId10" Type="http://schemas.openxmlformats.org/officeDocument/2006/relationships/slideLayout" Target="../slideLayouts/slideLayout105.xml"/><Relationship Id="rId11" Type="http://schemas.openxmlformats.org/officeDocument/2006/relationships/slideLayout" Target="../slideLayouts/slideLayout106.xml"/><Relationship Id="rId12" Type="http://schemas.openxmlformats.org/officeDocument/2006/relationships/slideLayout" Target="../slideLayouts/slideLayout107.xml"/><Relationship Id="rId13" Type="http://schemas.openxmlformats.org/officeDocument/2006/relationships/slideLayout" Target="../slideLayouts/slideLayout10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0" name="CustomShape 1"/>
          <p:cNvSpPr/>
          <p:nvPr/>
        </p:nvSpPr>
        <p:spPr>
          <a:xfrm>
            <a:off x="360" y="-17640"/>
            <a:ext cx="9143640" cy="5163120"/>
          </a:xfrm>
          <a:prstGeom prst="rect">
            <a:avLst/>
          </a:prstGeom>
          <a:gradFill rotWithShape="0">
            <a:gsLst>
              <a:gs pos="0">
                <a:srgbClr val="242637"/>
              </a:gs>
              <a:gs pos="51000">
                <a:srgbClr val="242637"/>
              </a:gs>
              <a:gs pos="100000">
                <a:srgbClr val="33364f"/>
              </a:gs>
            </a:gsLst>
            <a:lin ang="18900000"/>
          </a:gradFill>
          <a:ln>
            <a:noFill/>
          </a:ln>
        </p:spPr>
        <p:style>
          <a:lnRef idx="0"/>
          <a:fillRef idx="0"/>
          <a:effectRef idx="0"/>
          <a:fontRef idx="minor"/>
        </p:style>
      </p:sp>
      <p:sp>
        <p:nvSpPr>
          <p:cNvPr id="1" name="CustomShape 2"/>
          <p:cNvSpPr/>
          <p:nvPr/>
        </p:nvSpPr>
        <p:spPr>
          <a:xfrm>
            <a:off x="7999920" y="9000"/>
            <a:ext cx="360" cy="360"/>
          </a:xfrm>
          <a:custGeom>
            <a:avLst/>
            <a:gdLst/>
            <a:ahLst/>
            <a:rect l="l" t="t" r="r" b="b"/>
            <a:pathLst>
              <a:path w="1" h="1">
                <a:moveTo>
                  <a:pt x="0" y="1"/>
                </a:moveTo>
                <a:lnTo>
                  <a:pt x="0" y="1"/>
                </a:lnTo>
                <a:lnTo>
                  <a:pt x="0" y="1"/>
                </a:lnTo>
                <a:close/>
              </a:path>
            </a:pathLst>
          </a:custGeom>
          <a:solidFill>
            <a:srgbClr val="000000"/>
          </a:solidFill>
          <a:ln>
            <a:noFill/>
          </a:ln>
        </p:spPr>
        <p:style>
          <a:lnRef idx="0"/>
          <a:fillRef idx="0"/>
          <a:effectRef idx="0"/>
          <a:fontRef idx="minor"/>
        </p:style>
      </p:sp>
      <p:sp>
        <p:nvSpPr>
          <p:cNvPr id="2" name="CustomShape 3"/>
          <p:cNvSpPr/>
          <p:nvPr/>
        </p:nvSpPr>
        <p:spPr>
          <a:xfrm>
            <a:off x="7999920" y="9000"/>
            <a:ext cx="360" cy="360"/>
          </a:xfrm>
          <a:custGeom>
            <a:avLst/>
            <a:gdLst/>
            <a:ahLst/>
            <a:rect l="l" t="t" r="r" b="b"/>
            <a:pathLst>
              <a:path w="1" h="1">
                <a:moveTo>
                  <a:pt x="0" y="1"/>
                </a:moveTo>
                <a:lnTo>
                  <a:pt x="0" y="1"/>
                </a:lnTo>
                <a:lnTo>
                  <a:pt x="0" y="1"/>
                </a:lnTo>
                <a:close/>
              </a:path>
            </a:pathLst>
          </a:custGeom>
          <a:solidFill>
            <a:srgbClr val="000000"/>
          </a:solidFill>
          <a:ln>
            <a:noFill/>
          </a:ln>
        </p:spPr>
        <p:style>
          <a:lnRef idx="0"/>
          <a:fillRef idx="0"/>
          <a:effectRef idx="0"/>
          <a:fontRef idx="minor"/>
        </p:style>
      </p:sp>
      <p:sp>
        <p:nvSpPr>
          <p:cNvPr id="3" name="CustomShape 4"/>
          <p:cNvSpPr/>
          <p:nvPr/>
        </p:nvSpPr>
        <p:spPr>
          <a:xfrm rot="5400000">
            <a:off x="-1063440" y="1063800"/>
            <a:ext cx="5163480" cy="303552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4" name="CustomShape 5"/>
          <p:cNvSpPr/>
          <p:nvPr/>
        </p:nvSpPr>
        <p:spPr>
          <a:xfrm rot="16200000">
            <a:off x="5011200" y="1031400"/>
            <a:ext cx="5163480" cy="310104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5" name="CustomShape 6"/>
          <p:cNvSpPr/>
          <p:nvPr/>
        </p:nvSpPr>
        <p:spPr>
          <a:xfrm>
            <a:off x="1258920" y="3275280"/>
            <a:ext cx="6625440" cy="186984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6" name="CustomShape 7"/>
          <p:cNvSpPr/>
          <p:nvPr/>
        </p:nvSpPr>
        <p:spPr>
          <a:xfrm rot="10800000">
            <a:off x="7865280" y="1879200"/>
            <a:ext cx="6625440" cy="186984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7" name="CustomShape 8"/>
          <p:cNvSpPr/>
          <p:nvPr/>
        </p:nvSpPr>
        <p:spPr>
          <a:xfrm>
            <a:off x="9085680" y="18360"/>
            <a:ext cx="57960" cy="9000"/>
          </a:xfrm>
          <a:custGeom>
            <a:avLst/>
            <a:gdLst/>
            <a:ahLst/>
            <a:rect l="l" t="t" r="r" b="b"/>
            <a:pathLst>
              <a:path w="332" h="54">
                <a:moveTo>
                  <a:pt x="0" y="0"/>
                </a:moveTo>
                <a:cubicBezTo>
                  <a:pt x="106" y="0"/>
                  <a:pt x="212" y="53"/>
                  <a:pt x="331" y="53"/>
                </a:cubicBezTo>
                <a:cubicBezTo>
                  <a:pt x="212" y="0"/>
                  <a:pt x="159" y="0"/>
                  <a:pt x="53" y="0"/>
                </a:cubicBezTo>
                <a:close/>
              </a:path>
            </a:pathLst>
          </a:custGeom>
          <a:solidFill>
            <a:srgbClr val="000000"/>
          </a:solidFill>
          <a:ln>
            <a:noFill/>
          </a:ln>
        </p:spPr>
        <p:style>
          <a:lnRef idx="0"/>
          <a:fillRef idx="0"/>
          <a:effectRef idx="0"/>
          <a:fontRef idx="minor"/>
        </p:style>
      </p:sp>
      <p:sp>
        <p:nvSpPr>
          <p:cNvPr id="8" name="PlaceHolder 9"/>
          <p:cNvSpPr>
            <a:spLocks noGrp="1"/>
          </p:cNvSpPr>
          <p:nvPr>
            <p:ph type="title"/>
          </p:nvPr>
        </p:nvSpPr>
        <p:spPr>
          <a:xfrm>
            <a:off x="2048400" y="1536840"/>
            <a:ext cx="6095160" cy="1425600"/>
          </a:xfrm>
          <a:prstGeom prst="rect">
            <a:avLst/>
          </a:prstGeom>
        </p:spPr>
        <p:txBody>
          <a:bodyPr tIns="91440" bIns="91440" anchor="b"/>
          <a:p>
            <a:r>
              <a:rPr b="0" lang="en-US" sz="3600" spc="-1" strike="noStrike">
                <a:solidFill>
                  <a:srgbClr val="000000"/>
                </a:solidFill>
                <a:latin typeface="Arial"/>
              </a:rPr>
              <a:t>Click to edit the title text format</a:t>
            </a:r>
            <a:endParaRPr b="0" lang="en-US" sz="3600" spc="-1" strike="noStrike">
              <a:solidFill>
                <a:srgbClr val="000000"/>
              </a:solidFill>
              <a:latin typeface="Arial"/>
            </a:endParaRPr>
          </a:p>
        </p:txBody>
      </p:sp>
      <p:sp>
        <p:nvSpPr>
          <p:cNvPr id="9" name="CustomShape 10"/>
          <p:cNvSpPr/>
          <p:nvPr/>
        </p:nvSpPr>
        <p:spPr>
          <a:xfrm>
            <a:off x="18720" y="1508040"/>
            <a:ext cx="360" cy="360"/>
          </a:xfrm>
          <a:custGeom>
            <a:avLst/>
            <a:gdLst/>
            <a:ahLst/>
            <a:rect l="l" t="t" r="r" b="b"/>
            <a:pathLst>
              <a:path w="1" h="1">
                <a:moveTo>
                  <a:pt x="0" y="0"/>
                </a:moveTo>
                <a:lnTo>
                  <a:pt x="0" y="0"/>
                </a:lnTo>
                <a:lnTo>
                  <a:pt x="0" y="0"/>
                </a:lnTo>
                <a:close/>
              </a:path>
            </a:pathLst>
          </a:custGeom>
          <a:solidFill>
            <a:srgbClr val="000000"/>
          </a:solidFill>
          <a:ln>
            <a:noFill/>
          </a:ln>
        </p:spPr>
        <p:style>
          <a:lnRef idx="0"/>
          <a:fillRef idx="0"/>
          <a:effectRef idx="0"/>
          <a:fontRef idx="minor"/>
        </p:style>
      </p:sp>
      <p:sp>
        <p:nvSpPr>
          <p:cNvPr id="10" name="CustomShape 11"/>
          <p:cNvSpPr/>
          <p:nvPr/>
        </p:nvSpPr>
        <p:spPr>
          <a:xfrm>
            <a:off x="18720" y="2419200"/>
            <a:ext cx="360" cy="360"/>
          </a:xfrm>
          <a:custGeom>
            <a:avLst/>
            <a:gdLst/>
            <a:ahLst/>
            <a:rect l="l" t="t" r="r" b="b"/>
            <a:pathLst>
              <a:path w="1" h="1">
                <a:moveTo>
                  <a:pt x="0" y="0"/>
                </a:moveTo>
                <a:lnTo>
                  <a:pt x="0" y="0"/>
                </a:lnTo>
                <a:close/>
              </a:path>
            </a:pathLst>
          </a:custGeom>
          <a:solidFill>
            <a:srgbClr val="000000"/>
          </a:solidFill>
          <a:ln>
            <a:noFill/>
          </a:ln>
        </p:spPr>
        <p:style>
          <a:lnRef idx="0"/>
          <a:fillRef idx="0"/>
          <a:effectRef idx="0"/>
          <a:fontRef idx="minor"/>
        </p:style>
      </p:sp>
      <p:grpSp>
        <p:nvGrpSpPr>
          <p:cNvPr id="11" name="Group 12"/>
          <p:cNvGrpSpPr/>
          <p:nvPr/>
        </p:nvGrpSpPr>
        <p:grpSpPr>
          <a:xfrm>
            <a:off x="3998160" y="2247480"/>
            <a:ext cx="5146560" cy="898920"/>
            <a:chOff x="3998160" y="2247480"/>
            <a:chExt cx="5146560" cy="898920"/>
          </a:xfrm>
        </p:grpSpPr>
        <p:sp>
          <p:nvSpPr>
            <p:cNvPr id="12" name="CustomShape 13"/>
            <p:cNvSpPr/>
            <p:nvPr/>
          </p:nvSpPr>
          <p:spPr>
            <a:xfrm rot="10800000">
              <a:off x="3998160" y="3146040"/>
              <a:ext cx="5146560" cy="36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sp>
          <p:nvSpPr>
            <p:cNvPr id="13" name="CustomShape 14"/>
            <p:cNvSpPr/>
            <p:nvPr/>
          </p:nvSpPr>
          <p:spPr>
            <a:xfrm rot="10800000">
              <a:off x="4005720" y="2247480"/>
              <a:ext cx="360" cy="89892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grpSp>
      <p:sp>
        <p:nvSpPr>
          <p:cNvPr id="14" name="PlaceHolder 15"/>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1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02" name="PlaceHolder 1"/>
          <p:cNvSpPr>
            <a:spLocks noGrp="1"/>
          </p:cNvSpPr>
          <p:nvPr>
            <p:ph type="title"/>
          </p:nvPr>
        </p:nvSpPr>
        <p:spPr>
          <a:xfrm>
            <a:off x="1029240" y="892800"/>
            <a:ext cx="2274840" cy="2052360"/>
          </a:xfrm>
          <a:prstGeom prst="rect">
            <a:avLst/>
          </a:prstGeom>
        </p:spPr>
        <p:txBody>
          <a:bodyPr tIns="91440" bIns="91440" anchor="b"/>
          <a:p>
            <a:r>
              <a:rPr b="0" lang="en-US" sz="1800" spc="-1" strike="noStrike">
                <a:solidFill>
                  <a:srgbClr val="000000"/>
                </a:solidFill>
                <a:latin typeface="Arial"/>
              </a:rPr>
              <a:t>Click to </a:t>
            </a:r>
            <a:r>
              <a:rPr b="0" lang="en-US" sz="1800" spc="-1" strike="noStrike">
                <a:solidFill>
                  <a:srgbClr val="000000"/>
                </a:solidFill>
                <a:latin typeface="Arial"/>
              </a:rPr>
              <a:t>edit the </a:t>
            </a:r>
            <a:r>
              <a:rPr b="0" lang="en-US" sz="1800" spc="-1" strike="noStrike">
                <a:solidFill>
                  <a:srgbClr val="000000"/>
                </a:solidFill>
                <a:latin typeface="Arial"/>
              </a:rPr>
              <a:t>title text </a:t>
            </a:r>
            <a:r>
              <a:rPr b="0" lang="en-US" sz="1800" spc="-1" strike="noStrike">
                <a:solidFill>
                  <a:srgbClr val="000000"/>
                </a:solidFill>
                <a:latin typeface="Arial"/>
              </a:rPr>
              <a:t>format</a:t>
            </a:r>
            <a:endParaRPr b="0" lang="en-US" sz="1800" spc="-1" strike="noStrike">
              <a:solidFill>
                <a:srgbClr val="000000"/>
              </a:solidFill>
              <a:latin typeface="Arial"/>
            </a:endParaRPr>
          </a:p>
        </p:txBody>
      </p:sp>
      <p:sp>
        <p:nvSpPr>
          <p:cNvPr id="403" name="PlaceHolder 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Lst>
</p:sldMaster>
</file>

<file path=ppt/slideMasters/slideMaster1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40" name="PlaceHolder 1"/>
          <p:cNvSpPr>
            <a:spLocks noGrp="1"/>
          </p:cNvSpPr>
          <p:nvPr>
            <p:ph type="title"/>
          </p:nvPr>
        </p:nvSpPr>
        <p:spPr>
          <a:xfrm>
            <a:off x="457200" y="205200"/>
            <a:ext cx="8229240" cy="858600"/>
          </a:xfrm>
          <a:prstGeom prst="rect">
            <a:avLst/>
          </a:prstGeom>
        </p:spPr>
        <p:txBody>
          <a:bodyPr lIns="0" rIns="0" tIns="0" bIns="0" anchor="ctr"/>
          <a:p>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
        <p:nvSpPr>
          <p:cNvPr id="441" name="PlaceHolder 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Lst>
</p:sldMaster>
</file>

<file path=ppt/slideMasters/slideMaster1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8" name="CustomShape 1"/>
          <p:cNvSpPr/>
          <p:nvPr/>
        </p:nvSpPr>
        <p:spPr>
          <a:xfrm flipH="1" rot="10800000">
            <a:off x="9143640" y="5145480"/>
            <a:ext cx="9143640" cy="5163120"/>
          </a:xfrm>
          <a:prstGeom prst="rect">
            <a:avLst/>
          </a:prstGeom>
          <a:gradFill rotWithShape="0">
            <a:gsLst>
              <a:gs pos="0">
                <a:srgbClr val="242637"/>
              </a:gs>
              <a:gs pos="51000">
                <a:srgbClr val="242637"/>
              </a:gs>
              <a:gs pos="100000">
                <a:srgbClr val="33364f"/>
              </a:gs>
            </a:gsLst>
            <a:lin ang="2694000"/>
          </a:gradFill>
          <a:ln>
            <a:noFill/>
          </a:ln>
        </p:spPr>
        <p:style>
          <a:lnRef idx="0"/>
          <a:fillRef idx="0"/>
          <a:effectRef idx="0"/>
          <a:fontRef idx="minor"/>
        </p:style>
      </p:sp>
      <p:sp>
        <p:nvSpPr>
          <p:cNvPr id="479" name="CustomShape 2"/>
          <p:cNvSpPr/>
          <p:nvPr/>
        </p:nvSpPr>
        <p:spPr>
          <a:xfrm rot="5400000">
            <a:off x="-1063440" y="1063800"/>
            <a:ext cx="5163480" cy="303552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480" name="CustomShape 3"/>
          <p:cNvSpPr/>
          <p:nvPr/>
        </p:nvSpPr>
        <p:spPr>
          <a:xfrm rot="16200000">
            <a:off x="5011200" y="1031400"/>
            <a:ext cx="5163480" cy="310104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481" name="PlaceHolder 4"/>
          <p:cNvSpPr>
            <a:spLocks noGrp="1"/>
          </p:cNvSpPr>
          <p:nvPr>
            <p:ph type="title"/>
          </p:nvPr>
        </p:nvSpPr>
        <p:spPr>
          <a:xfrm>
            <a:off x="283320" y="1928520"/>
            <a:ext cx="8598960" cy="1120320"/>
          </a:xfrm>
          <a:prstGeom prst="rect">
            <a:avLst/>
          </a:prstGeom>
        </p:spPr>
        <p:txBody>
          <a:bodyPr tIns="91440" bIns="91440" anchor="b"/>
          <a:p>
            <a:r>
              <a:rPr b="0" lang="en-US" sz="7200" spc="-1" strike="noStrike">
                <a:solidFill>
                  <a:srgbClr val="000000"/>
                </a:solidFill>
                <a:latin typeface="Arial"/>
              </a:rPr>
              <a:t>Click to edit the title text format</a:t>
            </a:r>
            <a:endParaRPr b="0" lang="en-US" sz="7200" spc="-1" strike="noStrike">
              <a:solidFill>
                <a:srgbClr val="000000"/>
              </a:solidFill>
              <a:latin typeface="Arial"/>
            </a:endParaRPr>
          </a:p>
        </p:txBody>
      </p:sp>
      <p:sp>
        <p:nvSpPr>
          <p:cNvPr id="482" name="PlaceHolder 5"/>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 id="2147483803" r:id="rId13"/>
  </p:sldLayoutIdLst>
</p:sldMaster>
</file>

<file path=ppt/slideMasters/slideMaster1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9" name="PlaceHolder 1"/>
          <p:cNvSpPr>
            <a:spLocks noGrp="1"/>
          </p:cNvSpPr>
          <p:nvPr>
            <p:ph type="title"/>
          </p:nvPr>
        </p:nvSpPr>
        <p:spPr>
          <a:xfrm>
            <a:off x="668160" y="1130760"/>
            <a:ext cx="2655000" cy="2052360"/>
          </a:xfrm>
          <a:prstGeom prst="rect">
            <a:avLst/>
          </a:prstGeom>
        </p:spPr>
        <p:txBody>
          <a:bodyPr tIns="91440" bIns="91440" anchor="b"/>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520" name="CustomShape 2"/>
          <p:cNvSpPr/>
          <p:nvPr/>
        </p:nvSpPr>
        <p:spPr>
          <a:xfrm flipH="1" rot="10800000">
            <a:off x="9143640" y="5145480"/>
            <a:ext cx="9143640" cy="5163120"/>
          </a:xfrm>
          <a:prstGeom prst="rect">
            <a:avLst/>
          </a:prstGeom>
          <a:gradFill rotWithShape="0">
            <a:gsLst>
              <a:gs pos="0">
                <a:srgbClr val="242637"/>
              </a:gs>
              <a:gs pos="51000">
                <a:srgbClr val="242637"/>
              </a:gs>
              <a:gs pos="100000">
                <a:srgbClr val="33364f"/>
              </a:gs>
            </a:gsLst>
            <a:lin ang="2694000"/>
          </a:gradFill>
          <a:ln>
            <a:noFill/>
          </a:ln>
        </p:spPr>
        <p:style>
          <a:lnRef idx="0"/>
          <a:fillRef idx="0"/>
          <a:effectRef idx="0"/>
          <a:fontRef idx="minor"/>
        </p:style>
      </p:sp>
      <p:sp>
        <p:nvSpPr>
          <p:cNvPr id="521" name="CustomShape 3"/>
          <p:cNvSpPr/>
          <p:nvPr/>
        </p:nvSpPr>
        <p:spPr>
          <a:xfrm>
            <a:off x="360" y="1309320"/>
            <a:ext cx="9143640" cy="383580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522" name="PlaceHolder 4"/>
          <p:cNvSpPr>
            <a:spLocks noGrp="1"/>
          </p:cNvSpPr>
          <p:nvPr>
            <p:ph type="title"/>
          </p:nvPr>
        </p:nvSpPr>
        <p:spPr>
          <a:xfrm>
            <a:off x="900000" y="2446560"/>
            <a:ext cx="7265880" cy="464040"/>
          </a:xfrm>
          <a:prstGeom prst="rect">
            <a:avLst/>
          </a:prstGeom>
        </p:spPr>
        <p:txBody>
          <a:bodyPr tIns="91440" bIns="91440" anchor="b"/>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523" name="CustomShape 5"/>
          <p:cNvSpPr/>
          <p:nvPr/>
        </p:nvSpPr>
        <p:spPr>
          <a:xfrm flipH="1" rot="16200000">
            <a:off x="1928160" y="389520"/>
            <a:ext cx="5208480" cy="4334040"/>
          </a:xfrm>
          <a:prstGeom prst="bentConnector3">
            <a:avLst>
              <a:gd name="adj1" fmla="val 72444"/>
            </a:avLst>
          </a:prstGeom>
          <a:noFill/>
          <a:ln w="19080">
            <a:solidFill>
              <a:srgbClr val="ffffff"/>
            </a:solidFill>
            <a:round/>
          </a:ln>
        </p:spPr>
        <p:style>
          <a:lnRef idx="0"/>
          <a:fillRef idx="0"/>
          <a:effectRef idx="0"/>
          <a:fontRef idx="minor"/>
        </p:style>
      </p:sp>
      <p:sp>
        <p:nvSpPr>
          <p:cNvPr id="524" name="PlaceHolder 6"/>
          <p:cNvSpPr>
            <a:spLocks noGrp="1"/>
          </p:cNvSpPr>
          <p:nvPr>
            <p:ph type="title"/>
          </p:nvPr>
        </p:nvSpPr>
        <p:spPr>
          <a:xfrm>
            <a:off x="3917880" y="1903320"/>
            <a:ext cx="1230120" cy="454320"/>
          </a:xfrm>
          <a:prstGeom prst="rect">
            <a:avLst/>
          </a:prstGeom>
        </p:spPr>
        <p:txBody>
          <a:bodyPr tIns="91440" bIns="91440"/>
          <a:p>
            <a:pPr algn="ctr">
              <a:lnSpc>
                <a:spcPct val="100000"/>
              </a:lnSpc>
            </a:pPr>
            <a:r>
              <a:rPr b="0" lang="en-US" sz="2400" spc="-1" strike="noStrike">
                <a:solidFill>
                  <a:srgbClr val="ffffff"/>
                </a:solidFill>
                <a:latin typeface="Squada One"/>
                <a:ea typeface="Squada One"/>
              </a:rPr>
              <a:t>xx%</a:t>
            </a:r>
            <a:endParaRPr b="0" lang="en-US" sz="2400" spc="-1" strike="noStrike">
              <a:solidFill>
                <a:srgbClr val="000000"/>
              </a:solidFill>
              <a:latin typeface="Arial"/>
            </a:endParaRPr>
          </a:p>
        </p:txBody>
      </p:sp>
      <p:sp>
        <p:nvSpPr>
          <p:cNvPr id="525" name="PlaceHolder 7"/>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05" r:id="rId2"/>
    <p:sldLayoutId id="2147483806" r:id="rId3"/>
    <p:sldLayoutId id="2147483807" r:id="rId4"/>
    <p:sldLayoutId id="2147483808" r:id="rId5"/>
    <p:sldLayoutId id="2147483809" r:id="rId6"/>
    <p:sldLayoutId id="2147483810" r:id="rId7"/>
    <p:sldLayoutId id="2147483811" r:id="rId8"/>
    <p:sldLayoutId id="2147483812" r:id="rId9"/>
    <p:sldLayoutId id="2147483813" r:id="rId10"/>
    <p:sldLayoutId id="2147483814" r:id="rId11"/>
    <p:sldLayoutId id="2147483815" r:id="rId12"/>
    <p:sldLayoutId id="2147483816" r:id="rId13"/>
  </p:sldLayoutIdLst>
</p:sldMaster>
</file>

<file path=ppt/slideMasters/slideMaster1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62" name="PlaceHolder 1"/>
          <p:cNvSpPr>
            <a:spLocks noGrp="1"/>
          </p:cNvSpPr>
          <p:nvPr>
            <p:ph type="title"/>
          </p:nvPr>
        </p:nvSpPr>
        <p:spPr>
          <a:xfrm>
            <a:off x="361440" y="284040"/>
            <a:ext cx="7666200" cy="945720"/>
          </a:xfrm>
          <a:prstGeom prst="rect">
            <a:avLst/>
          </a:prstGeom>
        </p:spPr>
        <p:txBody>
          <a:bodyPr tIns="91440" bIns="91440" anchor="ct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563" name="CustomShape 2"/>
          <p:cNvSpPr/>
          <p:nvPr/>
        </p:nvSpPr>
        <p:spPr>
          <a:xfrm rot="10800000">
            <a:off x="9144000" y="5145480"/>
            <a:ext cx="9143640" cy="5163120"/>
          </a:xfrm>
          <a:prstGeom prst="rect">
            <a:avLst/>
          </a:prstGeom>
          <a:gradFill rotWithShape="0">
            <a:gsLst>
              <a:gs pos="0">
                <a:srgbClr val="242637"/>
              </a:gs>
              <a:gs pos="51000">
                <a:srgbClr val="242637"/>
              </a:gs>
              <a:gs pos="100000">
                <a:srgbClr val="33364f"/>
              </a:gs>
            </a:gsLst>
            <a:lin ang="8100000"/>
          </a:gradFill>
          <a:ln>
            <a:noFill/>
          </a:ln>
        </p:spPr>
        <p:style>
          <a:lnRef idx="0"/>
          <a:fillRef idx="0"/>
          <a:effectRef idx="0"/>
          <a:fontRef idx="minor"/>
        </p:style>
      </p:sp>
      <p:sp>
        <p:nvSpPr>
          <p:cNvPr id="564" name="CustomShape 3"/>
          <p:cNvSpPr/>
          <p:nvPr/>
        </p:nvSpPr>
        <p:spPr>
          <a:xfrm flipH="1">
            <a:off x="5371200" y="0"/>
            <a:ext cx="3772800" cy="5142960"/>
          </a:xfrm>
          <a:custGeom>
            <a:avLst/>
            <a:gdLst/>
            <a:ahLst/>
            <a:rect l="l" t="t" r="r" b="b"/>
            <a:pathLst>
              <a:path w="49593" h="7337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565" name="CustomShape 4"/>
          <p:cNvSpPr/>
          <p:nvPr/>
        </p:nvSpPr>
        <p:spPr>
          <a:xfrm flipH="1" rot="5400000">
            <a:off x="-1663200" y="1663560"/>
            <a:ext cx="5141520" cy="181512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566" name="PlaceHolder 5"/>
          <p:cNvSpPr>
            <a:spLocks noGrp="1"/>
          </p:cNvSpPr>
          <p:nvPr>
            <p:ph type="title"/>
          </p:nvPr>
        </p:nvSpPr>
        <p:spPr>
          <a:xfrm>
            <a:off x="1009440" y="284040"/>
            <a:ext cx="4361760" cy="945720"/>
          </a:xfrm>
          <a:prstGeom prst="rect">
            <a:avLst/>
          </a:prstGeom>
        </p:spPr>
        <p:txBody>
          <a:bodyPr tIns="91440" bIns="91440" anchor="ctr"/>
          <a:p>
            <a:r>
              <a:rPr b="0" lang="en-US" sz="1800" spc="-1" strike="noStrike">
                <a:solidFill>
                  <a:srgbClr val="000000"/>
                </a:solidFill>
                <a:latin typeface="Arial"/>
              </a:rPr>
              <a:t>Click to edit the title </a:t>
            </a:r>
            <a:r>
              <a:rPr b="0" lang="en-US" sz="1800" spc="-1" strike="noStrike">
                <a:solidFill>
                  <a:srgbClr val="000000"/>
                </a:solidFill>
                <a:latin typeface="Arial"/>
              </a:rPr>
              <a:t>text format</a:t>
            </a:r>
            <a:endParaRPr b="0" lang="en-US" sz="1800" spc="-1" strike="noStrike">
              <a:solidFill>
                <a:srgbClr val="000000"/>
              </a:solidFill>
              <a:latin typeface="Arial"/>
            </a:endParaRPr>
          </a:p>
        </p:txBody>
      </p:sp>
      <p:sp>
        <p:nvSpPr>
          <p:cNvPr id="567" name="PlaceHolder 6"/>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Lst>
</p:sldMaster>
</file>

<file path=ppt/slideMasters/slideMaster1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04" name="CustomShape 1"/>
          <p:cNvSpPr/>
          <p:nvPr/>
        </p:nvSpPr>
        <p:spPr>
          <a:xfrm flipH="1" rot="10800000">
            <a:off x="9143640" y="5145480"/>
            <a:ext cx="9143640" cy="5163120"/>
          </a:xfrm>
          <a:prstGeom prst="rect">
            <a:avLst/>
          </a:prstGeom>
          <a:gradFill rotWithShape="0">
            <a:gsLst>
              <a:gs pos="0">
                <a:srgbClr val="242637"/>
              </a:gs>
              <a:gs pos="51000">
                <a:srgbClr val="242637"/>
              </a:gs>
              <a:gs pos="100000">
                <a:srgbClr val="33364f"/>
              </a:gs>
            </a:gsLst>
            <a:lin ang="2694000"/>
          </a:gradFill>
          <a:ln>
            <a:noFill/>
          </a:ln>
        </p:spPr>
        <p:style>
          <a:lnRef idx="0"/>
          <a:fillRef idx="0"/>
          <a:effectRef idx="0"/>
          <a:fontRef idx="minor"/>
        </p:style>
      </p:sp>
      <p:sp>
        <p:nvSpPr>
          <p:cNvPr id="605" name="CustomShape 2"/>
          <p:cNvSpPr/>
          <p:nvPr/>
        </p:nvSpPr>
        <p:spPr>
          <a:xfrm>
            <a:off x="0" y="0"/>
            <a:ext cx="3839760" cy="5142960"/>
          </a:xfrm>
          <a:custGeom>
            <a:avLst/>
            <a:gdLst/>
            <a:ahLst/>
            <a:rect l="l" t="t" r="r" b="b"/>
            <a:pathLst>
              <a:path w="49593" h="7337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606" name="CustomShape 3"/>
          <p:cNvSpPr/>
          <p:nvPr/>
        </p:nvSpPr>
        <p:spPr>
          <a:xfrm rot="16200000">
            <a:off x="5722560" y="1720080"/>
            <a:ext cx="5141520" cy="170172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607" name="PlaceHolder 4"/>
          <p:cNvSpPr>
            <a:spLocks noGrp="1"/>
          </p:cNvSpPr>
          <p:nvPr>
            <p:ph type="title"/>
          </p:nvPr>
        </p:nvSpPr>
        <p:spPr>
          <a:xfrm>
            <a:off x="3773160" y="284040"/>
            <a:ext cx="4361760" cy="945720"/>
          </a:xfrm>
          <a:prstGeom prst="rect">
            <a:avLst/>
          </a:prstGeom>
        </p:spPr>
        <p:txBody>
          <a:bodyPr tIns="91440" bIns="91440" anchor="ct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608" name="PlaceHolder 5"/>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31" r:id="rId2"/>
    <p:sldLayoutId id="2147483832"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 id="2147483842" r:id="rId13"/>
  </p:sldLayoutIdLst>
</p:sldMaster>
</file>

<file path=ppt/slideMasters/slideMaster1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45" name="CustomShape 1"/>
          <p:cNvSpPr/>
          <p:nvPr/>
        </p:nvSpPr>
        <p:spPr>
          <a:xfrm flipH="1">
            <a:off x="-720" y="-17640"/>
            <a:ext cx="9143640" cy="5163120"/>
          </a:xfrm>
          <a:prstGeom prst="rect">
            <a:avLst/>
          </a:prstGeom>
          <a:gradFill rotWithShape="0">
            <a:gsLst>
              <a:gs pos="0">
                <a:srgbClr val="242637"/>
              </a:gs>
              <a:gs pos="51000">
                <a:srgbClr val="242637"/>
              </a:gs>
              <a:gs pos="100000">
                <a:srgbClr val="33364f"/>
              </a:gs>
            </a:gsLst>
            <a:lin ang="13500000"/>
          </a:gradFill>
          <a:ln>
            <a:noFill/>
          </a:ln>
        </p:spPr>
        <p:style>
          <a:lnRef idx="0"/>
          <a:fillRef idx="0"/>
          <a:effectRef idx="0"/>
          <a:fontRef idx="minor"/>
        </p:style>
      </p:sp>
      <p:sp>
        <p:nvSpPr>
          <p:cNvPr id="646" name="CustomShape 2"/>
          <p:cNvSpPr/>
          <p:nvPr/>
        </p:nvSpPr>
        <p:spPr>
          <a:xfrm rot="10800000">
            <a:off x="9144000" y="3818520"/>
            <a:ext cx="9143640" cy="383580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647" name="PlaceHolder 3"/>
          <p:cNvSpPr>
            <a:spLocks noGrp="1"/>
          </p:cNvSpPr>
          <p:nvPr>
            <p:ph type="title"/>
          </p:nvPr>
        </p:nvSpPr>
        <p:spPr>
          <a:xfrm>
            <a:off x="1921680" y="2446560"/>
            <a:ext cx="9143640" cy="464040"/>
          </a:xfrm>
          <a:prstGeom prst="rect">
            <a:avLst/>
          </a:prstGeom>
        </p:spPr>
        <p:txBody>
          <a:bodyPr tIns="91440" bIns="91440" anchor="b"/>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grpSp>
        <p:nvGrpSpPr>
          <p:cNvPr id="648" name="Group 4"/>
          <p:cNvGrpSpPr/>
          <p:nvPr/>
        </p:nvGrpSpPr>
        <p:grpSpPr>
          <a:xfrm>
            <a:off x="1603080" y="-140040"/>
            <a:ext cx="1645920" cy="3801960"/>
            <a:chOff x="1603080" y="-140040"/>
            <a:chExt cx="1645920" cy="3801960"/>
          </a:xfrm>
        </p:grpSpPr>
        <p:sp>
          <p:nvSpPr>
            <p:cNvPr id="649" name="CustomShape 5"/>
            <p:cNvSpPr/>
            <p:nvPr/>
          </p:nvSpPr>
          <p:spPr>
            <a:xfrm rot="10800000">
              <a:off x="1603080" y="3655080"/>
              <a:ext cx="1645920" cy="36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sp>
          <p:nvSpPr>
            <p:cNvPr id="650" name="CustomShape 6"/>
            <p:cNvSpPr/>
            <p:nvPr/>
          </p:nvSpPr>
          <p:spPr>
            <a:xfrm>
              <a:off x="1605960" y="-140040"/>
              <a:ext cx="360" cy="380196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grpSp>
      <p:sp>
        <p:nvSpPr>
          <p:cNvPr id="651" name="PlaceHolder 7"/>
          <p:cNvSpPr>
            <a:spLocks noGrp="1"/>
          </p:cNvSpPr>
          <p:nvPr>
            <p:ph type="title"/>
          </p:nvPr>
        </p:nvSpPr>
        <p:spPr>
          <a:xfrm>
            <a:off x="1921320" y="1903320"/>
            <a:ext cx="1230120" cy="454320"/>
          </a:xfrm>
          <a:prstGeom prst="rect">
            <a:avLst/>
          </a:prstGeom>
        </p:spPr>
        <p:txBody>
          <a:bodyPr tIns="91440" bIns="91440"/>
          <a:p>
            <a:pPr>
              <a:lnSpc>
                <a:spcPct val="100000"/>
              </a:lnSpc>
            </a:pPr>
            <a:r>
              <a:rPr b="0" lang="en-US" sz="2400" spc="-1" strike="noStrike">
                <a:solidFill>
                  <a:srgbClr val="ffffff"/>
                </a:solidFill>
                <a:latin typeface="Squada One"/>
                <a:ea typeface="Squada One"/>
              </a:rPr>
              <a:t>xx%</a:t>
            </a:r>
            <a:endParaRPr b="0" lang="en-US" sz="2400" spc="-1" strike="noStrike">
              <a:solidFill>
                <a:srgbClr val="000000"/>
              </a:solidFill>
              <a:latin typeface="Arial"/>
            </a:endParaRPr>
          </a:p>
        </p:txBody>
      </p:sp>
      <p:sp>
        <p:nvSpPr>
          <p:cNvPr id="652"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44" r:id="rId2"/>
    <p:sldLayoutId id="2147483845" r:id="rId3"/>
    <p:sldLayoutId id="2147483846" r:id="rId4"/>
    <p:sldLayoutId id="2147483847" r:id="rId5"/>
    <p:sldLayoutId id="2147483848" r:id="rId6"/>
    <p:sldLayoutId id="2147483849" r:id="rId7"/>
    <p:sldLayoutId id="2147483850" r:id="rId8"/>
    <p:sldLayoutId id="2147483851" r:id="rId9"/>
    <p:sldLayoutId id="2147483852" r:id="rId10"/>
    <p:sldLayoutId id="2147483853" r:id="rId11"/>
    <p:sldLayoutId id="2147483854" r:id="rId12"/>
    <p:sldLayoutId id="2147483855" r:id="rId13"/>
  </p:sldLayoutIdLst>
</p:sldMaster>
</file>

<file path=ppt/slideMasters/slideMaster1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689" name="CustomShape 1"/>
          <p:cNvSpPr/>
          <p:nvPr/>
        </p:nvSpPr>
        <p:spPr>
          <a:xfrm flipH="1">
            <a:off x="-720" y="-17640"/>
            <a:ext cx="9143640" cy="5163120"/>
          </a:xfrm>
          <a:prstGeom prst="rect">
            <a:avLst/>
          </a:prstGeom>
          <a:gradFill rotWithShape="0">
            <a:gsLst>
              <a:gs pos="0">
                <a:srgbClr val="242637"/>
              </a:gs>
              <a:gs pos="51000">
                <a:srgbClr val="242637"/>
              </a:gs>
              <a:gs pos="100000">
                <a:srgbClr val="33364f"/>
              </a:gs>
            </a:gsLst>
            <a:lin ang="13500000"/>
          </a:gradFill>
          <a:ln>
            <a:noFill/>
          </a:ln>
        </p:spPr>
        <p:style>
          <a:lnRef idx="0"/>
          <a:fillRef idx="0"/>
          <a:effectRef idx="0"/>
          <a:fontRef idx="minor"/>
        </p:style>
      </p:sp>
      <p:sp>
        <p:nvSpPr>
          <p:cNvPr id="690" name="CustomShape 2"/>
          <p:cNvSpPr/>
          <p:nvPr/>
        </p:nvSpPr>
        <p:spPr>
          <a:xfrm flipH="1">
            <a:off x="-360" y="46080"/>
            <a:ext cx="9143640" cy="5097240"/>
          </a:xfrm>
          <a:custGeom>
            <a:avLst/>
            <a:gdLst/>
            <a:ahLst/>
            <a:rect l="l" t="t" r="r" b="b"/>
            <a:pathLst>
              <a:path w="65996" h="42375">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691" name="PlaceHolder 3"/>
          <p:cNvSpPr>
            <a:spLocks noGrp="1"/>
          </p:cNvSpPr>
          <p:nvPr>
            <p:ph type="title"/>
          </p:nvPr>
        </p:nvSpPr>
        <p:spPr>
          <a:xfrm>
            <a:off x="404280" y="1824120"/>
            <a:ext cx="8334720" cy="1201320"/>
          </a:xfrm>
          <a:prstGeom prst="rect">
            <a:avLst/>
          </a:prstGeom>
        </p:spPr>
        <p:txBody>
          <a:bodyPr tIns="91440" bIns="91440" anchor="b"/>
          <a:p>
            <a:pPr algn="ctr">
              <a:lnSpc>
                <a:spcPct val="100000"/>
              </a:lnSpc>
            </a:pPr>
            <a:r>
              <a:rPr b="0" lang="en-US" sz="7200" spc="-1" strike="noStrike">
                <a:solidFill>
                  <a:srgbClr val="ffffff"/>
                </a:solidFill>
                <a:latin typeface="Squada One"/>
                <a:ea typeface="Squada One"/>
              </a:rPr>
              <a:t>xx%</a:t>
            </a:r>
            <a:endParaRPr b="0" lang="en-US" sz="7200" spc="-1" strike="noStrike">
              <a:solidFill>
                <a:srgbClr val="000000"/>
              </a:solidFill>
              <a:latin typeface="Arial"/>
            </a:endParaRPr>
          </a:p>
        </p:txBody>
      </p:sp>
      <p:sp>
        <p:nvSpPr>
          <p:cNvPr id="692" name="PlaceHolder 4"/>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 id="2147483867" r:id="rId12"/>
    <p:sldLayoutId id="2147483868" r:id="rId13"/>
  </p:sldLayoutIdLst>
</p:sldMaster>
</file>

<file path=ppt/slideMasters/slideMaster1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29" name="CustomShape 1"/>
          <p:cNvSpPr/>
          <p:nvPr/>
        </p:nvSpPr>
        <p:spPr>
          <a:xfrm>
            <a:off x="360" y="-17640"/>
            <a:ext cx="9143640" cy="5163120"/>
          </a:xfrm>
          <a:prstGeom prst="rect">
            <a:avLst/>
          </a:prstGeom>
          <a:gradFill rotWithShape="0">
            <a:gsLst>
              <a:gs pos="0">
                <a:srgbClr val="242637"/>
              </a:gs>
              <a:gs pos="51000">
                <a:srgbClr val="242637"/>
              </a:gs>
              <a:gs pos="100000">
                <a:srgbClr val="33364f"/>
              </a:gs>
            </a:gsLst>
            <a:lin ang="18900000"/>
          </a:gradFill>
          <a:ln>
            <a:noFill/>
          </a:ln>
        </p:spPr>
        <p:style>
          <a:lnRef idx="0"/>
          <a:fillRef idx="0"/>
          <a:effectRef idx="0"/>
          <a:fontRef idx="minor"/>
        </p:style>
      </p:sp>
      <p:sp>
        <p:nvSpPr>
          <p:cNvPr id="730" name="CustomShape 2"/>
          <p:cNvSpPr/>
          <p:nvPr/>
        </p:nvSpPr>
        <p:spPr>
          <a:xfrm>
            <a:off x="0" y="46080"/>
            <a:ext cx="9143640" cy="5097240"/>
          </a:xfrm>
          <a:custGeom>
            <a:avLst/>
            <a:gdLst/>
            <a:ahLst/>
            <a:rect l="l" t="t" r="r" b="b"/>
            <a:pathLst>
              <a:path w="65996" h="42375">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rotWithShape="0">
            <a:gsLst>
              <a:gs pos="0">
                <a:srgbClr val="9c1b40"/>
              </a:gs>
              <a:gs pos="100000">
                <a:srgbClr val="242637"/>
              </a:gs>
            </a:gsLst>
            <a:lin ang="10800000"/>
          </a:gradFill>
          <a:ln>
            <a:noFill/>
          </a:ln>
        </p:spPr>
        <p:style>
          <a:lnRef idx="0"/>
          <a:fillRef idx="0"/>
          <a:effectRef idx="0"/>
          <a:fontRef idx="minor"/>
        </p:style>
      </p:sp>
      <p:sp>
        <p:nvSpPr>
          <p:cNvPr id="731" name="PlaceHolder 3"/>
          <p:cNvSpPr>
            <a:spLocks noGrp="1"/>
          </p:cNvSpPr>
          <p:nvPr>
            <p:ph type="title"/>
          </p:nvPr>
        </p:nvSpPr>
        <p:spPr>
          <a:xfrm>
            <a:off x="314640" y="889200"/>
            <a:ext cx="8520120" cy="964080"/>
          </a:xfrm>
          <a:prstGeom prst="rect">
            <a:avLst/>
          </a:prstGeom>
        </p:spPr>
        <p:txBody>
          <a:bodyPr tIns="91440" bIns="91440" anchor="b"/>
          <a:p>
            <a:pPr algn="ctr">
              <a:lnSpc>
                <a:spcPct val="100000"/>
              </a:lnSpc>
            </a:pPr>
            <a:r>
              <a:rPr b="0" lang="en-US" sz="5200" spc="-1" strike="noStrike">
                <a:solidFill>
                  <a:srgbClr val="ffffff"/>
                </a:solidFill>
                <a:latin typeface="Squada One"/>
                <a:ea typeface="Squada One"/>
              </a:rPr>
              <a:t>xx%</a:t>
            </a:r>
            <a:endParaRPr b="0" lang="en-US" sz="5200" spc="-1" strike="noStrike">
              <a:solidFill>
                <a:srgbClr val="000000"/>
              </a:solidFill>
              <a:latin typeface="Arial"/>
            </a:endParaRPr>
          </a:p>
        </p:txBody>
      </p:sp>
      <p:sp>
        <p:nvSpPr>
          <p:cNvPr id="732" name="PlaceHolder 4"/>
          <p:cNvSpPr>
            <a:spLocks noGrp="1"/>
          </p:cNvSpPr>
          <p:nvPr>
            <p:ph type="title"/>
          </p:nvPr>
        </p:nvSpPr>
        <p:spPr>
          <a:xfrm>
            <a:off x="314640" y="2036880"/>
            <a:ext cx="8520120" cy="964080"/>
          </a:xfrm>
          <a:prstGeom prst="rect">
            <a:avLst/>
          </a:prstGeom>
        </p:spPr>
        <p:txBody>
          <a:bodyPr tIns="91440" bIns="91440" anchor="b"/>
          <a:p>
            <a:pPr algn="ctr">
              <a:lnSpc>
                <a:spcPct val="100000"/>
              </a:lnSpc>
            </a:pPr>
            <a:r>
              <a:rPr b="0" lang="en-US" sz="5200" spc="-1" strike="noStrike">
                <a:solidFill>
                  <a:srgbClr val="ffffff"/>
                </a:solidFill>
                <a:latin typeface="Squada One"/>
                <a:ea typeface="Squada One"/>
              </a:rPr>
              <a:t>xx%</a:t>
            </a:r>
            <a:endParaRPr b="0" lang="en-US" sz="5200" spc="-1" strike="noStrike">
              <a:solidFill>
                <a:srgbClr val="000000"/>
              </a:solidFill>
              <a:latin typeface="Arial"/>
            </a:endParaRPr>
          </a:p>
        </p:txBody>
      </p:sp>
      <p:sp>
        <p:nvSpPr>
          <p:cNvPr id="733" name="PlaceHolder 5"/>
          <p:cNvSpPr>
            <a:spLocks noGrp="1"/>
          </p:cNvSpPr>
          <p:nvPr>
            <p:ph type="title"/>
          </p:nvPr>
        </p:nvSpPr>
        <p:spPr>
          <a:xfrm>
            <a:off x="314640" y="3222720"/>
            <a:ext cx="8520120" cy="964080"/>
          </a:xfrm>
          <a:prstGeom prst="rect">
            <a:avLst/>
          </a:prstGeom>
        </p:spPr>
        <p:txBody>
          <a:bodyPr tIns="91440" bIns="91440" anchor="b"/>
          <a:p>
            <a:pPr algn="ctr">
              <a:lnSpc>
                <a:spcPct val="100000"/>
              </a:lnSpc>
            </a:pPr>
            <a:r>
              <a:rPr b="0" lang="en-US" sz="5200" spc="-1" strike="noStrike">
                <a:solidFill>
                  <a:srgbClr val="ffffff"/>
                </a:solidFill>
                <a:latin typeface="Squada One"/>
                <a:ea typeface="Squada One"/>
              </a:rPr>
              <a:t>xx%</a:t>
            </a:r>
            <a:endParaRPr b="0" lang="en-US" sz="5200" spc="-1" strike="noStrike">
              <a:solidFill>
                <a:srgbClr val="000000"/>
              </a:solidFill>
              <a:latin typeface="Arial"/>
            </a:endParaRPr>
          </a:p>
        </p:txBody>
      </p:sp>
      <p:sp>
        <p:nvSpPr>
          <p:cNvPr id="734" name="PlaceHolder 6"/>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70" r:id="rId2"/>
    <p:sldLayoutId id="2147483871" r:id="rId3"/>
    <p:sldLayoutId id="2147483872" r:id="rId4"/>
    <p:sldLayoutId id="2147483873" r:id="rId5"/>
    <p:sldLayoutId id="2147483874" r:id="rId6"/>
    <p:sldLayoutId id="2147483875" r:id="rId7"/>
    <p:sldLayoutId id="2147483876" r:id="rId8"/>
    <p:sldLayoutId id="2147483877" r:id="rId9"/>
    <p:sldLayoutId id="2147483878" r:id="rId10"/>
    <p:sldLayoutId id="2147483879" r:id="rId11"/>
    <p:sldLayoutId id="2147483880" r:id="rId12"/>
    <p:sldLayoutId id="2147483881" r:id="rId13"/>
  </p:sldLayoutIdLst>
</p:sldMaster>
</file>

<file path=ppt/slideMasters/slideMaster1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71" name="PlaceHolder 1"/>
          <p:cNvSpPr>
            <a:spLocks noGrp="1"/>
          </p:cNvSpPr>
          <p:nvPr>
            <p:ph type="title"/>
          </p:nvPr>
        </p:nvSpPr>
        <p:spPr>
          <a:xfrm>
            <a:off x="5830200" y="1130760"/>
            <a:ext cx="2655000" cy="2052360"/>
          </a:xfrm>
          <a:prstGeom prst="rect">
            <a:avLst/>
          </a:prstGeom>
        </p:spPr>
        <p:txBody>
          <a:bodyPr tIns="91440" bIns="91440" anchor="b"/>
          <a:p>
            <a:r>
              <a:rPr b="0" lang="en-US" sz="2400" spc="-1" strike="noStrike">
                <a:solidFill>
                  <a:srgbClr val="000000"/>
                </a:solidFill>
                <a:latin typeface="Arial"/>
              </a:rPr>
              <a:t>Click to edit </a:t>
            </a:r>
            <a:r>
              <a:rPr b="0" lang="en-US" sz="2400" spc="-1" strike="noStrike">
                <a:solidFill>
                  <a:srgbClr val="000000"/>
                </a:solidFill>
                <a:latin typeface="Arial"/>
              </a:rPr>
              <a:t>the title text </a:t>
            </a:r>
            <a:r>
              <a:rPr b="0" lang="en-US" sz="2400" spc="-1" strike="noStrike">
                <a:solidFill>
                  <a:srgbClr val="000000"/>
                </a:solidFill>
                <a:latin typeface="Arial"/>
              </a:rPr>
              <a:t>format</a:t>
            </a:r>
            <a:endParaRPr b="0" lang="en-US" sz="2400" spc="-1" strike="noStrike">
              <a:solidFill>
                <a:srgbClr val="000000"/>
              </a:solidFill>
              <a:latin typeface="Arial"/>
            </a:endParaRPr>
          </a:p>
        </p:txBody>
      </p:sp>
      <p:sp>
        <p:nvSpPr>
          <p:cNvPr id="772" name="CustomShape 2"/>
          <p:cNvSpPr/>
          <p:nvPr/>
        </p:nvSpPr>
        <p:spPr>
          <a:xfrm rot="10800000">
            <a:off x="9143280" y="5145480"/>
            <a:ext cx="9143640" cy="5163120"/>
          </a:xfrm>
          <a:prstGeom prst="rect">
            <a:avLst/>
          </a:prstGeom>
          <a:gradFill rotWithShape="0">
            <a:gsLst>
              <a:gs pos="0">
                <a:srgbClr val="242637"/>
              </a:gs>
              <a:gs pos="51000">
                <a:srgbClr val="242637"/>
              </a:gs>
              <a:gs pos="100000">
                <a:srgbClr val="33364f"/>
              </a:gs>
            </a:gsLst>
            <a:lin ang="8100000"/>
          </a:gradFill>
          <a:ln>
            <a:noFill/>
          </a:ln>
        </p:spPr>
        <p:style>
          <a:lnRef idx="0"/>
          <a:fillRef idx="0"/>
          <a:effectRef idx="0"/>
          <a:fontRef idx="minor"/>
        </p:style>
      </p:sp>
      <p:sp>
        <p:nvSpPr>
          <p:cNvPr id="773" name="CustomShape 3"/>
          <p:cNvSpPr/>
          <p:nvPr/>
        </p:nvSpPr>
        <p:spPr>
          <a:xfrm flipH="1">
            <a:off x="-1440" y="1309320"/>
            <a:ext cx="9143640" cy="383580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774" name="PlaceHolder 4"/>
          <p:cNvSpPr>
            <a:spLocks noGrp="1"/>
          </p:cNvSpPr>
          <p:nvPr>
            <p:ph type="title"/>
          </p:nvPr>
        </p:nvSpPr>
        <p:spPr>
          <a:xfrm>
            <a:off x="39240" y="2446560"/>
            <a:ext cx="9143640" cy="464040"/>
          </a:xfrm>
          <a:prstGeom prst="rect">
            <a:avLst/>
          </a:prstGeom>
        </p:spPr>
        <p:txBody>
          <a:bodyPr tIns="91440" bIns="91440" anchor="b"/>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775" name="CustomShape 5"/>
          <p:cNvSpPr/>
          <p:nvPr/>
        </p:nvSpPr>
        <p:spPr>
          <a:xfrm rot="5400000">
            <a:off x="2006640" y="389520"/>
            <a:ext cx="5208480" cy="4334040"/>
          </a:xfrm>
          <a:prstGeom prst="bentConnector3">
            <a:avLst>
              <a:gd name="adj1" fmla="val 72444"/>
            </a:avLst>
          </a:prstGeom>
          <a:noFill/>
          <a:ln w="19080">
            <a:solidFill>
              <a:srgbClr val="ffffff"/>
            </a:solidFill>
            <a:round/>
          </a:ln>
        </p:spPr>
        <p:style>
          <a:lnRef idx="0"/>
          <a:fillRef idx="0"/>
          <a:effectRef idx="0"/>
          <a:fontRef idx="minor"/>
        </p:style>
      </p:sp>
      <p:sp>
        <p:nvSpPr>
          <p:cNvPr id="776" name="PlaceHolder 6"/>
          <p:cNvSpPr>
            <a:spLocks noGrp="1"/>
          </p:cNvSpPr>
          <p:nvPr>
            <p:ph type="title"/>
          </p:nvPr>
        </p:nvSpPr>
        <p:spPr>
          <a:xfrm>
            <a:off x="3917880" y="1903320"/>
            <a:ext cx="1230120" cy="454320"/>
          </a:xfrm>
          <a:prstGeom prst="rect">
            <a:avLst/>
          </a:prstGeom>
        </p:spPr>
        <p:txBody>
          <a:bodyPr tIns="91440" bIns="91440"/>
          <a:p>
            <a:pPr algn="ctr">
              <a:lnSpc>
                <a:spcPct val="100000"/>
              </a:lnSpc>
            </a:pPr>
            <a:r>
              <a:rPr b="0" lang="en-US" sz="2400" spc="-1" strike="noStrike">
                <a:solidFill>
                  <a:srgbClr val="ffffff"/>
                </a:solidFill>
                <a:latin typeface="Squada One"/>
                <a:ea typeface="Squada One"/>
              </a:rPr>
              <a:t>xx%</a:t>
            </a:r>
            <a:endParaRPr b="0" lang="en-US" sz="2400" spc="-1" strike="noStrike">
              <a:solidFill>
                <a:srgbClr val="000000"/>
              </a:solidFill>
              <a:latin typeface="Arial"/>
            </a:endParaRPr>
          </a:p>
        </p:txBody>
      </p:sp>
      <p:sp>
        <p:nvSpPr>
          <p:cNvPr id="777" name="PlaceHolder 7"/>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83" r:id="rId2"/>
    <p:sldLayoutId id="2147483884" r:id="rId3"/>
    <p:sldLayoutId id="2147483885" r:id="rId4"/>
    <p:sldLayoutId id="2147483886" r:id="rId5"/>
    <p:sldLayoutId id="2147483887" r:id="rId6"/>
    <p:sldLayoutId id="2147483888" r:id="rId7"/>
    <p:sldLayoutId id="2147483889" r:id="rId8"/>
    <p:sldLayoutId id="2147483890" r:id="rId9"/>
    <p:sldLayoutId id="2147483891" r:id="rId10"/>
    <p:sldLayoutId id="2147483892" r:id="rId11"/>
    <p:sldLayoutId id="2147483893" r:id="rId12"/>
    <p:sldLayoutId id="2147483894"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51" name="CustomShape 1"/>
          <p:cNvSpPr/>
          <p:nvPr/>
        </p:nvSpPr>
        <p:spPr>
          <a:xfrm flipH="1">
            <a:off x="-720" y="-17640"/>
            <a:ext cx="9143640" cy="5163120"/>
          </a:xfrm>
          <a:prstGeom prst="rect">
            <a:avLst/>
          </a:prstGeom>
          <a:gradFill rotWithShape="0">
            <a:gsLst>
              <a:gs pos="0">
                <a:srgbClr val="242637"/>
              </a:gs>
              <a:gs pos="51000">
                <a:srgbClr val="242637"/>
              </a:gs>
              <a:gs pos="100000">
                <a:srgbClr val="33364f"/>
              </a:gs>
            </a:gsLst>
            <a:lin ang="13500000"/>
          </a:gradFill>
          <a:ln>
            <a:noFill/>
          </a:ln>
        </p:spPr>
        <p:style>
          <a:lnRef idx="0"/>
          <a:fillRef idx="0"/>
          <a:effectRef idx="0"/>
          <a:fontRef idx="minor"/>
        </p:style>
      </p:sp>
      <p:sp>
        <p:nvSpPr>
          <p:cNvPr id="52" name="CustomShape 2"/>
          <p:cNvSpPr/>
          <p:nvPr/>
        </p:nvSpPr>
        <p:spPr>
          <a:xfrm flipH="1">
            <a:off x="1143720" y="9000"/>
            <a:ext cx="360" cy="360"/>
          </a:xfrm>
          <a:custGeom>
            <a:avLst/>
            <a:gdLst/>
            <a:ahLst/>
            <a:rect l="l" t="t" r="r" b="b"/>
            <a:pathLst>
              <a:path w="1" h="1">
                <a:moveTo>
                  <a:pt x="0" y="1"/>
                </a:moveTo>
                <a:lnTo>
                  <a:pt x="0" y="1"/>
                </a:lnTo>
                <a:lnTo>
                  <a:pt x="0" y="1"/>
                </a:lnTo>
                <a:close/>
              </a:path>
            </a:pathLst>
          </a:custGeom>
          <a:solidFill>
            <a:srgbClr val="000000"/>
          </a:solidFill>
          <a:ln>
            <a:noFill/>
          </a:ln>
        </p:spPr>
        <p:style>
          <a:lnRef idx="0"/>
          <a:fillRef idx="0"/>
          <a:effectRef idx="0"/>
          <a:fontRef idx="minor"/>
        </p:style>
      </p:sp>
      <p:sp>
        <p:nvSpPr>
          <p:cNvPr id="53" name="CustomShape 3"/>
          <p:cNvSpPr/>
          <p:nvPr/>
        </p:nvSpPr>
        <p:spPr>
          <a:xfrm flipH="1">
            <a:off x="1143720" y="9000"/>
            <a:ext cx="360" cy="360"/>
          </a:xfrm>
          <a:custGeom>
            <a:avLst/>
            <a:gdLst/>
            <a:ahLst/>
            <a:rect l="l" t="t" r="r" b="b"/>
            <a:pathLst>
              <a:path w="1" h="1">
                <a:moveTo>
                  <a:pt x="0" y="1"/>
                </a:moveTo>
                <a:lnTo>
                  <a:pt x="0" y="1"/>
                </a:lnTo>
                <a:lnTo>
                  <a:pt x="0" y="1"/>
                </a:lnTo>
                <a:close/>
              </a:path>
            </a:pathLst>
          </a:custGeom>
          <a:solidFill>
            <a:srgbClr val="000000"/>
          </a:solidFill>
          <a:ln>
            <a:noFill/>
          </a:ln>
        </p:spPr>
        <p:style>
          <a:lnRef idx="0"/>
          <a:fillRef idx="0"/>
          <a:effectRef idx="0"/>
          <a:fontRef idx="minor"/>
        </p:style>
      </p:sp>
      <p:sp>
        <p:nvSpPr>
          <p:cNvPr id="54" name="CustomShape 4"/>
          <p:cNvSpPr/>
          <p:nvPr/>
        </p:nvSpPr>
        <p:spPr>
          <a:xfrm flipH="1" rot="16200000">
            <a:off x="5044680" y="1063800"/>
            <a:ext cx="5163480" cy="303552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55" name="CustomShape 5"/>
          <p:cNvSpPr/>
          <p:nvPr/>
        </p:nvSpPr>
        <p:spPr>
          <a:xfrm flipH="1" rot="5400000">
            <a:off x="-1030320" y="1031400"/>
            <a:ext cx="5163480" cy="310104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56" name="CustomShape 6"/>
          <p:cNvSpPr/>
          <p:nvPr/>
        </p:nvSpPr>
        <p:spPr>
          <a:xfrm flipH="1">
            <a:off x="1259640" y="3275280"/>
            <a:ext cx="6625440" cy="186984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57" name="CustomShape 7"/>
          <p:cNvSpPr/>
          <p:nvPr/>
        </p:nvSpPr>
        <p:spPr>
          <a:xfrm flipH="1" rot="10800000">
            <a:off x="7905240" y="1879200"/>
            <a:ext cx="6625440" cy="186984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58" name="CustomShape 8"/>
          <p:cNvSpPr/>
          <p:nvPr/>
        </p:nvSpPr>
        <p:spPr>
          <a:xfrm>
            <a:off x="9085680" y="18360"/>
            <a:ext cx="57960" cy="9000"/>
          </a:xfrm>
          <a:custGeom>
            <a:avLst/>
            <a:gdLst/>
            <a:ahLst/>
            <a:rect l="l" t="t" r="r" b="b"/>
            <a:pathLst>
              <a:path w="332" h="54">
                <a:moveTo>
                  <a:pt x="0" y="0"/>
                </a:moveTo>
                <a:cubicBezTo>
                  <a:pt x="106" y="0"/>
                  <a:pt x="212" y="53"/>
                  <a:pt x="331" y="53"/>
                </a:cubicBezTo>
                <a:cubicBezTo>
                  <a:pt x="212" y="0"/>
                  <a:pt x="159" y="0"/>
                  <a:pt x="53" y="0"/>
                </a:cubicBezTo>
                <a:close/>
              </a:path>
            </a:pathLst>
          </a:custGeom>
          <a:solidFill>
            <a:srgbClr val="000000"/>
          </a:solidFill>
          <a:ln>
            <a:noFill/>
          </a:ln>
        </p:spPr>
        <p:style>
          <a:lnRef idx="0"/>
          <a:fillRef idx="0"/>
          <a:effectRef idx="0"/>
          <a:fontRef idx="minor"/>
        </p:style>
      </p:sp>
      <p:sp>
        <p:nvSpPr>
          <p:cNvPr id="59" name="CustomShape 9"/>
          <p:cNvSpPr/>
          <p:nvPr/>
        </p:nvSpPr>
        <p:spPr>
          <a:xfrm>
            <a:off x="7999920" y="9000"/>
            <a:ext cx="360" cy="360"/>
          </a:xfrm>
          <a:custGeom>
            <a:avLst/>
            <a:gdLst/>
            <a:ahLst/>
            <a:rect l="l" t="t" r="r" b="b"/>
            <a:pathLst>
              <a:path w="1" h="1">
                <a:moveTo>
                  <a:pt x="0" y="1"/>
                </a:moveTo>
                <a:lnTo>
                  <a:pt x="0" y="1"/>
                </a:lnTo>
                <a:lnTo>
                  <a:pt x="0" y="1"/>
                </a:lnTo>
                <a:close/>
              </a:path>
            </a:pathLst>
          </a:custGeom>
          <a:solidFill>
            <a:srgbClr val="000000"/>
          </a:solidFill>
          <a:ln>
            <a:noFill/>
          </a:ln>
        </p:spPr>
        <p:style>
          <a:lnRef idx="0"/>
          <a:fillRef idx="0"/>
          <a:effectRef idx="0"/>
          <a:fontRef idx="minor"/>
        </p:style>
      </p:sp>
      <p:sp>
        <p:nvSpPr>
          <p:cNvPr id="60" name="PlaceHolder 10"/>
          <p:cNvSpPr>
            <a:spLocks noGrp="1"/>
          </p:cNvSpPr>
          <p:nvPr>
            <p:ph type="title"/>
          </p:nvPr>
        </p:nvSpPr>
        <p:spPr>
          <a:xfrm>
            <a:off x="2268720" y="2392200"/>
            <a:ext cx="3480120" cy="670320"/>
          </a:xfrm>
          <a:prstGeom prst="rect">
            <a:avLst/>
          </a:prstGeom>
        </p:spPr>
        <p:txBody>
          <a:bodyPr tIns="91440" bIns="91440" anchor="b"/>
          <a:p>
            <a:r>
              <a:rPr b="0" lang="en-US" sz="3600" spc="-1" strike="noStrike">
                <a:solidFill>
                  <a:srgbClr val="000000"/>
                </a:solidFill>
                <a:latin typeface="Arial"/>
              </a:rPr>
              <a:t>Click to </a:t>
            </a:r>
            <a:r>
              <a:rPr b="0" lang="en-US" sz="3600" spc="-1" strike="noStrike">
                <a:solidFill>
                  <a:srgbClr val="000000"/>
                </a:solidFill>
                <a:latin typeface="Arial"/>
              </a:rPr>
              <a:t>edit the </a:t>
            </a:r>
            <a:r>
              <a:rPr b="0" lang="en-US" sz="3600" spc="-1" strike="noStrike">
                <a:solidFill>
                  <a:srgbClr val="000000"/>
                </a:solidFill>
                <a:latin typeface="Arial"/>
              </a:rPr>
              <a:t>title text </a:t>
            </a:r>
            <a:r>
              <a:rPr b="0" lang="en-US" sz="3600" spc="-1" strike="noStrike">
                <a:solidFill>
                  <a:srgbClr val="000000"/>
                </a:solidFill>
                <a:latin typeface="Arial"/>
              </a:rPr>
              <a:t>format</a:t>
            </a:r>
            <a:endParaRPr b="0" lang="en-US" sz="3600" spc="-1" strike="noStrike">
              <a:solidFill>
                <a:srgbClr val="000000"/>
              </a:solidFill>
              <a:latin typeface="Arial"/>
            </a:endParaRPr>
          </a:p>
        </p:txBody>
      </p:sp>
      <p:sp>
        <p:nvSpPr>
          <p:cNvPr id="61" name="CustomShape 11"/>
          <p:cNvSpPr/>
          <p:nvPr/>
        </p:nvSpPr>
        <p:spPr>
          <a:xfrm>
            <a:off x="-14760" y="3146400"/>
            <a:ext cx="5880240" cy="36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sp>
        <p:nvSpPr>
          <p:cNvPr id="62" name="PlaceHolder 1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20.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4" name="CustomShape 1"/>
          <p:cNvSpPr/>
          <p:nvPr/>
        </p:nvSpPr>
        <p:spPr>
          <a:xfrm flipH="1" rot="10800000">
            <a:off x="9143640" y="5145480"/>
            <a:ext cx="9143640" cy="5163120"/>
          </a:xfrm>
          <a:prstGeom prst="rect">
            <a:avLst/>
          </a:prstGeom>
          <a:gradFill rotWithShape="0">
            <a:gsLst>
              <a:gs pos="0">
                <a:srgbClr val="242637"/>
              </a:gs>
              <a:gs pos="51000">
                <a:srgbClr val="242637"/>
              </a:gs>
              <a:gs pos="100000">
                <a:srgbClr val="33364f"/>
              </a:gs>
            </a:gsLst>
            <a:lin ang="2694000"/>
          </a:gradFill>
          <a:ln>
            <a:noFill/>
          </a:ln>
        </p:spPr>
        <p:style>
          <a:lnRef idx="0"/>
          <a:fillRef idx="0"/>
          <a:effectRef idx="0"/>
          <a:fontRef idx="minor"/>
        </p:style>
      </p:sp>
      <p:sp>
        <p:nvSpPr>
          <p:cNvPr id="815" name="CustomShape 2"/>
          <p:cNvSpPr/>
          <p:nvPr/>
        </p:nvSpPr>
        <p:spPr>
          <a:xfrm flipH="1" rot="16200000">
            <a:off x="4923360" y="907560"/>
            <a:ext cx="5139720" cy="3300120"/>
          </a:xfrm>
          <a:custGeom>
            <a:avLst/>
            <a:gdLst/>
            <a:ahLst/>
            <a:rect l="l" t="t" r="r" b="b"/>
            <a:pathLst>
              <a:path w="65996" h="42375">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rotWithShape="0">
            <a:gsLst>
              <a:gs pos="0">
                <a:srgbClr val="9c1b40"/>
              </a:gs>
              <a:gs pos="100000">
                <a:srgbClr val="242637"/>
              </a:gs>
            </a:gsLst>
            <a:lin ang="16200000"/>
          </a:gradFill>
          <a:ln>
            <a:noFill/>
          </a:ln>
        </p:spPr>
        <p:style>
          <a:lnRef idx="0"/>
          <a:fillRef idx="0"/>
          <a:effectRef idx="0"/>
          <a:fontRef idx="minor"/>
        </p:style>
      </p:sp>
      <p:sp>
        <p:nvSpPr>
          <p:cNvPr id="816" name="CustomShape 3"/>
          <p:cNvSpPr/>
          <p:nvPr/>
        </p:nvSpPr>
        <p:spPr>
          <a:xfrm rot="10800000">
            <a:off x="9144000" y="2563200"/>
            <a:ext cx="9143640" cy="258084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817" name="CustomShape 4"/>
          <p:cNvSpPr/>
          <p:nvPr/>
        </p:nvSpPr>
        <p:spPr>
          <a:xfrm flipH="1">
            <a:off x="-360" y="1827360"/>
            <a:ext cx="5139720" cy="3300120"/>
          </a:xfrm>
          <a:custGeom>
            <a:avLst/>
            <a:gdLst/>
            <a:ahLst/>
            <a:rect l="l" t="t" r="r" b="b"/>
            <a:pathLst>
              <a:path w="65996" h="42375">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818" name="PlaceHolder 5"/>
          <p:cNvSpPr>
            <a:spLocks noGrp="1"/>
          </p:cNvSpPr>
          <p:nvPr>
            <p:ph type="title"/>
          </p:nvPr>
        </p:nvSpPr>
        <p:spPr>
          <a:xfrm>
            <a:off x="1014480" y="892800"/>
            <a:ext cx="2274840" cy="2052360"/>
          </a:xfrm>
          <a:prstGeom prst="rect">
            <a:avLst/>
          </a:prstGeom>
        </p:spPr>
        <p:txBody>
          <a:bodyPr tIns="91440" bIns="91440" anchor="b"/>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19" name="PlaceHolder 6"/>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 id="2147483906" r:id="rId12"/>
    <p:sldLayoutId id="2147483907" r:id="rId13"/>
  </p:sldLayoutIdLst>
</p:sldMaster>
</file>

<file path=ppt/slideMasters/slideMaster2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6" name="CustomShape 1"/>
          <p:cNvSpPr/>
          <p:nvPr/>
        </p:nvSpPr>
        <p:spPr>
          <a:xfrm rot="10800000">
            <a:off x="9144000" y="5145480"/>
            <a:ext cx="9143640" cy="5163120"/>
          </a:xfrm>
          <a:prstGeom prst="rect">
            <a:avLst/>
          </a:prstGeom>
          <a:gradFill rotWithShape="0">
            <a:gsLst>
              <a:gs pos="0">
                <a:srgbClr val="242637"/>
              </a:gs>
              <a:gs pos="51000">
                <a:srgbClr val="242637"/>
              </a:gs>
              <a:gs pos="100000">
                <a:srgbClr val="33364f"/>
              </a:gs>
            </a:gsLst>
            <a:lin ang="8100000"/>
          </a:gradFill>
          <a:ln>
            <a:noFill/>
          </a:ln>
        </p:spPr>
        <p:style>
          <a:lnRef idx="0"/>
          <a:fillRef idx="0"/>
          <a:effectRef idx="0"/>
          <a:fontRef idx="minor"/>
        </p:style>
      </p:sp>
      <p:sp>
        <p:nvSpPr>
          <p:cNvPr id="857" name="CustomShape 2"/>
          <p:cNvSpPr/>
          <p:nvPr/>
        </p:nvSpPr>
        <p:spPr>
          <a:xfrm flipH="1" rot="5400000">
            <a:off x="-920160" y="920160"/>
            <a:ext cx="5139720" cy="3300120"/>
          </a:xfrm>
          <a:custGeom>
            <a:avLst/>
            <a:gdLst/>
            <a:ahLst/>
            <a:rect l="l" t="t" r="r" b="b"/>
            <a:pathLst>
              <a:path w="65996" h="42375">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rotWithShape="0">
            <a:gsLst>
              <a:gs pos="0">
                <a:srgbClr val="9c1b40"/>
              </a:gs>
              <a:gs pos="100000">
                <a:srgbClr val="242637"/>
              </a:gs>
            </a:gsLst>
            <a:lin ang="5394000"/>
          </a:gradFill>
          <a:ln>
            <a:noFill/>
          </a:ln>
        </p:spPr>
        <p:style>
          <a:lnRef idx="0"/>
          <a:fillRef idx="0"/>
          <a:effectRef idx="0"/>
          <a:fontRef idx="minor"/>
        </p:style>
      </p:sp>
      <p:sp>
        <p:nvSpPr>
          <p:cNvPr id="858" name="CustomShape 3"/>
          <p:cNvSpPr/>
          <p:nvPr/>
        </p:nvSpPr>
        <p:spPr>
          <a:xfrm>
            <a:off x="360" y="2564640"/>
            <a:ext cx="9143640" cy="258084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859" name="PlaceHolder 4"/>
          <p:cNvSpPr>
            <a:spLocks noGrp="1"/>
          </p:cNvSpPr>
          <p:nvPr>
            <p:ph type="title"/>
          </p:nvPr>
        </p:nvSpPr>
        <p:spPr>
          <a:xfrm>
            <a:off x="5841000" y="892800"/>
            <a:ext cx="2274840" cy="2052360"/>
          </a:xfrm>
          <a:prstGeom prst="rect">
            <a:avLst/>
          </a:prstGeom>
        </p:spPr>
        <p:txBody>
          <a:bodyPr tIns="91440" bIns="91440" anchor="b"/>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860" name="CustomShape 5"/>
          <p:cNvSpPr/>
          <p:nvPr/>
        </p:nvSpPr>
        <p:spPr>
          <a:xfrm flipH="1" rot="10800000">
            <a:off x="9143280" y="3300480"/>
            <a:ext cx="5139720" cy="3300120"/>
          </a:xfrm>
          <a:custGeom>
            <a:avLst/>
            <a:gdLst/>
            <a:ahLst/>
            <a:rect l="l" t="t" r="r" b="b"/>
            <a:pathLst>
              <a:path w="65996" h="42375">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rotWithShape="0">
            <a:gsLst>
              <a:gs pos="0">
                <a:srgbClr val="9c1b40"/>
              </a:gs>
              <a:gs pos="100000">
                <a:srgbClr val="242637"/>
              </a:gs>
            </a:gsLst>
            <a:lin ang="10794000"/>
          </a:gradFill>
          <a:ln>
            <a:noFill/>
          </a:ln>
        </p:spPr>
        <p:style>
          <a:lnRef idx="0"/>
          <a:fillRef idx="0"/>
          <a:effectRef idx="0"/>
          <a:fontRef idx="minor"/>
        </p:style>
      </p:sp>
      <p:sp>
        <p:nvSpPr>
          <p:cNvPr id="861" name="PlaceHolder 6"/>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09" r:id="rId2"/>
    <p:sldLayoutId id="2147483910" r:id="rId3"/>
    <p:sldLayoutId id="2147483911" r:id="rId4"/>
    <p:sldLayoutId id="2147483912" r:id="rId5"/>
    <p:sldLayoutId id="2147483913" r:id="rId6"/>
    <p:sldLayoutId id="2147483914" r:id="rId7"/>
    <p:sldLayoutId id="2147483915" r:id="rId8"/>
    <p:sldLayoutId id="2147483916" r:id="rId9"/>
    <p:sldLayoutId id="2147483917" r:id="rId10"/>
    <p:sldLayoutId id="2147483918" r:id="rId11"/>
    <p:sldLayoutId id="2147483919" r:id="rId12"/>
    <p:sldLayoutId id="2147483920" r:id="rId13"/>
  </p:sldLayoutIdLst>
</p:sldMaster>
</file>

<file path=ppt/slideMasters/slideMaster2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98" name="CustomShape 1"/>
          <p:cNvSpPr/>
          <p:nvPr/>
        </p:nvSpPr>
        <p:spPr>
          <a:xfrm flipH="1" rot="10800000">
            <a:off x="9143640" y="5145480"/>
            <a:ext cx="9143640" cy="5163120"/>
          </a:xfrm>
          <a:prstGeom prst="rect">
            <a:avLst/>
          </a:prstGeom>
          <a:gradFill rotWithShape="0">
            <a:gsLst>
              <a:gs pos="0">
                <a:srgbClr val="242637"/>
              </a:gs>
              <a:gs pos="51000">
                <a:srgbClr val="242637"/>
              </a:gs>
              <a:gs pos="100000">
                <a:srgbClr val="33364f"/>
              </a:gs>
            </a:gsLst>
            <a:lin ang="2694000"/>
          </a:gradFill>
          <a:ln>
            <a:noFill/>
          </a:ln>
        </p:spPr>
        <p:style>
          <a:lnRef idx="0"/>
          <a:fillRef idx="0"/>
          <a:effectRef idx="0"/>
          <a:fontRef idx="minor"/>
        </p:style>
      </p:sp>
      <p:sp>
        <p:nvSpPr>
          <p:cNvPr id="899" name="CustomShape 2"/>
          <p:cNvSpPr/>
          <p:nvPr/>
        </p:nvSpPr>
        <p:spPr>
          <a:xfrm flipH="1">
            <a:off x="4914000" y="0"/>
            <a:ext cx="4230000" cy="5162760"/>
          </a:xfrm>
          <a:custGeom>
            <a:avLst/>
            <a:gdLst/>
            <a:ahLst/>
            <a:rect l="l" t="t" r="r" b="b"/>
            <a:pathLst>
              <a:path w="49593" h="7337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900" name="PlaceHolder 3"/>
          <p:cNvSpPr>
            <a:spLocks noGrp="1"/>
          </p:cNvSpPr>
          <p:nvPr>
            <p:ph type="title"/>
          </p:nvPr>
        </p:nvSpPr>
        <p:spPr>
          <a:xfrm>
            <a:off x="1009440" y="3115800"/>
            <a:ext cx="1881000" cy="644400"/>
          </a:xfrm>
          <a:prstGeom prst="rect">
            <a:avLst/>
          </a:prstGeom>
        </p:spPr>
        <p:txBody>
          <a:bodyPr tIns="91440" bIns="91440" anchor="b"/>
          <a:p>
            <a:r>
              <a:rPr b="0" lang="en-US" sz="1600" spc="-1" strike="noStrike">
                <a:solidFill>
                  <a:srgbClr val="000000"/>
                </a:solidFill>
                <a:latin typeface="Arial"/>
              </a:rPr>
              <a:t>Click to edit the title text format</a:t>
            </a:r>
            <a:endParaRPr b="0" lang="en-US" sz="1600" spc="-1" strike="noStrike">
              <a:solidFill>
                <a:srgbClr val="000000"/>
              </a:solidFill>
              <a:latin typeface="Arial"/>
            </a:endParaRPr>
          </a:p>
        </p:txBody>
      </p:sp>
      <p:sp>
        <p:nvSpPr>
          <p:cNvPr id="901" name="PlaceHolder 4"/>
          <p:cNvSpPr>
            <a:spLocks noGrp="1"/>
          </p:cNvSpPr>
          <p:nvPr>
            <p:ph type="title"/>
          </p:nvPr>
        </p:nvSpPr>
        <p:spPr>
          <a:xfrm>
            <a:off x="3660120" y="3115800"/>
            <a:ext cx="1881000" cy="644400"/>
          </a:xfrm>
          <a:prstGeom prst="rect">
            <a:avLst/>
          </a:prstGeom>
        </p:spPr>
        <p:txBody>
          <a:bodyPr tIns="91440" bIns="91440" anchor="b"/>
          <a:p>
            <a:r>
              <a:rPr b="0" lang="en-US" sz="1600" spc="-1" strike="noStrike">
                <a:solidFill>
                  <a:srgbClr val="000000"/>
                </a:solidFill>
                <a:latin typeface="Arial"/>
              </a:rPr>
              <a:t>Click to edit the title text format</a:t>
            </a:r>
            <a:endParaRPr b="0" lang="en-US" sz="1600" spc="-1" strike="noStrike">
              <a:solidFill>
                <a:srgbClr val="000000"/>
              </a:solidFill>
              <a:latin typeface="Arial"/>
            </a:endParaRPr>
          </a:p>
        </p:txBody>
      </p:sp>
      <p:sp>
        <p:nvSpPr>
          <p:cNvPr id="902" name="PlaceHolder 5"/>
          <p:cNvSpPr>
            <a:spLocks noGrp="1"/>
          </p:cNvSpPr>
          <p:nvPr>
            <p:ph type="title"/>
          </p:nvPr>
        </p:nvSpPr>
        <p:spPr>
          <a:xfrm>
            <a:off x="6311160" y="3115800"/>
            <a:ext cx="1881000" cy="644400"/>
          </a:xfrm>
          <a:prstGeom prst="rect">
            <a:avLst/>
          </a:prstGeom>
        </p:spPr>
        <p:txBody>
          <a:bodyPr tIns="91440" bIns="91440" anchor="b"/>
          <a:p>
            <a:r>
              <a:rPr b="0" lang="en-US" sz="1600" spc="-1" strike="noStrike">
                <a:solidFill>
                  <a:srgbClr val="000000"/>
                </a:solidFill>
                <a:latin typeface="Arial"/>
              </a:rPr>
              <a:t>Click to edit the title text format</a:t>
            </a:r>
            <a:endParaRPr b="0" lang="en-US" sz="1600" spc="-1" strike="noStrike">
              <a:solidFill>
                <a:srgbClr val="000000"/>
              </a:solidFill>
              <a:latin typeface="Arial"/>
            </a:endParaRPr>
          </a:p>
        </p:txBody>
      </p:sp>
      <p:sp>
        <p:nvSpPr>
          <p:cNvPr id="903" name="PlaceHolder 6"/>
          <p:cNvSpPr>
            <a:spLocks noGrp="1"/>
          </p:cNvSpPr>
          <p:nvPr>
            <p:ph type="title"/>
          </p:nvPr>
        </p:nvSpPr>
        <p:spPr>
          <a:xfrm>
            <a:off x="3773160" y="284040"/>
            <a:ext cx="4361760" cy="945720"/>
          </a:xfrm>
          <a:prstGeom prst="rect">
            <a:avLst/>
          </a:prstGeom>
        </p:spPr>
        <p:txBody>
          <a:bodyPr tIns="91440" bIns="91440" anchor="ct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904" name="PlaceHolder 7"/>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22" r:id="rId2"/>
    <p:sldLayoutId id="2147483923" r:id="rId3"/>
    <p:sldLayoutId id="2147483924" r:id="rId4"/>
    <p:sldLayoutId id="2147483925" r:id="rId5"/>
    <p:sldLayoutId id="2147483926" r:id="rId6"/>
    <p:sldLayoutId id="2147483927" r:id="rId7"/>
    <p:sldLayoutId id="2147483928" r:id="rId8"/>
    <p:sldLayoutId id="2147483929" r:id="rId9"/>
    <p:sldLayoutId id="2147483930" r:id="rId10"/>
    <p:sldLayoutId id="2147483931" r:id="rId11"/>
    <p:sldLayoutId id="2147483932" r:id="rId12"/>
    <p:sldLayoutId id="2147483933" r:id="rId13"/>
  </p:sldLayoutIdLst>
</p:sldMaster>
</file>

<file path=ppt/slideMasters/slideMaster2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1" name="PlaceHolder 1"/>
          <p:cNvSpPr>
            <a:spLocks noGrp="1"/>
          </p:cNvSpPr>
          <p:nvPr>
            <p:ph type="title"/>
          </p:nvPr>
        </p:nvSpPr>
        <p:spPr>
          <a:xfrm>
            <a:off x="457200" y="205200"/>
            <a:ext cx="8229240" cy="858600"/>
          </a:xfrm>
          <a:prstGeom prst="rect">
            <a:avLst/>
          </a:prstGeom>
        </p:spPr>
        <p:txBody>
          <a:bodyPr lIns="0" rIns="0" tIns="0" bIns="0" anchor="ctr"/>
          <a:p>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
        <p:nvSpPr>
          <p:cNvPr id="942" name="PlaceHolder 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935" r:id="rId2"/>
    <p:sldLayoutId id="2147483936" r:id="rId3"/>
    <p:sldLayoutId id="2147483937" r:id="rId4"/>
    <p:sldLayoutId id="2147483938" r:id="rId5"/>
    <p:sldLayoutId id="2147483939" r:id="rId6"/>
    <p:sldLayoutId id="2147483940" r:id="rId7"/>
    <p:sldLayoutId id="2147483941" r:id="rId8"/>
    <p:sldLayoutId id="2147483942" r:id="rId9"/>
    <p:sldLayoutId id="2147483943" r:id="rId10"/>
    <p:sldLayoutId id="2147483944" r:id="rId11"/>
    <p:sldLayoutId id="2147483945" r:id="rId12"/>
    <p:sldLayoutId id="2147483946"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 name="CustomShape 1"/>
          <p:cNvSpPr/>
          <p:nvPr/>
        </p:nvSpPr>
        <p:spPr>
          <a:xfrm>
            <a:off x="360" y="0"/>
            <a:ext cx="3489480" cy="5162760"/>
          </a:xfrm>
          <a:custGeom>
            <a:avLst/>
            <a:gdLst/>
            <a:ahLst/>
            <a:rect l="l" t="t" r="r" b="b"/>
            <a:pathLst>
              <a:path w="49593" h="7337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rotWithShape="0">
            <a:gsLst>
              <a:gs pos="0">
                <a:srgbClr val="9c1b40"/>
              </a:gs>
              <a:gs pos="100000">
                <a:srgbClr val="242637"/>
              </a:gs>
            </a:gsLst>
            <a:lin ang="10800000"/>
          </a:gradFill>
          <a:ln>
            <a:noFill/>
          </a:ln>
        </p:spPr>
        <p:style>
          <a:lnRef idx="0"/>
          <a:fillRef idx="0"/>
          <a:effectRef idx="0"/>
          <a:fontRef idx="minor"/>
        </p:style>
      </p:sp>
      <p:sp>
        <p:nvSpPr>
          <p:cNvPr id="100" name="CustomShape 2"/>
          <p:cNvSpPr/>
          <p:nvPr/>
        </p:nvSpPr>
        <p:spPr>
          <a:xfrm rot="10800000">
            <a:off x="9144360" y="5163120"/>
            <a:ext cx="3489480" cy="5162760"/>
          </a:xfrm>
          <a:custGeom>
            <a:avLst/>
            <a:gdLst/>
            <a:ahLst/>
            <a:rect l="l" t="t" r="r" b="b"/>
            <a:pathLst>
              <a:path w="49593" h="7337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101" name="CustomShape 3"/>
          <p:cNvSpPr/>
          <p:nvPr/>
        </p:nvSpPr>
        <p:spPr>
          <a:xfrm rot="10800000">
            <a:off x="3960000" y="4036680"/>
            <a:ext cx="360" cy="403632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sp>
        <p:nvSpPr>
          <p:cNvPr id="102" name="PlaceHolder 4"/>
          <p:cNvSpPr>
            <a:spLocks noGrp="1"/>
          </p:cNvSpPr>
          <p:nvPr>
            <p:ph type="title"/>
          </p:nvPr>
        </p:nvSpPr>
        <p:spPr>
          <a:xfrm>
            <a:off x="3773160" y="284040"/>
            <a:ext cx="4361760" cy="945720"/>
          </a:xfrm>
          <a:prstGeom prst="rect">
            <a:avLst/>
          </a:prstGeom>
        </p:spPr>
        <p:txBody>
          <a:bodyPr tIns="91440" bIns="91440" anchor="ctr"/>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103" name="PlaceHolder 5"/>
          <p:cNvSpPr>
            <a:spLocks noGrp="1"/>
          </p:cNvSpPr>
          <p:nvPr>
            <p:ph type="title"/>
          </p:nvPr>
        </p:nvSpPr>
        <p:spPr>
          <a:xfrm>
            <a:off x="2599200" y="1273680"/>
            <a:ext cx="1230120" cy="454320"/>
          </a:xfrm>
          <a:prstGeom prst="rect">
            <a:avLst/>
          </a:prstGeom>
        </p:spPr>
        <p:txBody>
          <a:bodyPr tIns="91440" bIns="91440"/>
          <a:p>
            <a:pPr algn="r">
              <a:lnSpc>
                <a:spcPct val="100000"/>
              </a:lnSpc>
            </a:pPr>
            <a:r>
              <a:rPr b="0" lang="en-US" sz="1800" spc="-1" strike="noStrike">
                <a:solidFill>
                  <a:srgbClr val="ffffff"/>
                </a:solidFill>
                <a:latin typeface="Squada One"/>
                <a:ea typeface="Squada One"/>
              </a:rPr>
              <a:t>xx%</a:t>
            </a:r>
            <a:endParaRPr b="0" lang="en-US" sz="1800" spc="-1" strike="noStrike">
              <a:solidFill>
                <a:srgbClr val="000000"/>
              </a:solidFill>
              <a:latin typeface="Arial"/>
            </a:endParaRPr>
          </a:p>
        </p:txBody>
      </p:sp>
      <p:sp>
        <p:nvSpPr>
          <p:cNvPr id="104" name="PlaceHolder 6"/>
          <p:cNvSpPr>
            <a:spLocks noGrp="1"/>
          </p:cNvSpPr>
          <p:nvPr>
            <p:ph type="title"/>
          </p:nvPr>
        </p:nvSpPr>
        <p:spPr>
          <a:xfrm>
            <a:off x="2599200" y="1990440"/>
            <a:ext cx="1230120" cy="454320"/>
          </a:xfrm>
          <a:prstGeom prst="rect">
            <a:avLst/>
          </a:prstGeom>
        </p:spPr>
        <p:txBody>
          <a:bodyPr tIns="91440" bIns="91440"/>
          <a:p>
            <a:pPr algn="r">
              <a:lnSpc>
                <a:spcPct val="100000"/>
              </a:lnSpc>
            </a:pPr>
            <a:r>
              <a:rPr b="0" lang="en-US" sz="1800" spc="-1" strike="noStrike">
                <a:solidFill>
                  <a:srgbClr val="ffffff"/>
                </a:solidFill>
                <a:latin typeface="Squada One"/>
                <a:ea typeface="Squada One"/>
              </a:rPr>
              <a:t>xx%</a:t>
            </a:r>
            <a:endParaRPr b="0" lang="en-US" sz="1800" spc="-1" strike="noStrike">
              <a:solidFill>
                <a:srgbClr val="000000"/>
              </a:solidFill>
              <a:latin typeface="Arial"/>
            </a:endParaRPr>
          </a:p>
        </p:txBody>
      </p:sp>
      <p:sp>
        <p:nvSpPr>
          <p:cNvPr id="105" name="PlaceHolder 7"/>
          <p:cNvSpPr>
            <a:spLocks noGrp="1"/>
          </p:cNvSpPr>
          <p:nvPr>
            <p:ph type="title"/>
          </p:nvPr>
        </p:nvSpPr>
        <p:spPr>
          <a:xfrm>
            <a:off x="2599200" y="2711160"/>
            <a:ext cx="1230120" cy="454320"/>
          </a:xfrm>
          <a:prstGeom prst="rect">
            <a:avLst/>
          </a:prstGeom>
        </p:spPr>
        <p:txBody>
          <a:bodyPr tIns="91440" bIns="91440"/>
          <a:p>
            <a:pPr algn="r">
              <a:lnSpc>
                <a:spcPct val="100000"/>
              </a:lnSpc>
            </a:pPr>
            <a:r>
              <a:rPr b="0" lang="en-US" sz="1800" spc="-1" strike="noStrike">
                <a:solidFill>
                  <a:srgbClr val="ffffff"/>
                </a:solidFill>
                <a:latin typeface="Squada One"/>
                <a:ea typeface="Squada One"/>
              </a:rPr>
              <a:t>xx%</a:t>
            </a:r>
            <a:endParaRPr b="0" lang="en-US" sz="1800" spc="-1" strike="noStrike">
              <a:solidFill>
                <a:srgbClr val="000000"/>
              </a:solidFill>
              <a:latin typeface="Arial"/>
            </a:endParaRPr>
          </a:p>
        </p:txBody>
      </p:sp>
      <p:sp>
        <p:nvSpPr>
          <p:cNvPr id="106" name="PlaceHolder 8"/>
          <p:cNvSpPr>
            <a:spLocks noGrp="1"/>
          </p:cNvSpPr>
          <p:nvPr>
            <p:ph type="title"/>
          </p:nvPr>
        </p:nvSpPr>
        <p:spPr>
          <a:xfrm>
            <a:off x="2599200" y="3380040"/>
            <a:ext cx="1230120" cy="454320"/>
          </a:xfrm>
          <a:prstGeom prst="rect">
            <a:avLst/>
          </a:prstGeom>
        </p:spPr>
        <p:txBody>
          <a:bodyPr tIns="91440" bIns="91440"/>
          <a:p>
            <a:pPr algn="r">
              <a:lnSpc>
                <a:spcPct val="100000"/>
              </a:lnSpc>
            </a:pPr>
            <a:r>
              <a:rPr b="0" lang="en-US" sz="1800" spc="-1" strike="noStrike">
                <a:solidFill>
                  <a:srgbClr val="ffffff"/>
                </a:solidFill>
                <a:latin typeface="Squada One"/>
                <a:ea typeface="Squada One"/>
              </a:rPr>
              <a:t>xx%</a:t>
            </a:r>
            <a:endParaRPr b="0" lang="en-US" sz="1800" spc="-1" strike="noStrike">
              <a:solidFill>
                <a:srgbClr val="000000"/>
              </a:solidFill>
              <a:latin typeface="Arial"/>
            </a:endParaRPr>
          </a:p>
        </p:txBody>
      </p:sp>
      <p:sp>
        <p:nvSpPr>
          <p:cNvPr id="107" name="PlaceHolder 9"/>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4" name="CustomShape 1"/>
          <p:cNvSpPr/>
          <p:nvPr/>
        </p:nvSpPr>
        <p:spPr>
          <a:xfrm flipH="1" rot="10800000">
            <a:off x="9143640" y="5145480"/>
            <a:ext cx="9143640" cy="5163120"/>
          </a:xfrm>
          <a:prstGeom prst="rect">
            <a:avLst/>
          </a:prstGeom>
          <a:gradFill rotWithShape="0">
            <a:gsLst>
              <a:gs pos="0">
                <a:srgbClr val="242637"/>
              </a:gs>
              <a:gs pos="51000">
                <a:srgbClr val="242637"/>
              </a:gs>
              <a:gs pos="100000">
                <a:srgbClr val="33364f"/>
              </a:gs>
            </a:gsLst>
            <a:lin ang="2694000"/>
          </a:gradFill>
          <a:ln>
            <a:noFill/>
          </a:ln>
        </p:spPr>
        <p:style>
          <a:lnRef idx="0"/>
          <a:fillRef idx="0"/>
          <a:effectRef idx="0"/>
          <a:fontRef idx="minor"/>
        </p:style>
      </p:sp>
      <p:sp>
        <p:nvSpPr>
          <p:cNvPr id="145" name="CustomShape 2"/>
          <p:cNvSpPr/>
          <p:nvPr/>
        </p:nvSpPr>
        <p:spPr>
          <a:xfrm>
            <a:off x="360" y="1680120"/>
            <a:ext cx="9143640" cy="346500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3f2551"/>
              </a:gs>
              <a:gs pos="14000">
                <a:srgbClr val="242637"/>
              </a:gs>
              <a:gs pos="100000">
                <a:srgbClr val="9c1b40"/>
              </a:gs>
            </a:gsLst>
            <a:lin ang="0"/>
          </a:gradFill>
          <a:ln>
            <a:noFill/>
          </a:ln>
        </p:spPr>
        <p:style>
          <a:lnRef idx="0"/>
          <a:fillRef idx="0"/>
          <a:effectRef idx="0"/>
          <a:fontRef idx="minor"/>
        </p:style>
      </p:sp>
      <p:sp>
        <p:nvSpPr>
          <p:cNvPr id="146" name="PlaceHolder 3"/>
          <p:cNvSpPr>
            <a:spLocks noGrp="1"/>
          </p:cNvSpPr>
          <p:nvPr>
            <p:ph type="title"/>
          </p:nvPr>
        </p:nvSpPr>
        <p:spPr>
          <a:xfrm>
            <a:off x="2204640" y="2874240"/>
            <a:ext cx="4881600" cy="388440"/>
          </a:xfrm>
          <a:prstGeom prst="rect">
            <a:avLst/>
          </a:prstGeom>
        </p:spPr>
        <p:txBody>
          <a:bodyPr tIns="91440" bIns="91440"/>
          <a:p>
            <a:r>
              <a:rPr b="0" lang="en-US" sz="1400" spc="-1" strike="noStrike">
                <a:solidFill>
                  <a:srgbClr val="000000"/>
                </a:solidFill>
                <a:latin typeface="Arial"/>
              </a:rPr>
              <a:t>Click to edit the title text format</a:t>
            </a:r>
            <a:endParaRPr b="0" lang="en-US" sz="1400" spc="-1" strike="noStrike">
              <a:solidFill>
                <a:srgbClr val="000000"/>
              </a:solidFill>
              <a:latin typeface="Arial"/>
            </a:endParaRPr>
          </a:p>
        </p:txBody>
      </p:sp>
      <p:sp>
        <p:nvSpPr>
          <p:cNvPr id="147" name="CustomShape 4"/>
          <p:cNvSpPr/>
          <p:nvPr/>
        </p:nvSpPr>
        <p:spPr>
          <a:xfrm flipH="1" rot="10800000">
            <a:off x="9144000" y="1517400"/>
            <a:ext cx="4003920" cy="151704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100000">
                <a:srgbClr val="242637"/>
              </a:gs>
            </a:gsLst>
            <a:lin ang="10794000"/>
          </a:gradFill>
          <a:ln>
            <a:noFill/>
          </a:ln>
        </p:spPr>
        <p:style>
          <a:lnRef idx="0"/>
          <a:fillRef idx="0"/>
          <a:effectRef idx="0"/>
          <a:fontRef idx="minor"/>
        </p:style>
      </p:sp>
      <p:sp>
        <p:nvSpPr>
          <p:cNvPr id="148" name="PlaceHolder 5"/>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85" name="CustomShape 1"/>
          <p:cNvSpPr/>
          <p:nvPr/>
        </p:nvSpPr>
        <p:spPr>
          <a:xfrm flipH="1" rot="10800000">
            <a:off x="9143640" y="5145480"/>
            <a:ext cx="9143640" cy="5163120"/>
          </a:xfrm>
          <a:prstGeom prst="rect">
            <a:avLst/>
          </a:prstGeom>
          <a:gradFill rotWithShape="0">
            <a:gsLst>
              <a:gs pos="0">
                <a:srgbClr val="242637"/>
              </a:gs>
              <a:gs pos="51000">
                <a:srgbClr val="242637"/>
              </a:gs>
              <a:gs pos="100000">
                <a:srgbClr val="33364f"/>
              </a:gs>
            </a:gsLst>
            <a:lin ang="2694000"/>
          </a:gradFill>
          <a:ln>
            <a:noFill/>
          </a:ln>
        </p:spPr>
        <p:style>
          <a:lnRef idx="0"/>
          <a:fillRef idx="0"/>
          <a:effectRef idx="0"/>
          <a:fontRef idx="minor"/>
        </p:style>
      </p:sp>
      <p:sp>
        <p:nvSpPr>
          <p:cNvPr id="186" name="CustomShape 2"/>
          <p:cNvSpPr/>
          <p:nvPr/>
        </p:nvSpPr>
        <p:spPr>
          <a:xfrm>
            <a:off x="360" y="1309320"/>
            <a:ext cx="9143640" cy="383580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187" name="PlaceHolder 3"/>
          <p:cNvSpPr>
            <a:spLocks noGrp="1"/>
          </p:cNvSpPr>
          <p:nvPr>
            <p:ph type="title"/>
          </p:nvPr>
        </p:nvSpPr>
        <p:spPr>
          <a:xfrm>
            <a:off x="316080" y="2446560"/>
            <a:ext cx="6935040" cy="464040"/>
          </a:xfrm>
          <a:prstGeom prst="rect">
            <a:avLst/>
          </a:prstGeom>
        </p:spPr>
        <p:txBody>
          <a:bodyPr tIns="91440" bIns="91440" anchor="b"/>
          <a:p>
            <a:r>
              <a:rPr b="0" lang="en-US" sz="2400" spc="-1" strike="noStrike">
                <a:solidFill>
                  <a:srgbClr val="000000"/>
                </a:solidFill>
                <a:latin typeface="Arial"/>
              </a:rPr>
              <a:t>Click to edit the title text </a:t>
            </a:r>
            <a:r>
              <a:rPr b="0" lang="en-US" sz="2400" spc="-1" strike="noStrike">
                <a:solidFill>
                  <a:srgbClr val="000000"/>
                </a:solidFill>
                <a:latin typeface="Arial"/>
              </a:rPr>
              <a:t>format</a:t>
            </a:r>
            <a:endParaRPr b="0" lang="en-US" sz="2400" spc="-1" strike="noStrike">
              <a:solidFill>
                <a:srgbClr val="000000"/>
              </a:solidFill>
              <a:latin typeface="Arial"/>
            </a:endParaRPr>
          </a:p>
        </p:txBody>
      </p:sp>
      <p:grpSp>
        <p:nvGrpSpPr>
          <p:cNvPr id="188" name="Group 4"/>
          <p:cNvGrpSpPr/>
          <p:nvPr/>
        </p:nvGrpSpPr>
        <p:grpSpPr>
          <a:xfrm>
            <a:off x="5892480" y="-140040"/>
            <a:ext cx="1646280" cy="3801960"/>
            <a:chOff x="5892480" y="-140040"/>
            <a:chExt cx="1646280" cy="3801960"/>
          </a:xfrm>
        </p:grpSpPr>
        <p:sp>
          <p:nvSpPr>
            <p:cNvPr id="189" name="CustomShape 5"/>
            <p:cNvSpPr/>
            <p:nvPr/>
          </p:nvSpPr>
          <p:spPr>
            <a:xfrm>
              <a:off x="5892480" y="3655440"/>
              <a:ext cx="1645920" cy="36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sp>
          <p:nvSpPr>
            <p:cNvPr id="190" name="CustomShape 6"/>
            <p:cNvSpPr/>
            <p:nvPr/>
          </p:nvSpPr>
          <p:spPr>
            <a:xfrm>
              <a:off x="7538400" y="-140040"/>
              <a:ext cx="360" cy="380196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grpSp>
      <p:sp>
        <p:nvSpPr>
          <p:cNvPr id="191" name="PlaceHolder 7"/>
          <p:cNvSpPr>
            <a:spLocks noGrp="1"/>
          </p:cNvSpPr>
          <p:nvPr>
            <p:ph type="title"/>
          </p:nvPr>
        </p:nvSpPr>
        <p:spPr>
          <a:xfrm>
            <a:off x="6020280" y="1903320"/>
            <a:ext cx="1230120" cy="454320"/>
          </a:xfrm>
          <a:prstGeom prst="rect">
            <a:avLst/>
          </a:prstGeom>
        </p:spPr>
        <p:txBody>
          <a:bodyPr tIns="91440" bIns="91440"/>
          <a:p>
            <a:pPr algn="r">
              <a:lnSpc>
                <a:spcPct val="100000"/>
              </a:lnSpc>
            </a:pPr>
            <a:r>
              <a:rPr b="0" lang="en-US" sz="2400" spc="-1" strike="noStrike">
                <a:solidFill>
                  <a:srgbClr val="ffffff"/>
                </a:solidFill>
                <a:latin typeface="Squada One"/>
                <a:ea typeface="Squada One"/>
              </a:rPr>
              <a:t>xx%</a:t>
            </a:r>
            <a:endParaRPr b="0" lang="en-US" sz="2400" spc="-1" strike="noStrike">
              <a:solidFill>
                <a:srgbClr val="000000"/>
              </a:solidFill>
              <a:latin typeface="Arial"/>
            </a:endParaRPr>
          </a:p>
        </p:txBody>
      </p:sp>
      <p:sp>
        <p:nvSpPr>
          <p:cNvPr id="192"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Masters/slideMaster6.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9" name="CustomShape 1"/>
          <p:cNvSpPr/>
          <p:nvPr/>
        </p:nvSpPr>
        <p:spPr>
          <a:xfrm rot="10800000">
            <a:off x="9144360" y="5145480"/>
            <a:ext cx="9143640" cy="5163120"/>
          </a:xfrm>
          <a:prstGeom prst="rect">
            <a:avLst/>
          </a:prstGeom>
          <a:gradFill rotWithShape="0">
            <a:gsLst>
              <a:gs pos="0">
                <a:srgbClr val="242637"/>
              </a:gs>
              <a:gs pos="51000">
                <a:srgbClr val="242637"/>
              </a:gs>
              <a:gs pos="100000">
                <a:srgbClr val="33364f"/>
              </a:gs>
            </a:gsLst>
            <a:lin ang="8100000"/>
          </a:gradFill>
          <a:ln>
            <a:noFill/>
          </a:ln>
        </p:spPr>
        <p:style>
          <a:lnRef idx="0"/>
          <a:fillRef idx="0"/>
          <a:effectRef idx="0"/>
          <a:fontRef idx="minor"/>
        </p:style>
      </p:sp>
      <p:sp>
        <p:nvSpPr>
          <p:cNvPr id="230" name="CustomShape 2"/>
          <p:cNvSpPr/>
          <p:nvPr/>
        </p:nvSpPr>
        <p:spPr>
          <a:xfrm rot="5400000">
            <a:off x="-1063440" y="1063800"/>
            <a:ext cx="5163480" cy="3035520"/>
          </a:xfrm>
          <a:custGeom>
            <a:avLst/>
            <a:gdLst/>
            <a:ahLst/>
            <a:rect l="l" t="t" r="r" b="b"/>
            <a:pathLst>
              <a:path w="87090" h="36538">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231" name="CustomShape 3"/>
          <p:cNvSpPr/>
          <p:nvPr/>
        </p:nvSpPr>
        <p:spPr>
          <a:xfrm>
            <a:off x="360" y="2564640"/>
            <a:ext cx="9143280" cy="258048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77000">
                <a:srgbClr val="242637"/>
              </a:gs>
              <a:gs pos="100000">
                <a:srgbClr val="242637"/>
              </a:gs>
            </a:gsLst>
            <a:lin ang="0"/>
          </a:gradFill>
          <a:ln>
            <a:noFill/>
          </a:ln>
        </p:spPr>
        <p:style>
          <a:lnRef idx="0"/>
          <a:fillRef idx="0"/>
          <a:effectRef idx="0"/>
          <a:fontRef idx="minor"/>
        </p:style>
      </p:sp>
      <p:sp>
        <p:nvSpPr>
          <p:cNvPr id="232" name="CustomShape 4"/>
          <p:cNvSpPr/>
          <p:nvPr/>
        </p:nvSpPr>
        <p:spPr>
          <a:xfrm>
            <a:off x="2827440" y="868320"/>
            <a:ext cx="3488760" cy="3390840"/>
          </a:xfrm>
          <a:prstGeom prst="snip2DiagRect">
            <a:avLst>
              <a:gd name="adj1" fmla="val 0"/>
              <a:gd name="adj2" fmla="val 16667"/>
            </a:avLst>
          </a:prstGeom>
          <a:noFill/>
          <a:ln w="19080">
            <a:solidFill>
              <a:srgbClr val="ffffff"/>
            </a:solidFill>
            <a:round/>
          </a:ln>
        </p:spPr>
        <p:style>
          <a:lnRef idx="0"/>
          <a:fillRef idx="0"/>
          <a:effectRef idx="0"/>
          <a:fontRef idx="minor"/>
        </p:style>
      </p:sp>
      <p:sp>
        <p:nvSpPr>
          <p:cNvPr id="233" name="PlaceHolder 5"/>
          <p:cNvSpPr>
            <a:spLocks noGrp="1"/>
          </p:cNvSpPr>
          <p:nvPr>
            <p:ph type="title"/>
          </p:nvPr>
        </p:nvSpPr>
        <p:spPr>
          <a:xfrm>
            <a:off x="3244320" y="1975320"/>
            <a:ext cx="2655000" cy="644400"/>
          </a:xfrm>
          <a:prstGeom prst="rect">
            <a:avLst/>
          </a:prstGeom>
        </p:spPr>
        <p:txBody>
          <a:bodyPr tIns="91440" bIns="91440" anchor="b"/>
          <a:p>
            <a:r>
              <a:rPr b="0" lang="en-US" sz="1600" spc="-1" strike="noStrike">
                <a:solidFill>
                  <a:srgbClr val="000000"/>
                </a:solidFill>
                <a:latin typeface="Arial"/>
              </a:rPr>
              <a:t>Click to edit the title text format</a:t>
            </a:r>
            <a:endParaRPr b="0" lang="en-US" sz="1600" spc="-1" strike="noStrike">
              <a:solidFill>
                <a:srgbClr val="000000"/>
              </a:solidFill>
              <a:latin typeface="Arial"/>
            </a:endParaRPr>
          </a:p>
        </p:txBody>
      </p:sp>
      <p:sp>
        <p:nvSpPr>
          <p:cNvPr id="234" name="PlaceHolder 6"/>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 id="2147483724" r:id="rId12"/>
    <p:sldLayoutId id="2147483725" r:id="rId13"/>
  </p:sldLayoutIdLst>
</p:sldMaster>
</file>

<file path=ppt/slideMasters/slideMaster7.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1" name="CustomShape 1"/>
          <p:cNvSpPr/>
          <p:nvPr/>
        </p:nvSpPr>
        <p:spPr>
          <a:xfrm flipH="1" rot="10800000">
            <a:off x="9143640" y="5145480"/>
            <a:ext cx="9143640" cy="5163120"/>
          </a:xfrm>
          <a:prstGeom prst="rect">
            <a:avLst/>
          </a:prstGeom>
          <a:gradFill rotWithShape="0">
            <a:gsLst>
              <a:gs pos="0">
                <a:srgbClr val="242637"/>
              </a:gs>
              <a:gs pos="51000">
                <a:srgbClr val="242637"/>
              </a:gs>
              <a:gs pos="100000">
                <a:srgbClr val="33364f"/>
              </a:gs>
            </a:gsLst>
            <a:lin ang="2694000"/>
          </a:gradFill>
          <a:ln>
            <a:noFill/>
          </a:ln>
        </p:spPr>
        <p:style>
          <a:lnRef idx="0"/>
          <a:fillRef idx="0"/>
          <a:effectRef idx="0"/>
          <a:fontRef idx="minor"/>
        </p:style>
      </p:sp>
      <p:sp>
        <p:nvSpPr>
          <p:cNvPr id="272" name="CustomShape 2"/>
          <p:cNvSpPr/>
          <p:nvPr/>
        </p:nvSpPr>
        <p:spPr>
          <a:xfrm>
            <a:off x="360" y="0"/>
            <a:ext cx="3489480" cy="5162760"/>
          </a:xfrm>
          <a:custGeom>
            <a:avLst/>
            <a:gdLst/>
            <a:ahLst/>
            <a:rect l="l" t="t" r="r" b="b"/>
            <a:pathLst>
              <a:path w="49593" h="7337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rotWithShape="0">
            <a:gsLst>
              <a:gs pos="0">
                <a:srgbClr val="9c1b40"/>
              </a:gs>
              <a:gs pos="100000">
                <a:srgbClr val="242637"/>
              </a:gs>
            </a:gsLst>
            <a:lin ang="10800000"/>
          </a:gradFill>
          <a:ln>
            <a:noFill/>
          </a:ln>
        </p:spPr>
        <p:style>
          <a:lnRef idx="0"/>
          <a:fillRef idx="0"/>
          <a:effectRef idx="0"/>
          <a:fontRef idx="minor"/>
        </p:style>
      </p:sp>
      <p:sp>
        <p:nvSpPr>
          <p:cNvPr id="273" name="PlaceHolder 3"/>
          <p:cNvSpPr>
            <a:spLocks noGrp="1"/>
          </p:cNvSpPr>
          <p:nvPr>
            <p:ph type="title"/>
          </p:nvPr>
        </p:nvSpPr>
        <p:spPr>
          <a:xfrm>
            <a:off x="1010160" y="1167480"/>
            <a:ext cx="2149560" cy="2052360"/>
          </a:xfrm>
          <a:prstGeom prst="rect">
            <a:avLst/>
          </a:prstGeom>
        </p:spPr>
        <p:txBody>
          <a:bodyPr tIns="91440" bIns="91440" anchor="b"/>
          <a:p>
            <a:r>
              <a:rPr b="0" lang="en-US" sz="2400" spc="-1" strike="noStrike">
                <a:solidFill>
                  <a:srgbClr val="000000"/>
                </a:solidFill>
                <a:latin typeface="Arial"/>
              </a:rPr>
              <a:t>Click to edit the title text format</a:t>
            </a:r>
            <a:endParaRPr b="0" lang="en-US" sz="2400" spc="-1" strike="noStrike">
              <a:solidFill>
                <a:srgbClr val="000000"/>
              </a:solidFill>
              <a:latin typeface="Arial"/>
            </a:endParaRPr>
          </a:p>
        </p:txBody>
      </p:sp>
      <p:sp>
        <p:nvSpPr>
          <p:cNvPr id="274" name="CustomShape 4"/>
          <p:cNvSpPr/>
          <p:nvPr/>
        </p:nvSpPr>
        <p:spPr>
          <a:xfrm rot="10800000">
            <a:off x="9144360" y="5163120"/>
            <a:ext cx="3489480" cy="5162760"/>
          </a:xfrm>
          <a:custGeom>
            <a:avLst/>
            <a:gdLst/>
            <a:ahLst/>
            <a:rect l="l" t="t" r="r" b="b"/>
            <a:pathLst>
              <a:path w="49593" h="7337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275" name="PlaceHolder 5"/>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Lst>
</p:sldMaster>
</file>

<file path=ppt/slideMasters/slideMaster8.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12" name="CustomShape 1"/>
          <p:cNvSpPr/>
          <p:nvPr/>
        </p:nvSpPr>
        <p:spPr>
          <a:xfrm rot="10800000">
            <a:off x="9144360" y="5145480"/>
            <a:ext cx="9143640" cy="5163120"/>
          </a:xfrm>
          <a:prstGeom prst="rect">
            <a:avLst/>
          </a:prstGeom>
          <a:gradFill rotWithShape="0">
            <a:gsLst>
              <a:gs pos="0">
                <a:srgbClr val="242637"/>
              </a:gs>
              <a:gs pos="51000">
                <a:srgbClr val="242637"/>
              </a:gs>
              <a:gs pos="100000">
                <a:srgbClr val="33364f"/>
              </a:gs>
            </a:gsLst>
            <a:lin ang="8100000"/>
          </a:gradFill>
          <a:ln>
            <a:noFill/>
          </a:ln>
        </p:spPr>
        <p:style>
          <a:lnRef idx="0"/>
          <a:fillRef idx="0"/>
          <a:effectRef idx="0"/>
          <a:fontRef idx="minor"/>
        </p:style>
      </p:sp>
      <p:sp>
        <p:nvSpPr>
          <p:cNvPr id="313" name="CustomShape 2"/>
          <p:cNvSpPr/>
          <p:nvPr/>
        </p:nvSpPr>
        <p:spPr>
          <a:xfrm>
            <a:off x="360" y="0"/>
            <a:ext cx="4230000" cy="5162760"/>
          </a:xfrm>
          <a:custGeom>
            <a:avLst/>
            <a:gdLst/>
            <a:ahLst/>
            <a:rect l="l" t="t" r="r" b="b"/>
            <a:pathLst>
              <a:path w="49593" h="7337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rotWithShape="0">
            <a:gsLst>
              <a:gs pos="0">
                <a:srgbClr val="9c1b40"/>
              </a:gs>
              <a:gs pos="100000">
                <a:srgbClr val="242637"/>
              </a:gs>
            </a:gsLst>
            <a:lin ang="10800000"/>
          </a:gradFill>
          <a:ln>
            <a:noFill/>
          </a:ln>
        </p:spPr>
        <p:style>
          <a:lnRef idx="0"/>
          <a:fillRef idx="0"/>
          <a:effectRef idx="0"/>
          <a:fontRef idx="minor"/>
        </p:style>
      </p:sp>
      <p:sp>
        <p:nvSpPr>
          <p:cNvPr id="314" name="CustomShape 3"/>
          <p:cNvSpPr/>
          <p:nvPr/>
        </p:nvSpPr>
        <p:spPr>
          <a:xfrm>
            <a:off x="1405080" y="2396880"/>
            <a:ext cx="2825640" cy="2746440"/>
          </a:xfrm>
          <a:prstGeom prst="snip1Rect">
            <a:avLst>
              <a:gd name="adj" fmla="val 16667"/>
            </a:avLst>
          </a:prstGeom>
          <a:noFill/>
          <a:ln w="19080">
            <a:solidFill>
              <a:srgbClr val="ffffff"/>
            </a:solidFill>
            <a:round/>
          </a:ln>
        </p:spPr>
        <p:style>
          <a:lnRef idx="0"/>
          <a:fillRef idx="0"/>
          <a:effectRef idx="0"/>
          <a:fontRef idx="minor"/>
        </p:style>
      </p:sp>
      <p:sp>
        <p:nvSpPr>
          <p:cNvPr id="315" name="CustomShape 4"/>
          <p:cNvSpPr/>
          <p:nvPr/>
        </p:nvSpPr>
        <p:spPr>
          <a:xfrm>
            <a:off x="4934880" y="2396880"/>
            <a:ext cx="2825640" cy="2746440"/>
          </a:xfrm>
          <a:prstGeom prst="snip1Rect">
            <a:avLst>
              <a:gd name="adj" fmla="val 16667"/>
            </a:avLst>
          </a:prstGeom>
          <a:noFill/>
          <a:ln w="19080">
            <a:solidFill>
              <a:srgbClr val="ffffff"/>
            </a:solidFill>
            <a:round/>
          </a:ln>
        </p:spPr>
        <p:style>
          <a:lnRef idx="0"/>
          <a:fillRef idx="0"/>
          <a:effectRef idx="0"/>
          <a:fontRef idx="minor"/>
        </p:style>
      </p:sp>
      <p:sp>
        <p:nvSpPr>
          <p:cNvPr id="316" name="PlaceHolder 5"/>
          <p:cNvSpPr>
            <a:spLocks noGrp="1"/>
          </p:cNvSpPr>
          <p:nvPr>
            <p:ph type="title"/>
          </p:nvPr>
        </p:nvSpPr>
        <p:spPr>
          <a:xfrm>
            <a:off x="1490400" y="3115800"/>
            <a:ext cx="2655000" cy="644400"/>
          </a:xfrm>
          <a:prstGeom prst="rect">
            <a:avLst/>
          </a:prstGeom>
        </p:spPr>
        <p:txBody>
          <a:bodyPr tIns="91440" bIns="91440" anchor="b"/>
          <a:p>
            <a:r>
              <a:rPr b="0" lang="en-US" sz="1600" spc="-1" strike="noStrike">
                <a:solidFill>
                  <a:srgbClr val="000000"/>
                </a:solidFill>
                <a:latin typeface="Arial"/>
              </a:rPr>
              <a:t>Click to edit the title text format</a:t>
            </a:r>
            <a:endParaRPr b="0" lang="en-US" sz="1600" spc="-1" strike="noStrike">
              <a:solidFill>
                <a:srgbClr val="000000"/>
              </a:solidFill>
              <a:latin typeface="Arial"/>
            </a:endParaRPr>
          </a:p>
        </p:txBody>
      </p:sp>
      <p:sp>
        <p:nvSpPr>
          <p:cNvPr id="317" name="PlaceHolder 6"/>
          <p:cNvSpPr>
            <a:spLocks noGrp="1"/>
          </p:cNvSpPr>
          <p:nvPr>
            <p:ph type="title"/>
          </p:nvPr>
        </p:nvSpPr>
        <p:spPr>
          <a:xfrm>
            <a:off x="5020200" y="3115800"/>
            <a:ext cx="2655000" cy="644400"/>
          </a:xfrm>
          <a:prstGeom prst="rect">
            <a:avLst/>
          </a:prstGeom>
        </p:spPr>
        <p:txBody>
          <a:bodyPr tIns="91440" bIns="91440" anchor="b"/>
          <a:p>
            <a:r>
              <a:rPr b="0" lang="en-US" sz="1600" spc="-1" strike="noStrike">
                <a:solidFill>
                  <a:srgbClr val="000000"/>
                </a:solidFill>
                <a:latin typeface="Arial"/>
              </a:rPr>
              <a:t>Click to edit the title text format</a:t>
            </a:r>
            <a:endParaRPr b="0" lang="en-US" sz="1600" spc="-1" strike="noStrike">
              <a:solidFill>
                <a:srgbClr val="000000"/>
              </a:solidFill>
              <a:latin typeface="Arial"/>
            </a:endParaRPr>
          </a:p>
        </p:txBody>
      </p:sp>
      <p:sp>
        <p:nvSpPr>
          <p:cNvPr id="318" name="PlaceHolder 7"/>
          <p:cNvSpPr>
            <a:spLocks noGrp="1"/>
          </p:cNvSpPr>
          <p:nvPr>
            <p:ph type="title"/>
          </p:nvPr>
        </p:nvSpPr>
        <p:spPr>
          <a:xfrm>
            <a:off x="3773160" y="284040"/>
            <a:ext cx="4361760" cy="945720"/>
          </a:xfrm>
          <a:prstGeom prst="rect">
            <a:avLst/>
          </a:prstGeom>
        </p:spPr>
        <p:txBody>
          <a:bodyPr tIns="91440" bIns="91440" anchor="ct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19" name="PlaceHolder 8"/>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40" r:id="rId2"/>
    <p:sldLayoutId id="2147483741" r:id="rId3"/>
    <p:sldLayoutId id="2147483742" r:id="rId4"/>
    <p:sldLayoutId id="2147483743" r:id="rId5"/>
    <p:sldLayoutId id="2147483744" r:id="rId6"/>
    <p:sldLayoutId id="2147483745" r:id="rId7"/>
    <p:sldLayoutId id="2147483746" r:id="rId8"/>
    <p:sldLayoutId id="2147483747" r:id="rId9"/>
    <p:sldLayoutId id="2147483748" r:id="rId10"/>
    <p:sldLayoutId id="2147483749" r:id="rId11"/>
    <p:sldLayoutId id="2147483750" r:id="rId12"/>
    <p:sldLayoutId id="2147483751" r:id="rId13"/>
  </p:sldLayoutIdLst>
</p:sldMaster>
</file>

<file path=ppt/slideMasters/slideMaster9.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356" name="CustomShape 1"/>
          <p:cNvSpPr/>
          <p:nvPr/>
        </p:nvSpPr>
        <p:spPr>
          <a:xfrm flipH="1" rot="10800000">
            <a:off x="9143640" y="5145480"/>
            <a:ext cx="9143640" cy="5163120"/>
          </a:xfrm>
          <a:prstGeom prst="rect">
            <a:avLst/>
          </a:prstGeom>
          <a:gradFill rotWithShape="0">
            <a:gsLst>
              <a:gs pos="0">
                <a:srgbClr val="242637"/>
              </a:gs>
              <a:gs pos="51000">
                <a:srgbClr val="242637"/>
              </a:gs>
              <a:gs pos="100000">
                <a:srgbClr val="33364f"/>
              </a:gs>
            </a:gsLst>
            <a:lin ang="2694000"/>
          </a:gradFill>
          <a:ln>
            <a:noFill/>
          </a:ln>
        </p:spPr>
        <p:style>
          <a:lnRef idx="0"/>
          <a:fillRef idx="0"/>
          <a:effectRef idx="0"/>
          <a:fontRef idx="minor"/>
        </p:style>
      </p:sp>
      <p:sp>
        <p:nvSpPr>
          <p:cNvPr id="357" name="CustomShape 2"/>
          <p:cNvSpPr/>
          <p:nvPr/>
        </p:nvSpPr>
        <p:spPr>
          <a:xfrm flipH="1">
            <a:off x="4914000" y="0"/>
            <a:ext cx="4230000" cy="5162760"/>
          </a:xfrm>
          <a:custGeom>
            <a:avLst/>
            <a:gdLst/>
            <a:ahLst/>
            <a:rect l="l" t="t" r="r" b="b"/>
            <a:pathLst>
              <a:path w="49593" h="73373">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358" name="PlaceHolder 3"/>
          <p:cNvSpPr>
            <a:spLocks noGrp="1"/>
          </p:cNvSpPr>
          <p:nvPr>
            <p:ph type="title"/>
          </p:nvPr>
        </p:nvSpPr>
        <p:spPr>
          <a:xfrm>
            <a:off x="1010160" y="284040"/>
            <a:ext cx="4361760" cy="945720"/>
          </a:xfrm>
          <a:prstGeom prst="rect">
            <a:avLst/>
          </a:prstGeom>
        </p:spPr>
        <p:txBody>
          <a:bodyPr tIns="91440" bIns="91440" anchor="ct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359" name="CustomShape 4"/>
          <p:cNvSpPr/>
          <p:nvPr/>
        </p:nvSpPr>
        <p:spPr>
          <a:xfrm>
            <a:off x="3516120" y="2602800"/>
            <a:ext cx="2169360" cy="2540520"/>
          </a:xfrm>
          <a:prstGeom prst="snip1Rect">
            <a:avLst>
              <a:gd name="adj" fmla="val 16667"/>
            </a:avLst>
          </a:prstGeom>
          <a:noFill/>
          <a:ln w="19080">
            <a:solidFill>
              <a:srgbClr val="ffffff"/>
            </a:solidFill>
            <a:round/>
          </a:ln>
        </p:spPr>
        <p:style>
          <a:lnRef idx="0"/>
          <a:fillRef idx="0"/>
          <a:effectRef idx="0"/>
          <a:fontRef idx="minor"/>
        </p:style>
      </p:sp>
      <p:sp>
        <p:nvSpPr>
          <p:cNvPr id="360" name="CustomShape 5"/>
          <p:cNvSpPr/>
          <p:nvPr/>
        </p:nvSpPr>
        <p:spPr>
          <a:xfrm>
            <a:off x="6167160" y="2602800"/>
            <a:ext cx="2169360" cy="2540520"/>
          </a:xfrm>
          <a:prstGeom prst="snip1Rect">
            <a:avLst>
              <a:gd name="adj" fmla="val 16667"/>
            </a:avLst>
          </a:prstGeom>
          <a:noFill/>
          <a:ln w="19080">
            <a:solidFill>
              <a:srgbClr val="ffffff"/>
            </a:solidFill>
            <a:round/>
          </a:ln>
        </p:spPr>
        <p:style>
          <a:lnRef idx="0"/>
          <a:fillRef idx="0"/>
          <a:effectRef idx="0"/>
          <a:fontRef idx="minor"/>
        </p:style>
      </p:sp>
      <p:sp>
        <p:nvSpPr>
          <p:cNvPr id="361" name="CustomShape 6"/>
          <p:cNvSpPr/>
          <p:nvPr/>
        </p:nvSpPr>
        <p:spPr>
          <a:xfrm>
            <a:off x="865080" y="2602800"/>
            <a:ext cx="2169360" cy="2540520"/>
          </a:xfrm>
          <a:prstGeom prst="snip1Rect">
            <a:avLst>
              <a:gd name="adj" fmla="val 16667"/>
            </a:avLst>
          </a:prstGeom>
          <a:noFill/>
          <a:ln w="19080">
            <a:solidFill>
              <a:srgbClr val="ffffff"/>
            </a:solidFill>
            <a:round/>
          </a:ln>
        </p:spPr>
        <p:style>
          <a:lnRef idx="0"/>
          <a:fillRef idx="0"/>
          <a:effectRef idx="0"/>
          <a:fontRef idx="minor"/>
        </p:style>
      </p:sp>
      <p:sp>
        <p:nvSpPr>
          <p:cNvPr id="362" name="PlaceHolder 7"/>
          <p:cNvSpPr>
            <a:spLocks noGrp="1"/>
          </p:cNvSpPr>
          <p:nvPr>
            <p:ph type="title"/>
          </p:nvPr>
        </p:nvSpPr>
        <p:spPr>
          <a:xfrm>
            <a:off x="1009440" y="3115800"/>
            <a:ext cx="1881000" cy="644400"/>
          </a:xfrm>
          <a:prstGeom prst="rect">
            <a:avLst/>
          </a:prstGeom>
        </p:spPr>
        <p:txBody>
          <a:bodyPr tIns="91440" bIns="91440" anchor="b"/>
          <a:p>
            <a:r>
              <a:rPr b="0" lang="en-US" sz="1600" spc="-1" strike="noStrike">
                <a:solidFill>
                  <a:srgbClr val="000000"/>
                </a:solidFill>
                <a:latin typeface="Arial"/>
              </a:rPr>
              <a:t>Click to edit the title text format</a:t>
            </a:r>
            <a:endParaRPr b="0" lang="en-US" sz="1600" spc="-1" strike="noStrike">
              <a:solidFill>
                <a:srgbClr val="000000"/>
              </a:solidFill>
              <a:latin typeface="Arial"/>
            </a:endParaRPr>
          </a:p>
        </p:txBody>
      </p:sp>
      <p:sp>
        <p:nvSpPr>
          <p:cNvPr id="363" name="PlaceHolder 8"/>
          <p:cNvSpPr>
            <a:spLocks noGrp="1"/>
          </p:cNvSpPr>
          <p:nvPr>
            <p:ph type="title"/>
          </p:nvPr>
        </p:nvSpPr>
        <p:spPr>
          <a:xfrm>
            <a:off x="3660120" y="3115800"/>
            <a:ext cx="1881000" cy="644400"/>
          </a:xfrm>
          <a:prstGeom prst="rect">
            <a:avLst/>
          </a:prstGeom>
        </p:spPr>
        <p:txBody>
          <a:bodyPr tIns="91440" bIns="91440" anchor="b"/>
          <a:p>
            <a:r>
              <a:rPr b="0" lang="en-US" sz="1600" spc="-1" strike="noStrike">
                <a:solidFill>
                  <a:srgbClr val="000000"/>
                </a:solidFill>
                <a:latin typeface="Arial"/>
              </a:rPr>
              <a:t>Click to edit the title text format</a:t>
            </a:r>
            <a:endParaRPr b="0" lang="en-US" sz="1600" spc="-1" strike="noStrike">
              <a:solidFill>
                <a:srgbClr val="000000"/>
              </a:solidFill>
              <a:latin typeface="Arial"/>
            </a:endParaRPr>
          </a:p>
        </p:txBody>
      </p:sp>
      <p:sp>
        <p:nvSpPr>
          <p:cNvPr id="364" name="PlaceHolder 9"/>
          <p:cNvSpPr>
            <a:spLocks noGrp="1"/>
          </p:cNvSpPr>
          <p:nvPr>
            <p:ph type="title"/>
          </p:nvPr>
        </p:nvSpPr>
        <p:spPr>
          <a:xfrm>
            <a:off x="6311160" y="3115800"/>
            <a:ext cx="1881000" cy="644400"/>
          </a:xfrm>
          <a:prstGeom prst="rect">
            <a:avLst/>
          </a:prstGeom>
        </p:spPr>
        <p:txBody>
          <a:bodyPr tIns="91440" bIns="91440" anchor="b"/>
          <a:p>
            <a:r>
              <a:rPr b="0" lang="en-US" sz="1600" spc="-1" strike="noStrike">
                <a:solidFill>
                  <a:srgbClr val="000000"/>
                </a:solidFill>
                <a:latin typeface="Arial"/>
              </a:rPr>
              <a:t>Click to edit the title </a:t>
            </a:r>
            <a:r>
              <a:rPr b="0" lang="en-US" sz="1600" spc="-1" strike="noStrike">
                <a:solidFill>
                  <a:srgbClr val="000000"/>
                </a:solidFill>
                <a:latin typeface="Arial"/>
              </a:rPr>
              <a:t>text format</a:t>
            </a:r>
            <a:endParaRPr b="0" lang="en-US" sz="1600" spc="-1" strike="noStrike">
              <a:solidFill>
                <a:srgbClr val="000000"/>
              </a:solidFill>
              <a:latin typeface="Arial"/>
            </a:endParaRPr>
          </a:p>
        </p:txBody>
      </p:sp>
      <p:sp>
        <p:nvSpPr>
          <p:cNvPr id="365" name="PlaceHolder 10"/>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US" sz="1400" spc="-1" strike="noStrike">
                <a:solidFill>
                  <a:srgbClr val="000000"/>
                </a:solidFill>
                <a:latin typeface="Arial"/>
              </a:rPr>
              <a:t>Click to edit the outline text format</a:t>
            </a:r>
            <a:endParaRPr b="0" lang="en-US" sz="1400" spc="-1" strike="noStrike">
              <a:solidFill>
                <a:srgbClr val="000000"/>
              </a:solidFill>
              <a:latin typeface="Arial"/>
            </a:endParaRPr>
          </a:p>
          <a:p>
            <a:pPr lvl="1" marL="864000" indent="-324000">
              <a:spcBef>
                <a:spcPts val="1134"/>
              </a:spcBef>
              <a:buClr>
                <a:srgbClr val="ffffff"/>
              </a:buClr>
              <a:buSzPct val="75000"/>
              <a:buFont typeface="Symbol" charset="2"/>
              <a:buChar char=""/>
            </a:pPr>
            <a:r>
              <a:rPr b="0" lang="en-US" sz="1400" spc="-1" strike="noStrike">
                <a:solidFill>
                  <a:srgbClr val="000000"/>
                </a:solidFill>
                <a:latin typeface="Arial"/>
              </a:rPr>
              <a:t>Second Outline Level</a:t>
            </a:r>
            <a:endParaRPr b="0" lang="en-US" sz="1400" spc="-1" strike="noStrike">
              <a:solidFill>
                <a:srgbClr val="000000"/>
              </a:solidFill>
              <a:latin typeface="Arial"/>
            </a:endParaRPr>
          </a:p>
          <a:p>
            <a:pPr lvl="2" marL="1296000" indent="-288000">
              <a:spcBef>
                <a:spcPts val="850"/>
              </a:spcBef>
              <a:buClr>
                <a:srgbClr val="ffffff"/>
              </a:buClr>
              <a:buSzPct val="45000"/>
              <a:buFont typeface="Wingdings" charset="2"/>
              <a:buChar char=""/>
            </a:pPr>
            <a:r>
              <a:rPr b="0" lang="en-US" sz="1400" spc="-1" strike="noStrike">
                <a:solidFill>
                  <a:srgbClr val="000000"/>
                </a:solidFill>
                <a:latin typeface="Arial"/>
              </a:rPr>
              <a:t>Third Outline Level</a:t>
            </a:r>
            <a:endParaRPr b="0" lang="en-US" sz="1400" spc="-1" strike="noStrike">
              <a:solidFill>
                <a:srgbClr val="000000"/>
              </a:solidFill>
              <a:latin typeface="Arial"/>
            </a:endParaRPr>
          </a:p>
          <a:p>
            <a:pPr lvl="3" marL="1728000" indent="-216000">
              <a:spcBef>
                <a:spcPts val="567"/>
              </a:spcBef>
              <a:buClr>
                <a:srgbClr val="ffffff"/>
              </a:buClr>
              <a:buSzPct val="75000"/>
              <a:buFont typeface="Symbol" charset="2"/>
              <a:buChar char=""/>
            </a:pPr>
            <a:r>
              <a:rPr b="0" lang="en-US" sz="1400" spc="-1" strike="noStrike">
                <a:solidFill>
                  <a:srgbClr val="000000"/>
                </a:solidFill>
                <a:latin typeface="Arial"/>
              </a:rPr>
              <a:t>Fourth Outline Level</a:t>
            </a:r>
            <a:endParaRPr b="0" lang="en-US" sz="1400" spc="-1" strike="noStrike">
              <a:solidFill>
                <a:srgbClr val="000000"/>
              </a:solidFill>
              <a:latin typeface="Arial"/>
            </a:endParaRPr>
          </a:p>
          <a:p>
            <a:pPr lvl="4" marL="2160000" indent="-216000">
              <a:spcBef>
                <a:spcPts val="283"/>
              </a:spcBef>
              <a:buClr>
                <a:srgbClr val="ffffff"/>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spcBef>
                <a:spcPts val="283"/>
              </a:spcBef>
              <a:buClr>
                <a:srgbClr val="ffffff"/>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spcBef>
                <a:spcPts val="283"/>
              </a:spcBef>
              <a:buClr>
                <a:srgbClr val="ffffff"/>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 id="2147483764"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21.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3.xml"/>
</Relationships>
</file>

<file path=ppt/slides/_rels/slide12.xml.rels><?xml version="1.0" encoding="UTF-8"?>
<Relationships xmlns="http://schemas.openxmlformats.org/package/2006/relationships"><Relationship Id="rId1" Type="http://schemas.openxmlformats.org/officeDocument/2006/relationships/slideLayout" Target="../slideLayouts/slideLayout145.xml"/>
</Relationships>
</file>

<file path=ppt/slides/_rels/slide13.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57.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7.xml"/>
</Relationships>
</file>

<file path=ppt/slides/_rels/slide16.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7.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19.xml.rels><?xml version="1.0" encoding="UTF-8"?>
<Relationships xmlns="http://schemas.openxmlformats.org/package/2006/relationships"><Relationship Id="rId1" Type="http://schemas.openxmlformats.org/officeDocument/2006/relationships/slideLayout" Target="../slideLayouts/slideLayout18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93.xml"/>
</Relationships>
</file>

<file path=ppt/slides/_rels/slide21.xml.rels><?xml version="1.0" encoding="UTF-8"?>
<Relationships xmlns="http://schemas.openxmlformats.org/package/2006/relationships"><Relationship Id="rId1" Type="http://schemas.openxmlformats.org/officeDocument/2006/relationships/slideLayout" Target="../slideLayouts/slideLayout205.xml"/>
</Relationships>
</file>

<file path=ppt/slides/_rels/slide22.xml.rels><?xml version="1.0" encoding="UTF-8"?>
<Relationships xmlns="http://schemas.openxmlformats.org/package/2006/relationships"><Relationship Id="rId1" Type="http://schemas.openxmlformats.org/officeDocument/2006/relationships/slideLayout" Target="../slideLayouts/slideLayout169.xml"/>
</Relationships>
</file>

<file path=ppt/slides/_rels/slide23.xml.rels><?xml version="1.0" encoding="UTF-8"?>
<Relationships xmlns="http://schemas.openxmlformats.org/package/2006/relationships"><Relationship Id="rId1" Type="http://schemas.openxmlformats.org/officeDocument/2006/relationships/slideLayout" Target="../slideLayouts/slideLayout157.xml"/>
</Relationships>
</file>

<file path=ppt/slides/_rels/slide24.xml.rels><?xml version="1.0" encoding="UTF-8"?>
<Relationships xmlns="http://schemas.openxmlformats.org/package/2006/relationships"><Relationship Id="rId1" Type="http://schemas.openxmlformats.org/officeDocument/2006/relationships/slideLayout" Target="../slideLayouts/slideLayout217.xml"/>
</Relationships>
</file>

<file path=ppt/slides/_rels/slide2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229.xml"/>
</Relationships>
</file>

<file path=ppt/slides/_rels/slide26.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241.xml"/>
</Relationships>
</file>

<file path=ppt/slides/_rels/slide27.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229.xml"/>
</Relationships>
</file>

<file path=ppt/slides/_rels/slide28.xml.rels><?xml version="1.0" encoding="UTF-8"?>
<Relationships xmlns="http://schemas.openxmlformats.org/package/2006/relationships"><Relationship Id="rId1" Type="http://schemas.openxmlformats.org/officeDocument/2006/relationships/slideLayout" Target="../slideLayouts/slideLayout253.xml"/>
</Relationships>
</file>

<file path=ppt/slides/_rels/slide29.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30.xml.rels><?xml version="1.0" encoding="UTF-8"?>
<Relationships xmlns="http://schemas.openxmlformats.org/package/2006/relationships"><Relationship Id="rId1" Type="http://schemas.openxmlformats.org/officeDocument/2006/relationships/hyperlink" Target="https://www.freepik.es/natanaelginting" TargetMode="External"/><Relationship Id="rId2" Type="http://schemas.openxmlformats.org/officeDocument/2006/relationships/slideLayout" Target="../slideLayouts/slideLayout73.xml"/>
</Relationships>
</file>

<file path=ppt/slides/_rels/slide31.xml.rels><?xml version="1.0" encoding="UTF-8"?>
<Relationships xmlns="http://schemas.openxmlformats.org/package/2006/relationships"><Relationship Id="rId1" Type="http://schemas.openxmlformats.org/officeDocument/2006/relationships/hyperlink" Target="http://bit.ly/2X9RQ9U" TargetMode="External"/><Relationship Id="rId2" Type="http://schemas.openxmlformats.org/officeDocument/2006/relationships/hyperlink" Target="https://slidesgo.com/faqs" TargetMode="External"/><Relationship Id="rId3" Type="http://schemas.openxmlformats.org/officeDocument/2006/relationships/slideLayout" Target="../slideLayouts/slideLayout265.xml"/>
</Relationships>
</file>

<file path=ppt/slides/_rels/slide32.xml.rels><?xml version="1.0" encoding="UTF-8"?>
<Relationships xmlns="http://schemas.openxmlformats.org/package/2006/relationships"><Relationship Id="rId1" Type="http://schemas.openxmlformats.org/officeDocument/2006/relationships/hyperlink" Target="https://fonts.google.com/specimen/Squada+One" TargetMode="External"/><Relationship Id="rId2" Type="http://schemas.openxmlformats.org/officeDocument/2006/relationships/hyperlink" Target="https://fonts.google.com/specimen/Roboto+Slab" TargetMode="External"/><Relationship Id="rId3" Type="http://schemas.openxmlformats.org/officeDocument/2006/relationships/slideLayout" Target="../slideLayouts/slideLayout265.xml"/>
</Relationships>
</file>

<file path=ppt/slides/_rels/slide33.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34.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35.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36.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37.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38.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39.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39.xml"/>
</Relationships>
</file>

<file path=ppt/slides/_rels/slide40.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41.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42.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43.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44.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45.xml.rels><?xml version="1.0" encoding="UTF-8"?>
<Relationships xmlns="http://schemas.openxmlformats.org/package/2006/relationships"><Relationship Id="rId1" Type="http://schemas.openxmlformats.org/officeDocument/2006/relationships/slideLayout" Target="../slideLayouts/slideLayout265.xml"/>
</Relationships>
</file>

<file path=ppt/slides/_rels/slide4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6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9.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73.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89.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97.xml"/>
</Relationships>
</file>

<file path=ppt/slides/_rels/slide9.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09.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79" name="TextShape 1"/>
          <p:cNvSpPr txBox="1"/>
          <p:nvPr/>
        </p:nvSpPr>
        <p:spPr>
          <a:xfrm>
            <a:off x="4108680" y="1591920"/>
            <a:ext cx="4761000" cy="1425600"/>
          </a:xfrm>
          <a:prstGeom prst="rect">
            <a:avLst/>
          </a:prstGeom>
          <a:noFill/>
          <a:ln>
            <a:noFill/>
          </a:ln>
        </p:spPr>
        <p:txBody>
          <a:bodyPr tIns="91440" bIns="91440" anchor="ctr"/>
          <a:p>
            <a:pPr algn="r">
              <a:lnSpc>
                <a:spcPct val="100000"/>
              </a:lnSpc>
            </a:pPr>
            <a:r>
              <a:rPr b="0" lang="en-US" sz="3600" spc="-1" strike="noStrike">
                <a:solidFill>
                  <a:srgbClr val="ffffff"/>
                </a:solidFill>
                <a:latin typeface="Squada One"/>
                <a:ea typeface="Squada One"/>
              </a:rPr>
              <a:t>Klasifikacija podataka o ženskoj odeći</a:t>
            </a:r>
            <a:endParaRPr b="0" lang="en-US" sz="3600" spc="-1" strike="noStrike">
              <a:solidFill>
                <a:srgbClr val="000000"/>
              </a:solidFill>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039" name="TextShape 1"/>
          <p:cNvSpPr txBox="1"/>
          <p:nvPr/>
        </p:nvSpPr>
        <p:spPr>
          <a:xfrm>
            <a:off x="1373760" y="3671280"/>
            <a:ext cx="6397200" cy="1082880"/>
          </a:xfrm>
          <a:prstGeom prst="rect">
            <a:avLst/>
          </a:prstGeom>
          <a:noFill/>
          <a:ln>
            <a:noFill/>
          </a:ln>
        </p:spPr>
        <p:txBody>
          <a:bodyPr tIns="91440" bIns="91440" anchor="ctr"/>
          <a:p>
            <a:pPr algn="ctr">
              <a:lnSpc>
                <a:spcPct val="100000"/>
              </a:lnSpc>
            </a:pPr>
            <a:r>
              <a:rPr b="0" lang="en-US" sz="3000" spc="-1" strike="noStrike">
                <a:solidFill>
                  <a:srgbClr val="ffffff"/>
                </a:solidFill>
                <a:latin typeface="Squada One"/>
                <a:ea typeface="Squada One"/>
              </a:rPr>
              <a:t>A PICTURE IS WORTH A THOUSAND WORDS</a:t>
            </a:r>
            <a:endParaRPr b="0" lang="en-US" sz="3000" spc="-1" strike="noStrike">
              <a:solidFill>
                <a:srgbClr val="000000"/>
              </a:solidFill>
              <a:latin typeface="Arial"/>
            </a:endParaRPr>
          </a:p>
        </p:txBody>
      </p:sp>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0" name="TextShape 1"/>
          <p:cNvSpPr txBox="1"/>
          <p:nvPr/>
        </p:nvSpPr>
        <p:spPr>
          <a:xfrm>
            <a:off x="283320" y="1928520"/>
            <a:ext cx="8598960" cy="1120320"/>
          </a:xfrm>
          <a:prstGeom prst="rect">
            <a:avLst/>
          </a:prstGeom>
          <a:noFill/>
          <a:ln>
            <a:noFill/>
          </a:ln>
        </p:spPr>
        <p:txBody>
          <a:bodyPr tIns="91440" bIns="91440" anchor="b"/>
          <a:p>
            <a:pPr algn="ctr">
              <a:lnSpc>
                <a:spcPct val="100000"/>
              </a:lnSpc>
            </a:pPr>
            <a:r>
              <a:rPr b="0" lang="en-US" sz="7200" spc="-1" strike="noStrike">
                <a:solidFill>
                  <a:srgbClr val="ffffff"/>
                </a:solidFill>
                <a:latin typeface="Squada One"/>
                <a:ea typeface="Squada One"/>
              </a:rPr>
              <a:t>AWESOME WORDS</a:t>
            </a:r>
            <a:endParaRPr b="0" lang="en-US" sz="7200" spc="-1" strike="noStrike">
              <a:solidFill>
                <a:srgbClr val="000000"/>
              </a:solidFill>
              <a:latin typeface="Arial"/>
            </a:endParaRPr>
          </a:p>
        </p:txBody>
      </p:sp>
      <p:sp>
        <p:nvSpPr>
          <p:cNvPr id="1041" name="TextShape 2"/>
          <p:cNvSpPr txBox="1"/>
          <p:nvPr/>
        </p:nvSpPr>
        <p:spPr>
          <a:xfrm>
            <a:off x="1708200" y="2919960"/>
            <a:ext cx="5748480" cy="294480"/>
          </a:xfrm>
          <a:prstGeom prst="rect">
            <a:avLst/>
          </a:prstGeom>
          <a:noFill/>
          <a:ln>
            <a:noFill/>
          </a:ln>
        </p:spPr>
        <p:txBody>
          <a:bodyPr tIns="91440" bIns="91440"/>
          <a:p>
            <a:pPr algn="ctr">
              <a:lnSpc>
                <a:spcPct val="100000"/>
              </a:lnSpc>
            </a:pPr>
            <a:r>
              <a:rPr b="0" lang="en-US" sz="1200" spc="-1" strike="noStrike">
                <a:solidFill>
                  <a:srgbClr val="ffffff"/>
                </a:solidFill>
                <a:latin typeface="Roboto Slab Light"/>
                <a:ea typeface="Roboto Slab Light"/>
              </a:rPr>
              <a:t>Because key words are great for catching your audience’s attention</a:t>
            </a:r>
            <a:endParaRPr b="0" lang="en-US" sz="1200" spc="-1" strike="noStrike">
              <a:latin typeface="Arial"/>
            </a:endParaRPr>
          </a:p>
          <a:p>
            <a:pPr algn="ctr">
              <a:lnSpc>
                <a:spcPct val="100000"/>
              </a:lnSpc>
            </a:pPr>
            <a:endParaRPr b="0" lang="en-US" sz="1200" spc="-1" strike="noStrike">
              <a:latin typeface="Arial"/>
            </a:endParaRPr>
          </a:p>
          <a:p>
            <a:pPr algn="ctr">
              <a:lnSpc>
                <a:spcPct val="100000"/>
              </a:lnSpc>
            </a:pPr>
            <a:endParaRPr b="0" lang="en-US" sz="1200" spc="-1" strike="noStrike">
              <a:latin typeface="Arial"/>
            </a:endParaRPr>
          </a:p>
        </p:txBody>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2" name="TextShape 1"/>
          <p:cNvSpPr txBox="1"/>
          <p:nvPr/>
        </p:nvSpPr>
        <p:spPr>
          <a:xfrm>
            <a:off x="2886120" y="2446560"/>
            <a:ext cx="3293280" cy="464040"/>
          </a:xfrm>
          <a:prstGeom prst="rect">
            <a:avLst/>
          </a:prstGeom>
          <a:noFill/>
          <a:ln>
            <a:noFill/>
          </a:ln>
        </p:spPr>
        <p:txBody>
          <a:bodyPr tIns="91440" bIns="91440" anchor="b"/>
          <a:p>
            <a:pPr algn="ctr">
              <a:lnSpc>
                <a:spcPct val="100000"/>
              </a:lnSpc>
            </a:pPr>
            <a:r>
              <a:rPr b="0" lang="en-US" sz="2400" spc="-1" strike="noStrike">
                <a:solidFill>
                  <a:srgbClr val="ffffff"/>
                </a:solidFill>
                <a:latin typeface="Squada One"/>
                <a:ea typeface="Squada One"/>
              </a:rPr>
              <a:t>DATA ANALYTICS</a:t>
            </a:r>
            <a:endParaRPr b="0" lang="en-US" sz="2400" spc="-1" strike="noStrike">
              <a:solidFill>
                <a:srgbClr val="000000"/>
              </a:solidFill>
              <a:latin typeface="Arial"/>
            </a:endParaRPr>
          </a:p>
        </p:txBody>
      </p:sp>
      <p:sp>
        <p:nvSpPr>
          <p:cNvPr id="1043" name="TextShape 2"/>
          <p:cNvSpPr txBox="1"/>
          <p:nvPr/>
        </p:nvSpPr>
        <p:spPr>
          <a:xfrm>
            <a:off x="3205440" y="2862720"/>
            <a:ext cx="2655000" cy="792360"/>
          </a:xfrm>
          <a:prstGeom prst="rect">
            <a:avLst/>
          </a:prstGeom>
          <a:noFill/>
          <a:ln>
            <a:noFill/>
          </a:ln>
        </p:spPr>
        <p:txBody>
          <a:bodyPr tIns="91440" bIns="91440"/>
          <a:p>
            <a:pPr algn="ctr">
              <a:lnSpc>
                <a:spcPct val="100000"/>
              </a:lnSpc>
            </a:pPr>
            <a:r>
              <a:rPr b="0" lang="en-US" sz="1200" spc="-1" strike="noStrike">
                <a:solidFill>
                  <a:srgbClr val="ffffff"/>
                </a:solidFill>
                <a:latin typeface="Roboto Slab Light"/>
                <a:ea typeface="Roboto Slab Light"/>
              </a:rPr>
              <a:t>This is the subtitle that makes it comprehensible</a:t>
            </a:r>
            <a:endParaRPr b="0" lang="en-US" sz="1200" spc="-1" strike="noStrike">
              <a:latin typeface="Arial"/>
            </a:endParaRPr>
          </a:p>
        </p:txBody>
      </p:sp>
      <p:sp>
        <p:nvSpPr>
          <p:cNvPr id="1044" name="TextShape 3"/>
          <p:cNvSpPr txBox="1"/>
          <p:nvPr/>
        </p:nvSpPr>
        <p:spPr>
          <a:xfrm>
            <a:off x="3917880" y="1903320"/>
            <a:ext cx="1230120" cy="454320"/>
          </a:xfrm>
          <a:prstGeom prst="rect">
            <a:avLst/>
          </a:prstGeom>
          <a:noFill/>
          <a:ln>
            <a:noFill/>
          </a:ln>
        </p:spPr>
        <p:txBody>
          <a:bodyPr tIns="91440" bIns="91440"/>
          <a:p>
            <a:pPr algn="ctr">
              <a:lnSpc>
                <a:spcPct val="100000"/>
              </a:lnSpc>
            </a:pPr>
            <a:r>
              <a:rPr b="0" lang="en-US" sz="2400" spc="-1" strike="noStrike">
                <a:solidFill>
                  <a:srgbClr val="ffffff"/>
                </a:solidFill>
                <a:latin typeface="Squada One"/>
                <a:ea typeface="Squada One"/>
              </a:rPr>
              <a:t>02</a:t>
            </a:r>
            <a:endParaRPr b="0" lang="en-US" sz="2400" spc="-1" strike="noStrike">
              <a:solidFill>
                <a:srgbClr val="000000"/>
              </a:solidFill>
              <a:latin typeface="Arial"/>
            </a:endParaRPr>
          </a:p>
        </p:txBody>
      </p:sp>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5" name="TextShape 1"/>
          <p:cNvSpPr txBox="1"/>
          <p:nvPr/>
        </p:nvSpPr>
        <p:spPr>
          <a:xfrm>
            <a:off x="1009440" y="284040"/>
            <a:ext cx="3413520" cy="945720"/>
          </a:xfrm>
          <a:prstGeom prst="rect">
            <a:avLst/>
          </a:prstGeom>
          <a:noFill/>
          <a:ln>
            <a:noFill/>
          </a:ln>
        </p:spPr>
        <p:txBody>
          <a:bodyPr tIns="91440" bIns="91440" anchor="ctr"/>
          <a:p>
            <a:pPr>
              <a:lnSpc>
                <a:spcPct val="100000"/>
              </a:lnSpc>
            </a:pPr>
            <a:r>
              <a:rPr b="0" lang="en-US" sz="1800" spc="-1" strike="noStrike">
                <a:solidFill>
                  <a:srgbClr val="ffffff"/>
                </a:solidFill>
                <a:latin typeface="Squada One"/>
                <a:ea typeface="Squada One"/>
              </a:rPr>
              <a:t>IF YOU WANT TO MODIFY </a:t>
            </a:r>
            <a:r>
              <a:rPr b="0" lang="en-US" sz="1800" spc="-1" strike="noStrike" u="sng">
                <a:solidFill>
                  <a:srgbClr val="9c1b40"/>
                </a:solidFill>
                <a:uFillTx/>
                <a:latin typeface="Squada One"/>
                <a:ea typeface="Squada One"/>
              </a:rPr>
              <a:t>THIS GRAPH</a:t>
            </a:r>
            <a:r>
              <a:rPr b="0" lang="en-US" sz="1800" spc="-1" strike="noStrike">
                <a:solidFill>
                  <a:srgbClr val="ffffff"/>
                </a:solidFill>
                <a:latin typeface="Squada One"/>
                <a:ea typeface="Squada One"/>
              </a:rPr>
              <a:t>, CLICK ON IT, FOLLOW THE LINK, CHANGE THE DATA AND REPLACE IT </a:t>
            </a:r>
            <a:endParaRPr b="0" lang="en-US" sz="1800" spc="-1" strike="noStrike">
              <a:solidFill>
                <a:srgbClr val="000000"/>
              </a:solidFill>
              <a:latin typeface="Arial"/>
            </a:endParaRPr>
          </a:p>
        </p:txBody>
      </p:sp>
      <p:pic>
        <p:nvPicPr>
          <p:cNvPr id="1046" name="Google Shape;327;p40" descr=""/>
          <p:cNvPicPr/>
          <p:nvPr/>
        </p:nvPicPr>
        <p:blipFill>
          <a:blip r:embed="rId1"/>
          <a:stretch/>
        </p:blipFill>
        <p:spPr>
          <a:xfrm>
            <a:off x="2266200" y="1762920"/>
            <a:ext cx="4610880" cy="2847960"/>
          </a:xfrm>
          <a:prstGeom prst="rect">
            <a:avLst/>
          </a:prstGeom>
          <a:ln>
            <a:noFill/>
          </a:ln>
        </p:spPr>
      </p:pic>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7" name="TextShape 1"/>
          <p:cNvSpPr txBox="1"/>
          <p:nvPr/>
        </p:nvSpPr>
        <p:spPr>
          <a:xfrm>
            <a:off x="3773160" y="284040"/>
            <a:ext cx="4361760" cy="945720"/>
          </a:xfrm>
          <a:prstGeom prst="rect">
            <a:avLst/>
          </a:prstGeom>
          <a:noFill/>
          <a:ln>
            <a:noFill/>
          </a:ln>
        </p:spPr>
        <p:txBody>
          <a:bodyPr tIns="91440" bIns="91440" anchor="ctr"/>
          <a:p>
            <a:pPr algn="r">
              <a:lnSpc>
                <a:spcPct val="100000"/>
              </a:lnSpc>
            </a:pPr>
            <a:r>
              <a:rPr b="0" lang="en-US" sz="1800" spc="-1" strike="noStrike">
                <a:solidFill>
                  <a:srgbClr val="ffffff"/>
                </a:solidFill>
                <a:latin typeface="Squada One"/>
                <a:ea typeface="Squada One"/>
              </a:rPr>
              <a:t>INFOGRAPHICS MAKE YOUR IDEA UNDERSTANDABLE…</a:t>
            </a:r>
            <a:endParaRPr b="0" lang="en-US" sz="1800" spc="-1" strike="noStrike">
              <a:solidFill>
                <a:srgbClr val="000000"/>
              </a:solidFill>
              <a:latin typeface="Arial"/>
            </a:endParaRPr>
          </a:p>
        </p:txBody>
      </p:sp>
      <p:grpSp>
        <p:nvGrpSpPr>
          <p:cNvPr id="1048" name="Group 2"/>
          <p:cNvGrpSpPr/>
          <p:nvPr/>
        </p:nvGrpSpPr>
        <p:grpSpPr>
          <a:xfrm>
            <a:off x="3108240" y="1795680"/>
            <a:ext cx="1526760" cy="1970280"/>
            <a:chOff x="3108240" y="1795680"/>
            <a:chExt cx="1526760" cy="1970280"/>
          </a:xfrm>
        </p:grpSpPr>
        <p:grpSp>
          <p:nvGrpSpPr>
            <p:cNvPr id="1049" name="Group 3"/>
            <p:cNvGrpSpPr/>
            <p:nvPr/>
          </p:nvGrpSpPr>
          <p:grpSpPr>
            <a:xfrm>
              <a:off x="3108240" y="1795680"/>
              <a:ext cx="1526760" cy="377280"/>
              <a:chOff x="3108240" y="1795680"/>
              <a:chExt cx="1526760" cy="377280"/>
            </a:xfrm>
          </p:grpSpPr>
          <p:sp>
            <p:nvSpPr>
              <p:cNvPr id="1050" name="CustomShape 4"/>
              <p:cNvSpPr/>
              <p:nvPr/>
            </p:nvSpPr>
            <p:spPr>
              <a:xfrm>
                <a:off x="3175200" y="1855440"/>
                <a:ext cx="1386720" cy="255600"/>
              </a:xfrm>
              <a:prstGeom prst="roundRect">
                <a:avLst>
                  <a:gd name="adj" fmla="val 16667"/>
                </a:avLst>
              </a:prstGeom>
              <a:solidFill>
                <a:srgbClr val="9c1b40">
                  <a:alpha val="84000"/>
                </a:srgbClr>
              </a:solidFill>
              <a:ln>
                <a:noFill/>
              </a:ln>
            </p:spPr>
            <p:style>
              <a:lnRef idx="0"/>
              <a:fillRef idx="0"/>
              <a:effectRef idx="0"/>
              <a:fontRef idx="minor"/>
            </p:style>
          </p:sp>
          <p:sp>
            <p:nvSpPr>
              <p:cNvPr id="1051" name="CustomShape 5"/>
              <p:cNvSpPr/>
              <p:nvPr/>
            </p:nvSpPr>
            <p:spPr>
              <a:xfrm>
                <a:off x="3108240" y="1795680"/>
                <a:ext cx="1526760" cy="377280"/>
              </a:xfrm>
              <a:custGeom>
                <a:avLst/>
                <a:gdLst/>
                <a:ahLst/>
                <a:rect l="l" t="t" r="r" b="b"/>
                <a:pathLst>
                  <a:path w="90548" h="24709">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360">
                <a:solidFill>
                  <a:srgbClr val="ffffff"/>
                </a:solidFill>
                <a:round/>
              </a:ln>
            </p:spPr>
            <p:style>
              <a:lnRef idx="0"/>
              <a:fillRef idx="0"/>
              <a:effectRef idx="0"/>
              <a:fontRef idx="minor"/>
            </p:style>
          </p:sp>
          <p:sp>
            <p:nvSpPr>
              <p:cNvPr id="1052" name="CustomShape 6"/>
              <p:cNvSpPr/>
              <p:nvPr/>
            </p:nvSpPr>
            <p:spPr>
              <a:xfrm>
                <a:off x="3175200" y="1855440"/>
                <a:ext cx="1177560" cy="255600"/>
              </a:xfrm>
              <a:prstGeom prst="roundRect">
                <a:avLst>
                  <a:gd name="adj" fmla="val 16667"/>
                </a:avLst>
              </a:prstGeom>
              <a:solidFill>
                <a:srgbClr val="9c1b40"/>
              </a:solidFill>
              <a:ln>
                <a:noFill/>
              </a:ln>
            </p:spPr>
            <p:style>
              <a:lnRef idx="0"/>
              <a:fillRef idx="0"/>
              <a:effectRef idx="0"/>
              <a:fontRef idx="minor"/>
            </p:style>
          </p:sp>
        </p:grpSp>
        <p:grpSp>
          <p:nvGrpSpPr>
            <p:cNvPr id="1053" name="Group 7"/>
            <p:cNvGrpSpPr/>
            <p:nvPr/>
          </p:nvGrpSpPr>
          <p:grpSpPr>
            <a:xfrm>
              <a:off x="3108240" y="2593440"/>
              <a:ext cx="1526760" cy="377280"/>
              <a:chOff x="3108240" y="2593440"/>
              <a:chExt cx="1526760" cy="377280"/>
            </a:xfrm>
          </p:grpSpPr>
          <p:sp>
            <p:nvSpPr>
              <p:cNvPr id="1054" name="CustomShape 8"/>
              <p:cNvSpPr/>
              <p:nvPr/>
            </p:nvSpPr>
            <p:spPr>
              <a:xfrm>
                <a:off x="3175200" y="2653200"/>
                <a:ext cx="1386720" cy="255600"/>
              </a:xfrm>
              <a:prstGeom prst="roundRect">
                <a:avLst>
                  <a:gd name="adj" fmla="val 16667"/>
                </a:avLst>
              </a:prstGeom>
              <a:solidFill>
                <a:srgbClr val="33364f">
                  <a:alpha val="66000"/>
                </a:srgbClr>
              </a:solidFill>
              <a:ln>
                <a:noFill/>
              </a:ln>
            </p:spPr>
            <p:style>
              <a:lnRef idx="0"/>
              <a:fillRef idx="0"/>
              <a:effectRef idx="0"/>
              <a:fontRef idx="minor"/>
            </p:style>
          </p:sp>
          <p:sp>
            <p:nvSpPr>
              <p:cNvPr id="1055" name="CustomShape 9"/>
              <p:cNvSpPr/>
              <p:nvPr/>
            </p:nvSpPr>
            <p:spPr>
              <a:xfrm>
                <a:off x="3108240" y="2593440"/>
                <a:ext cx="1526760" cy="377280"/>
              </a:xfrm>
              <a:custGeom>
                <a:avLst/>
                <a:gdLst/>
                <a:ahLst/>
                <a:rect l="l" t="t" r="r" b="b"/>
                <a:pathLst>
                  <a:path w="90548" h="24709">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360">
                <a:solidFill>
                  <a:srgbClr val="ffffff"/>
                </a:solidFill>
                <a:round/>
              </a:ln>
            </p:spPr>
            <p:style>
              <a:lnRef idx="0"/>
              <a:fillRef idx="0"/>
              <a:effectRef idx="0"/>
              <a:fontRef idx="minor"/>
            </p:style>
          </p:sp>
          <p:sp>
            <p:nvSpPr>
              <p:cNvPr id="1056" name="CustomShape 10"/>
              <p:cNvSpPr/>
              <p:nvPr/>
            </p:nvSpPr>
            <p:spPr>
              <a:xfrm>
                <a:off x="3175200" y="2653200"/>
                <a:ext cx="889920" cy="255600"/>
              </a:xfrm>
              <a:prstGeom prst="roundRect">
                <a:avLst>
                  <a:gd name="adj" fmla="val 16667"/>
                </a:avLst>
              </a:prstGeom>
              <a:solidFill>
                <a:srgbClr val="33364f"/>
              </a:solidFill>
              <a:ln>
                <a:noFill/>
              </a:ln>
            </p:spPr>
            <p:style>
              <a:lnRef idx="0"/>
              <a:fillRef idx="0"/>
              <a:effectRef idx="0"/>
              <a:fontRef idx="minor"/>
            </p:style>
          </p:sp>
        </p:grpSp>
        <p:grpSp>
          <p:nvGrpSpPr>
            <p:cNvPr id="1057" name="Group 11"/>
            <p:cNvGrpSpPr/>
            <p:nvPr/>
          </p:nvGrpSpPr>
          <p:grpSpPr>
            <a:xfrm>
              <a:off x="3108240" y="3388680"/>
              <a:ext cx="1526760" cy="377280"/>
              <a:chOff x="3108240" y="3388680"/>
              <a:chExt cx="1526760" cy="377280"/>
            </a:xfrm>
          </p:grpSpPr>
          <p:sp>
            <p:nvSpPr>
              <p:cNvPr id="1058" name="CustomShape 12"/>
              <p:cNvSpPr/>
              <p:nvPr/>
            </p:nvSpPr>
            <p:spPr>
              <a:xfrm>
                <a:off x="3175200" y="3449160"/>
                <a:ext cx="1386720" cy="255600"/>
              </a:xfrm>
              <a:prstGeom prst="roundRect">
                <a:avLst>
                  <a:gd name="adj" fmla="val 16667"/>
                </a:avLst>
              </a:prstGeom>
              <a:solidFill>
                <a:srgbClr val="ffffff">
                  <a:alpha val="63000"/>
                </a:srgbClr>
              </a:solidFill>
              <a:ln>
                <a:noFill/>
              </a:ln>
            </p:spPr>
            <p:style>
              <a:lnRef idx="0"/>
              <a:fillRef idx="0"/>
              <a:effectRef idx="0"/>
              <a:fontRef idx="minor"/>
            </p:style>
          </p:sp>
          <p:sp>
            <p:nvSpPr>
              <p:cNvPr id="1059" name="CustomShape 13"/>
              <p:cNvSpPr/>
              <p:nvPr/>
            </p:nvSpPr>
            <p:spPr>
              <a:xfrm>
                <a:off x="3108240" y="3388680"/>
                <a:ext cx="1526760" cy="377280"/>
              </a:xfrm>
              <a:custGeom>
                <a:avLst/>
                <a:gdLst/>
                <a:ahLst/>
                <a:rect l="l" t="t" r="r" b="b"/>
                <a:pathLst>
                  <a:path w="90548" h="24709">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360">
                <a:solidFill>
                  <a:srgbClr val="ffffff"/>
                </a:solidFill>
                <a:round/>
              </a:ln>
            </p:spPr>
            <p:style>
              <a:lnRef idx="0"/>
              <a:fillRef idx="0"/>
              <a:effectRef idx="0"/>
              <a:fontRef idx="minor"/>
            </p:style>
          </p:sp>
          <p:sp>
            <p:nvSpPr>
              <p:cNvPr id="1060" name="CustomShape 14"/>
              <p:cNvSpPr/>
              <p:nvPr/>
            </p:nvSpPr>
            <p:spPr>
              <a:xfrm>
                <a:off x="3175200" y="3452760"/>
                <a:ext cx="710280" cy="255600"/>
              </a:xfrm>
              <a:prstGeom prst="roundRect">
                <a:avLst>
                  <a:gd name="adj" fmla="val 16667"/>
                </a:avLst>
              </a:prstGeom>
              <a:solidFill>
                <a:srgbClr val="ffffff"/>
              </a:solidFill>
              <a:ln>
                <a:noFill/>
              </a:ln>
            </p:spPr>
            <p:style>
              <a:lnRef idx="0"/>
              <a:fillRef idx="0"/>
              <a:effectRef idx="0"/>
              <a:fontRef idx="minor"/>
            </p:style>
          </p:sp>
        </p:grpSp>
      </p:grpSp>
      <p:sp>
        <p:nvSpPr>
          <p:cNvPr id="1061" name="CustomShape 15"/>
          <p:cNvSpPr/>
          <p:nvPr/>
        </p:nvSpPr>
        <p:spPr>
          <a:xfrm>
            <a:off x="4632480" y="1983600"/>
            <a:ext cx="686160" cy="360"/>
          </a:xfrm>
          <a:custGeom>
            <a:avLst/>
            <a:gdLst/>
            <a:ahLst/>
            <a:rect l="l" t="t" r="r" b="b"/>
            <a:pathLst>
              <a:path w="21600" h="21600">
                <a:moveTo>
                  <a:pt x="0" y="0"/>
                </a:moveTo>
                <a:lnTo>
                  <a:pt x="21600" y="21600"/>
                </a:lnTo>
              </a:path>
            </a:pathLst>
          </a:custGeom>
          <a:noFill/>
          <a:ln w="19080">
            <a:solidFill>
              <a:srgbClr val="ffffff"/>
            </a:solidFill>
            <a:round/>
            <a:tailEnd len="med" type="diamond" w="med"/>
          </a:ln>
        </p:spPr>
        <p:style>
          <a:lnRef idx="0"/>
          <a:fillRef idx="0"/>
          <a:effectRef idx="0"/>
          <a:fontRef idx="minor"/>
        </p:style>
      </p:sp>
      <p:sp>
        <p:nvSpPr>
          <p:cNvPr id="1062" name="CustomShape 16"/>
          <p:cNvSpPr/>
          <p:nvPr/>
        </p:nvSpPr>
        <p:spPr>
          <a:xfrm>
            <a:off x="4623120" y="2781000"/>
            <a:ext cx="686160" cy="360"/>
          </a:xfrm>
          <a:custGeom>
            <a:avLst/>
            <a:gdLst/>
            <a:ahLst/>
            <a:rect l="l" t="t" r="r" b="b"/>
            <a:pathLst>
              <a:path w="21600" h="21600">
                <a:moveTo>
                  <a:pt x="0" y="0"/>
                </a:moveTo>
                <a:lnTo>
                  <a:pt x="21600" y="21600"/>
                </a:lnTo>
              </a:path>
            </a:pathLst>
          </a:custGeom>
          <a:noFill/>
          <a:ln w="19080">
            <a:solidFill>
              <a:srgbClr val="ffffff"/>
            </a:solidFill>
            <a:round/>
            <a:tailEnd len="med" type="diamond" w="med"/>
          </a:ln>
        </p:spPr>
        <p:style>
          <a:lnRef idx="0"/>
          <a:fillRef idx="0"/>
          <a:effectRef idx="0"/>
          <a:fontRef idx="minor"/>
        </p:style>
      </p:sp>
      <p:sp>
        <p:nvSpPr>
          <p:cNvPr id="1063" name="CustomShape 17"/>
          <p:cNvSpPr/>
          <p:nvPr/>
        </p:nvSpPr>
        <p:spPr>
          <a:xfrm>
            <a:off x="4623120" y="3578400"/>
            <a:ext cx="686160" cy="360"/>
          </a:xfrm>
          <a:custGeom>
            <a:avLst/>
            <a:gdLst/>
            <a:ahLst/>
            <a:rect l="l" t="t" r="r" b="b"/>
            <a:pathLst>
              <a:path w="21600" h="21600">
                <a:moveTo>
                  <a:pt x="0" y="0"/>
                </a:moveTo>
                <a:lnTo>
                  <a:pt x="21600" y="21600"/>
                </a:lnTo>
              </a:path>
            </a:pathLst>
          </a:custGeom>
          <a:noFill/>
          <a:ln w="19080">
            <a:solidFill>
              <a:srgbClr val="ffffff"/>
            </a:solidFill>
            <a:round/>
            <a:tailEnd len="med" type="diamond" w="med"/>
          </a:ln>
        </p:spPr>
        <p:style>
          <a:lnRef idx="0"/>
          <a:fillRef idx="0"/>
          <a:effectRef idx="0"/>
          <a:fontRef idx="minor"/>
        </p:style>
      </p:sp>
      <p:sp>
        <p:nvSpPr>
          <p:cNvPr id="1064" name="CustomShape 18"/>
          <p:cNvSpPr/>
          <p:nvPr/>
        </p:nvSpPr>
        <p:spPr>
          <a:xfrm>
            <a:off x="5629320" y="2614680"/>
            <a:ext cx="331560" cy="332280"/>
          </a:xfrm>
          <a:custGeom>
            <a:avLst/>
            <a:gdLst/>
            <a:ahLst/>
            <a:rect l="l" t="t" r="r" b="b"/>
            <a:pathLst>
              <a:path w="12004" h="12036">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ffffff"/>
          </a:solidFill>
          <a:ln>
            <a:noFill/>
          </a:ln>
        </p:spPr>
        <p:style>
          <a:lnRef idx="0"/>
          <a:fillRef idx="0"/>
          <a:effectRef idx="0"/>
          <a:fontRef idx="minor"/>
        </p:style>
      </p:sp>
      <p:grpSp>
        <p:nvGrpSpPr>
          <p:cNvPr id="1065" name="Group 19"/>
          <p:cNvGrpSpPr/>
          <p:nvPr/>
        </p:nvGrpSpPr>
        <p:grpSpPr>
          <a:xfrm>
            <a:off x="5600520" y="1837800"/>
            <a:ext cx="331560" cy="291240"/>
            <a:chOff x="5600520" y="1837800"/>
            <a:chExt cx="331560" cy="291240"/>
          </a:xfrm>
        </p:grpSpPr>
        <p:sp>
          <p:nvSpPr>
            <p:cNvPr id="1066" name="CustomShape 20"/>
            <p:cNvSpPr/>
            <p:nvPr/>
          </p:nvSpPr>
          <p:spPr>
            <a:xfrm>
              <a:off x="5600520" y="1837800"/>
              <a:ext cx="331560" cy="291240"/>
            </a:xfrm>
            <a:custGeom>
              <a:avLst/>
              <a:gdLst/>
              <a:ahLst/>
              <a:rect l="l" t="t" r="r" b="b"/>
              <a:pathLst>
                <a:path w="12005" h="1055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ffffff"/>
            </a:solidFill>
            <a:ln>
              <a:noFill/>
            </a:ln>
          </p:spPr>
          <p:style>
            <a:lnRef idx="0"/>
            <a:fillRef idx="0"/>
            <a:effectRef idx="0"/>
            <a:fontRef idx="minor"/>
          </p:style>
        </p:sp>
        <p:sp>
          <p:nvSpPr>
            <p:cNvPr id="1067" name="CustomShape 21"/>
            <p:cNvSpPr/>
            <p:nvPr/>
          </p:nvSpPr>
          <p:spPr>
            <a:xfrm>
              <a:off x="5657760" y="1973520"/>
              <a:ext cx="60480" cy="97200"/>
            </a:xfrm>
            <a:custGeom>
              <a:avLst/>
              <a:gdLst/>
              <a:ahLst/>
              <a:rect l="l" t="t" r="r" b="b"/>
              <a:pathLst>
                <a:path w="2206" h="3529">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ffffff"/>
            </a:solidFill>
            <a:ln>
              <a:noFill/>
            </a:ln>
          </p:spPr>
          <p:style>
            <a:lnRef idx="0"/>
            <a:fillRef idx="0"/>
            <a:effectRef idx="0"/>
            <a:fontRef idx="minor"/>
          </p:style>
        </p:sp>
        <p:sp>
          <p:nvSpPr>
            <p:cNvPr id="1068" name="CustomShape 22"/>
            <p:cNvSpPr/>
            <p:nvPr/>
          </p:nvSpPr>
          <p:spPr>
            <a:xfrm>
              <a:off x="5813640" y="1973520"/>
              <a:ext cx="59760" cy="95760"/>
            </a:xfrm>
            <a:custGeom>
              <a:avLst/>
              <a:gdLst/>
              <a:ahLst/>
              <a:rect l="l" t="t" r="r" b="b"/>
              <a:pathLst>
                <a:path w="2175" h="3474">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ffffff"/>
            </a:solidFill>
            <a:ln>
              <a:noFill/>
            </a:ln>
          </p:spPr>
          <p:style>
            <a:lnRef idx="0"/>
            <a:fillRef idx="0"/>
            <a:effectRef idx="0"/>
            <a:fontRef idx="minor"/>
          </p:style>
        </p:sp>
        <p:sp>
          <p:nvSpPr>
            <p:cNvPr id="1069" name="CustomShape 23"/>
            <p:cNvSpPr/>
            <p:nvPr/>
          </p:nvSpPr>
          <p:spPr>
            <a:xfrm>
              <a:off x="5735520" y="1953360"/>
              <a:ext cx="60480" cy="136080"/>
            </a:xfrm>
            <a:custGeom>
              <a:avLst/>
              <a:gdLst/>
              <a:ahLst/>
              <a:rect l="l" t="t" r="r" b="b"/>
              <a:pathLst>
                <a:path w="2206" h="4932">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ffffff"/>
            </a:solidFill>
            <a:ln>
              <a:noFill/>
            </a:ln>
          </p:spPr>
          <p:style>
            <a:lnRef idx="0"/>
            <a:fillRef idx="0"/>
            <a:effectRef idx="0"/>
            <a:fontRef idx="minor"/>
          </p:style>
        </p:sp>
        <p:sp>
          <p:nvSpPr>
            <p:cNvPr id="1070" name="CustomShape 24"/>
            <p:cNvSpPr/>
            <p:nvPr/>
          </p:nvSpPr>
          <p:spPr>
            <a:xfrm>
              <a:off x="5736240" y="1875240"/>
              <a:ext cx="38880" cy="19800"/>
            </a:xfrm>
            <a:custGeom>
              <a:avLst/>
              <a:gdLst/>
              <a:ahLst/>
              <a:rect l="l" t="t" r="r" b="b"/>
              <a:pathLst>
                <a:path w="1419" h="725">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style>
            <a:lnRef idx="0"/>
            <a:fillRef idx="0"/>
            <a:effectRef idx="0"/>
            <a:fontRef idx="minor"/>
          </p:style>
        </p:sp>
        <p:sp>
          <p:nvSpPr>
            <p:cNvPr id="1071" name="CustomShape 25"/>
            <p:cNvSpPr/>
            <p:nvPr/>
          </p:nvSpPr>
          <p:spPr>
            <a:xfrm>
              <a:off x="5795280" y="1875240"/>
              <a:ext cx="38880" cy="19800"/>
            </a:xfrm>
            <a:custGeom>
              <a:avLst/>
              <a:gdLst/>
              <a:ahLst/>
              <a:rect l="l" t="t" r="r" b="b"/>
              <a:pathLst>
                <a:path w="1418" h="725">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ffffff"/>
            </a:solidFill>
            <a:ln>
              <a:noFill/>
            </a:ln>
          </p:spPr>
          <p:style>
            <a:lnRef idx="0"/>
            <a:fillRef idx="0"/>
            <a:effectRef idx="0"/>
            <a:fontRef idx="minor"/>
          </p:style>
        </p:sp>
        <p:sp>
          <p:nvSpPr>
            <p:cNvPr id="1072" name="CustomShape 26"/>
            <p:cNvSpPr/>
            <p:nvPr/>
          </p:nvSpPr>
          <p:spPr>
            <a:xfrm>
              <a:off x="5852880" y="1875240"/>
              <a:ext cx="38880" cy="19800"/>
            </a:xfrm>
            <a:custGeom>
              <a:avLst/>
              <a:gdLst/>
              <a:ahLst/>
              <a:rect l="l" t="t" r="r" b="b"/>
              <a:pathLst>
                <a:path w="1418" h="725">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style>
            <a:lnRef idx="0"/>
            <a:fillRef idx="0"/>
            <a:effectRef idx="0"/>
            <a:fontRef idx="minor"/>
          </p:style>
        </p:sp>
      </p:grpSp>
      <p:grpSp>
        <p:nvGrpSpPr>
          <p:cNvPr id="1073" name="Group 27"/>
          <p:cNvGrpSpPr/>
          <p:nvPr/>
        </p:nvGrpSpPr>
        <p:grpSpPr>
          <a:xfrm>
            <a:off x="5628960" y="3411360"/>
            <a:ext cx="332280" cy="333360"/>
            <a:chOff x="5628960" y="3411360"/>
            <a:chExt cx="332280" cy="333360"/>
          </a:xfrm>
        </p:grpSpPr>
        <p:sp>
          <p:nvSpPr>
            <p:cNvPr id="1074" name="CustomShape 28"/>
            <p:cNvSpPr/>
            <p:nvPr/>
          </p:nvSpPr>
          <p:spPr>
            <a:xfrm>
              <a:off x="5628960" y="3411360"/>
              <a:ext cx="332280" cy="333360"/>
            </a:xfrm>
            <a:custGeom>
              <a:avLst/>
              <a:gdLst/>
              <a:ahLst/>
              <a:rect l="l" t="t" r="r" b="b"/>
              <a:pathLst>
                <a:path w="12036" h="12068">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style>
            <a:lnRef idx="0"/>
            <a:fillRef idx="0"/>
            <a:effectRef idx="0"/>
            <a:fontRef idx="minor"/>
          </p:style>
        </p:sp>
        <p:sp>
          <p:nvSpPr>
            <p:cNvPr id="1075" name="CustomShape 29"/>
            <p:cNvSpPr/>
            <p:nvPr/>
          </p:nvSpPr>
          <p:spPr>
            <a:xfrm>
              <a:off x="5708880" y="3489840"/>
              <a:ext cx="18720" cy="19800"/>
            </a:xfrm>
            <a:custGeom>
              <a:avLst/>
              <a:gdLst/>
              <a:ahLst/>
              <a:rect l="l" t="t" r="r" b="b"/>
              <a:pathLst>
                <a:path w="694" h="725">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style>
            <a:lnRef idx="0"/>
            <a:fillRef idx="0"/>
            <a:effectRef idx="0"/>
            <a:fontRef idx="minor"/>
          </p:style>
        </p:sp>
        <p:sp>
          <p:nvSpPr>
            <p:cNvPr id="1076" name="CustomShape 30"/>
            <p:cNvSpPr/>
            <p:nvPr/>
          </p:nvSpPr>
          <p:spPr>
            <a:xfrm>
              <a:off x="5708880" y="364572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style>
            <a:lnRef idx="0"/>
            <a:fillRef idx="0"/>
            <a:effectRef idx="0"/>
            <a:fontRef idx="minor"/>
          </p:style>
        </p:sp>
        <p:sp>
          <p:nvSpPr>
            <p:cNvPr id="1077" name="CustomShape 31"/>
            <p:cNvSpPr/>
            <p:nvPr/>
          </p:nvSpPr>
          <p:spPr>
            <a:xfrm>
              <a:off x="5864760" y="364572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style>
            <a:lnRef idx="0"/>
            <a:fillRef idx="0"/>
            <a:effectRef idx="0"/>
            <a:fontRef idx="minor"/>
          </p:style>
        </p:sp>
        <p:sp>
          <p:nvSpPr>
            <p:cNvPr id="1078" name="CustomShape 32"/>
            <p:cNvSpPr/>
            <p:nvPr/>
          </p:nvSpPr>
          <p:spPr>
            <a:xfrm>
              <a:off x="5864760" y="3489840"/>
              <a:ext cx="18720" cy="19800"/>
            </a:xfrm>
            <a:custGeom>
              <a:avLst/>
              <a:gdLst/>
              <a:ahLst/>
              <a:rect l="l" t="t" r="r" b="b"/>
              <a:pathLst>
                <a:path w="694" h="725">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style>
            <a:lnRef idx="0"/>
            <a:fillRef idx="0"/>
            <a:effectRef idx="0"/>
            <a:fontRef idx="minor"/>
          </p:style>
        </p:sp>
        <p:sp>
          <p:nvSpPr>
            <p:cNvPr id="1079" name="CustomShape 33"/>
            <p:cNvSpPr/>
            <p:nvPr/>
          </p:nvSpPr>
          <p:spPr>
            <a:xfrm>
              <a:off x="5717520" y="3499560"/>
              <a:ext cx="158040" cy="154800"/>
            </a:xfrm>
            <a:custGeom>
              <a:avLst/>
              <a:gdLst/>
              <a:ahLst/>
              <a:rect l="l" t="t" r="r" b="b"/>
              <a:pathLst>
                <a:path w="5734" h="5609">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style>
            <a:lnRef idx="0"/>
            <a:fillRef idx="0"/>
            <a:effectRef idx="0"/>
            <a:fontRef idx="minor"/>
          </p:style>
        </p:sp>
        <p:sp>
          <p:nvSpPr>
            <p:cNvPr id="1080" name="CustomShape 34"/>
            <p:cNvSpPr/>
            <p:nvPr/>
          </p:nvSpPr>
          <p:spPr>
            <a:xfrm>
              <a:off x="5766480" y="3549240"/>
              <a:ext cx="59040" cy="57960"/>
            </a:xfrm>
            <a:custGeom>
              <a:avLst/>
              <a:gdLst/>
              <a:ahLst/>
              <a:rect l="l" t="t" r="r" b="b"/>
              <a:pathLst>
                <a:path w="2143" h="2112">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style>
            <a:lnRef idx="0"/>
            <a:fillRef idx="0"/>
            <a:effectRef idx="0"/>
            <a:fontRef idx="minor"/>
          </p:style>
        </p:sp>
      </p:gr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aphicFrame>
        <p:nvGraphicFramePr>
          <p:cNvPr id="1081" name="Table 1"/>
          <p:cNvGraphicFramePr/>
          <p:nvPr/>
        </p:nvGraphicFramePr>
        <p:xfrm>
          <a:off x="1937880" y="1947240"/>
          <a:ext cx="5267520" cy="1847880"/>
        </p:xfrm>
        <a:graphic>
          <a:graphicData uri="http://schemas.openxmlformats.org/drawingml/2006/table">
            <a:tbl>
              <a:tblPr/>
              <a:tblGrid>
                <a:gridCol w="952920"/>
                <a:gridCol w="1441080"/>
                <a:gridCol w="1436760"/>
                <a:gridCol w="1436760"/>
              </a:tblGrid>
              <a:tr h="689040">
                <a:tc>
                  <a:tcPr marL="91080" marR="91080">
                    <a:lnL w="9360">
                      <a:solidFill>
                        <a:srgbClr val="4e48ab"/>
                      </a:solidFill>
                    </a:lnL>
                    <a:lnR w="18720">
                      <a:solidFill>
                        <a:srgbClr val="ffffff"/>
                      </a:solidFill>
                    </a:lnR>
                    <a:lnT w="38160">
                      <a:solidFill>
                        <a:srgbClr val="4e48ab"/>
                      </a:solidFill>
                    </a:lnT>
                    <a:lnB w="18720">
                      <a:solidFill>
                        <a:srgbClr val="ffffff"/>
                      </a:solidFill>
                    </a:lnB>
                    <a:noFill/>
                  </a:tcPr>
                </a:tc>
                <a:tc>
                  <a:txBody>
                    <a:bodyPr lIns="91080" rIns="91080" tIns="68400" bIns="68400"/>
                    <a:p>
                      <a:pPr algn="ctr">
                        <a:lnSpc>
                          <a:spcPct val="100000"/>
                        </a:lnSpc>
                      </a:pPr>
                      <a:r>
                        <a:rPr b="0" lang="en-US" sz="1400" spc="-1" strike="noStrike">
                          <a:solidFill>
                            <a:srgbClr val="ffffff"/>
                          </a:solidFill>
                          <a:latin typeface="Squada One"/>
                          <a:ea typeface="Squada One"/>
                        </a:rPr>
                        <a:t>MASS</a:t>
                      </a:r>
                      <a:endParaRPr b="0" lang="en-US" sz="1400" spc="-1" strike="noStrike">
                        <a:latin typeface="Arial"/>
                      </a:endParaRPr>
                    </a:p>
                    <a:p>
                      <a:pPr algn="ctr">
                        <a:lnSpc>
                          <a:spcPct val="100000"/>
                        </a:lnSpc>
                      </a:pPr>
                      <a:r>
                        <a:rPr b="0" lang="en-US" sz="900" spc="-1" strike="noStrike">
                          <a:solidFill>
                            <a:srgbClr val="ffffff"/>
                          </a:solidFill>
                          <a:latin typeface="Squada One"/>
                          <a:ea typeface="Squada One"/>
                        </a:rPr>
                        <a:t>(earths)</a:t>
                      </a:r>
                      <a:endParaRPr b="0" lang="en-US" sz="9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p>
                      <a:pPr algn="ctr">
                        <a:lnSpc>
                          <a:spcPct val="100000"/>
                        </a:lnSpc>
                      </a:pPr>
                      <a:r>
                        <a:rPr b="0" lang="en-US" sz="1400" spc="-1" strike="noStrike">
                          <a:solidFill>
                            <a:srgbClr val="ffffff"/>
                          </a:solidFill>
                          <a:latin typeface="Squada One"/>
                          <a:ea typeface="Squada One"/>
                        </a:rPr>
                        <a:t>DIAMETER</a:t>
                      </a:r>
                      <a:endParaRPr b="0" lang="en-US" sz="1400" spc="-1" strike="noStrike">
                        <a:latin typeface="Arial"/>
                      </a:endParaRPr>
                    </a:p>
                    <a:p>
                      <a:pPr algn="ctr">
                        <a:lnSpc>
                          <a:spcPct val="100000"/>
                        </a:lnSpc>
                      </a:pPr>
                      <a:r>
                        <a:rPr b="0" lang="en-US" sz="900" spc="-1" strike="noStrike">
                          <a:solidFill>
                            <a:srgbClr val="ffffff"/>
                          </a:solidFill>
                          <a:latin typeface="Squada One"/>
                          <a:ea typeface="Squada One"/>
                        </a:rPr>
                        <a:t>(earths)</a:t>
                      </a:r>
                      <a:endParaRPr b="0" lang="en-US" sz="9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p>
                      <a:pPr algn="ctr">
                        <a:lnSpc>
                          <a:spcPct val="100000"/>
                        </a:lnSpc>
                      </a:pPr>
                      <a:r>
                        <a:rPr b="0" lang="en-US" sz="1400" spc="-1" strike="noStrike">
                          <a:solidFill>
                            <a:srgbClr val="ffffff"/>
                          </a:solidFill>
                          <a:latin typeface="Squada One"/>
                          <a:ea typeface="Squada One"/>
                        </a:rPr>
                        <a:t>SURFACE GRAVITY</a:t>
                      </a:r>
                      <a:endParaRPr b="0" lang="en-US" sz="1400" spc="-1" strike="noStrike">
                        <a:latin typeface="Arial"/>
                      </a:endParaRPr>
                    </a:p>
                    <a:p>
                      <a:pPr algn="ctr">
                        <a:lnSpc>
                          <a:spcPct val="100000"/>
                        </a:lnSpc>
                      </a:pPr>
                      <a:r>
                        <a:rPr b="0" lang="en-US" sz="900" spc="-1" strike="noStrike">
                          <a:solidFill>
                            <a:srgbClr val="ffffff"/>
                          </a:solidFill>
                          <a:latin typeface="Squada One"/>
                          <a:ea typeface="Squada One"/>
                        </a:rPr>
                        <a:t>(earths)</a:t>
                      </a:r>
                      <a:endParaRPr b="0" lang="en-US" sz="9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r>
              <a:tr h="554760">
                <a:tc>
                  <a:txBody>
                    <a:bodyPr lIns="91080" rIns="91080" tIns="68400" bIns="68400" anchor="ctr"/>
                    <a:p>
                      <a:pPr algn="ctr">
                        <a:lnSpc>
                          <a:spcPct val="100000"/>
                        </a:lnSpc>
                      </a:pPr>
                      <a:r>
                        <a:rPr b="0" lang="en-US" sz="1400" spc="-1" strike="noStrike">
                          <a:solidFill>
                            <a:srgbClr val="ffffff"/>
                          </a:solidFill>
                          <a:latin typeface="Squada One"/>
                          <a:ea typeface="Squada One"/>
                        </a:rPr>
                        <a:t>MERCURY</a:t>
                      </a:r>
                      <a:endParaRPr b="0" lang="en-US" sz="14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nchor="ctr"/>
                    <a:p>
                      <a:pPr algn="ctr">
                        <a:lnSpc>
                          <a:spcPct val="100000"/>
                        </a:lnSpc>
                      </a:pPr>
                      <a:r>
                        <a:rPr b="0" lang="en-US" sz="1200" spc="-1" strike="noStrike">
                          <a:solidFill>
                            <a:srgbClr val="ffffff"/>
                          </a:solidFill>
                          <a:latin typeface="Roboto Slab Light"/>
                          <a:ea typeface="Roboto Slab Light"/>
                        </a:rPr>
                        <a:t>0,06</a:t>
                      </a:r>
                      <a:endParaRPr b="0" lang="en-US" sz="12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nchor="ctr"/>
                    <a:p>
                      <a:pPr algn="ctr">
                        <a:lnSpc>
                          <a:spcPct val="100000"/>
                        </a:lnSpc>
                      </a:pPr>
                      <a:r>
                        <a:rPr b="0" lang="en-US" sz="1200" spc="-1" strike="noStrike">
                          <a:solidFill>
                            <a:srgbClr val="ffffff"/>
                          </a:solidFill>
                          <a:latin typeface="Roboto Slab Light"/>
                          <a:ea typeface="Roboto Slab Light"/>
                        </a:rPr>
                        <a:t>0,38</a:t>
                      </a:r>
                      <a:endParaRPr b="0" lang="en-US" sz="12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nchor="ctr"/>
                    <a:p>
                      <a:pPr algn="ctr">
                        <a:lnSpc>
                          <a:spcPct val="100000"/>
                        </a:lnSpc>
                      </a:pPr>
                      <a:r>
                        <a:rPr b="0" lang="en-US" sz="1200" spc="-1" strike="noStrike">
                          <a:solidFill>
                            <a:srgbClr val="ffffff"/>
                          </a:solidFill>
                          <a:latin typeface="Roboto Slab Light"/>
                          <a:ea typeface="Roboto Slab Light"/>
                        </a:rPr>
                        <a:t>0,38</a:t>
                      </a:r>
                      <a:endParaRPr b="0" lang="en-US" sz="12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r>
              <a:tr h="345960">
                <a:tc>
                  <a:txBody>
                    <a:bodyPr lIns="91080" rIns="91080" tIns="68400" bIns="68400" anchor="ctr"/>
                    <a:p>
                      <a:pPr algn="ctr">
                        <a:lnSpc>
                          <a:spcPct val="100000"/>
                        </a:lnSpc>
                      </a:pPr>
                      <a:r>
                        <a:rPr b="0" lang="en-US" sz="1400" spc="-1" strike="noStrike">
                          <a:solidFill>
                            <a:srgbClr val="ffffff"/>
                          </a:solidFill>
                          <a:latin typeface="Squada One"/>
                          <a:ea typeface="Squada One"/>
                        </a:rPr>
                        <a:t>MARS</a:t>
                      </a:r>
                      <a:endParaRPr b="0" lang="en-US" sz="14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nchor="ctr"/>
                    <a:p>
                      <a:pPr algn="ctr">
                        <a:lnSpc>
                          <a:spcPct val="100000"/>
                        </a:lnSpc>
                      </a:pPr>
                      <a:r>
                        <a:rPr b="0" lang="en-US" sz="1200" spc="-1" strike="noStrike">
                          <a:solidFill>
                            <a:srgbClr val="ffffff"/>
                          </a:solidFill>
                          <a:latin typeface="Roboto Slab Light"/>
                          <a:ea typeface="Roboto Slab Light"/>
                        </a:rPr>
                        <a:t>0,11</a:t>
                      </a:r>
                      <a:endParaRPr b="0" lang="en-US" sz="12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nchor="ctr"/>
                    <a:p>
                      <a:pPr algn="ctr">
                        <a:lnSpc>
                          <a:spcPct val="100000"/>
                        </a:lnSpc>
                      </a:pPr>
                      <a:r>
                        <a:rPr b="0" lang="en-US" sz="1200" spc="-1" strike="noStrike">
                          <a:solidFill>
                            <a:srgbClr val="ffffff"/>
                          </a:solidFill>
                          <a:latin typeface="Roboto Slab Light"/>
                          <a:ea typeface="Roboto Slab Light"/>
                        </a:rPr>
                        <a:t>0,53</a:t>
                      </a:r>
                      <a:endParaRPr b="0" lang="en-US" sz="12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nchor="ctr"/>
                    <a:p>
                      <a:pPr algn="ctr">
                        <a:lnSpc>
                          <a:spcPct val="100000"/>
                        </a:lnSpc>
                      </a:pPr>
                      <a:r>
                        <a:rPr b="0" lang="en-US" sz="1200" spc="-1" strike="noStrike">
                          <a:solidFill>
                            <a:srgbClr val="ffffff"/>
                          </a:solidFill>
                          <a:latin typeface="Roboto Slab Light"/>
                          <a:ea typeface="Roboto Slab Light"/>
                        </a:rPr>
                        <a:t>0,38</a:t>
                      </a:r>
                      <a:endParaRPr b="0" lang="en-US" sz="12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r>
              <a:tr h="345960">
                <a:tc>
                  <a:txBody>
                    <a:bodyPr lIns="91080" rIns="91080" tIns="68400" bIns="68400" anchor="ctr"/>
                    <a:p>
                      <a:pPr algn="ctr">
                        <a:lnSpc>
                          <a:spcPct val="100000"/>
                        </a:lnSpc>
                      </a:pPr>
                      <a:r>
                        <a:rPr b="0" lang="en-US" sz="1400" spc="-1" strike="noStrike">
                          <a:solidFill>
                            <a:srgbClr val="ffffff"/>
                          </a:solidFill>
                          <a:latin typeface="Squada One"/>
                          <a:ea typeface="Squada One"/>
                        </a:rPr>
                        <a:t>SATURN</a:t>
                      </a:r>
                      <a:endParaRPr b="0" lang="en-US" sz="14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nchor="ctr"/>
                    <a:p>
                      <a:pPr algn="ctr">
                        <a:lnSpc>
                          <a:spcPct val="100000"/>
                        </a:lnSpc>
                      </a:pPr>
                      <a:r>
                        <a:rPr b="0" lang="en-US" sz="1200" spc="-1" strike="noStrike">
                          <a:solidFill>
                            <a:srgbClr val="ffffff"/>
                          </a:solidFill>
                          <a:latin typeface="Roboto Slab Light"/>
                          <a:ea typeface="Roboto Slab Light"/>
                        </a:rPr>
                        <a:t>95,2</a:t>
                      </a:r>
                      <a:endParaRPr b="0" lang="en-US" sz="12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nchor="ctr"/>
                    <a:p>
                      <a:pPr algn="ctr">
                        <a:lnSpc>
                          <a:spcPct val="100000"/>
                        </a:lnSpc>
                      </a:pPr>
                      <a:r>
                        <a:rPr b="0" lang="en-US" sz="1200" spc="-1" strike="noStrike">
                          <a:solidFill>
                            <a:srgbClr val="ffffff"/>
                          </a:solidFill>
                          <a:latin typeface="Roboto Slab Light"/>
                          <a:ea typeface="Roboto Slab Light"/>
                        </a:rPr>
                        <a:t>9,4</a:t>
                      </a:r>
                      <a:endParaRPr b="0" lang="en-US" sz="12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c>
                  <a:txBody>
                    <a:bodyPr lIns="91080" rIns="91080" tIns="68400" bIns="68400" anchor="ctr"/>
                    <a:p>
                      <a:pPr algn="ctr">
                        <a:lnSpc>
                          <a:spcPct val="100000"/>
                        </a:lnSpc>
                      </a:pPr>
                      <a:r>
                        <a:rPr b="0" lang="en-US" sz="1200" spc="-1" strike="noStrike">
                          <a:solidFill>
                            <a:srgbClr val="ffffff"/>
                          </a:solidFill>
                          <a:latin typeface="Roboto Slab Light"/>
                          <a:ea typeface="Roboto Slab Light"/>
                        </a:rPr>
                        <a:t>1,16</a:t>
                      </a:r>
                      <a:endParaRPr b="0" lang="en-US" sz="1200" spc="-1" strike="noStrike">
                        <a:latin typeface="Arial"/>
                      </a:endParaRPr>
                    </a:p>
                  </a:txBody>
                  <a:tcPr marL="91080" marR="91080">
                    <a:lnL w="18720">
                      <a:solidFill>
                        <a:srgbClr val="ffffff"/>
                      </a:solidFill>
                    </a:lnL>
                    <a:lnR w="18720">
                      <a:solidFill>
                        <a:srgbClr val="ffffff"/>
                      </a:solidFill>
                    </a:lnR>
                    <a:lnT w="18720">
                      <a:solidFill>
                        <a:srgbClr val="ffffff"/>
                      </a:solidFill>
                    </a:lnT>
                    <a:lnB w="18720">
                      <a:solidFill>
                        <a:srgbClr val="ffffff"/>
                      </a:solidFill>
                    </a:lnB>
                    <a:noFill/>
                  </a:tcPr>
                </a:tc>
              </a:tr>
            </a:tbl>
          </a:graphicData>
        </a:graphic>
      </p:graphicFrame>
      <p:sp>
        <p:nvSpPr>
          <p:cNvPr id="1082" name="TextShape 2"/>
          <p:cNvSpPr txBox="1"/>
          <p:nvPr/>
        </p:nvSpPr>
        <p:spPr>
          <a:xfrm>
            <a:off x="1009440" y="284040"/>
            <a:ext cx="4361760" cy="945720"/>
          </a:xfrm>
          <a:prstGeom prst="rect">
            <a:avLst/>
          </a:prstGeom>
          <a:noFill/>
          <a:ln>
            <a:noFill/>
          </a:ln>
        </p:spPr>
        <p:txBody>
          <a:bodyPr tIns="91440" bIns="91440" anchor="ctr"/>
          <a:p>
            <a:pPr>
              <a:lnSpc>
                <a:spcPct val="100000"/>
              </a:lnSpc>
            </a:pPr>
            <a:r>
              <a:rPr b="0" lang="en-US" sz="1800" spc="-1" strike="noStrike">
                <a:solidFill>
                  <a:srgbClr val="ffffff"/>
                </a:solidFill>
                <a:latin typeface="Squada One"/>
                <a:ea typeface="Squada One"/>
              </a:rPr>
              <a:t>…</a:t>
            </a:r>
            <a:r>
              <a:rPr b="0" lang="en-US" sz="1800" spc="-1" strike="noStrike">
                <a:solidFill>
                  <a:srgbClr val="ffffff"/>
                </a:solidFill>
                <a:latin typeface="Squada One"/>
                <a:ea typeface="Squada One"/>
              </a:rPr>
              <a:t>AND THE SAME GOES FOR TABLES</a:t>
            </a:r>
            <a:endParaRPr b="0" lang="en-US" sz="1800" spc="-1" strike="noStrike">
              <a:solidFill>
                <a:srgbClr val="000000"/>
              </a:solidFill>
              <a:latin typeface="Arial"/>
            </a:endParaRPr>
          </a:p>
        </p:txBody>
      </p:sp>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3" name="CustomShape 1"/>
          <p:cNvSpPr/>
          <p:nvPr/>
        </p:nvSpPr>
        <p:spPr>
          <a:xfrm>
            <a:off x="6055200" y="1758240"/>
            <a:ext cx="1994040" cy="620640"/>
          </a:xfrm>
          <a:prstGeom prst="rect">
            <a:avLst/>
          </a:prstGeom>
          <a:noFill/>
          <a:ln>
            <a:noFill/>
          </a:ln>
        </p:spPr>
        <p:style>
          <a:lnRef idx="0"/>
          <a:fillRef idx="0"/>
          <a:effectRef idx="0"/>
          <a:fontRef idx="minor"/>
        </p:style>
        <p:txBody>
          <a:bodyPr tIns="91440" bIns="91440"/>
          <a:p>
            <a:pPr>
              <a:lnSpc>
                <a:spcPct val="100000"/>
              </a:lnSpc>
            </a:pPr>
            <a:r>
              <a:rPr b="0" lang="en-US" sz="1200" spc="-1" strike="noStrike">
                <a:solidFill>
                  <a:srgbClr val="ffffff"/>
                </a:solidFill>
                <a:latin typeface="Squada One"/>
                <a:ea typeface="Squada One"/>
              </a:rPr>
              <a:t>VENUS</a:t>
            </a:r>
            <a:br/>
            <a:r>
              <a:rPr b="0" lang="en-US" sz="1000" spc="-1" strike="noStrike">
                <a:solidFill>
                  <a:srgbClr val="ffffff"/>
                </a:solidFill>
                <a:latin typeface="Roboto Slab Light"/>
                <a:ea typeface="Roboto Slab Light"/>
              </a:rPr>
              <a:t>Venus has a beautiful name, but it’s terribly hot</a:t>
            </a:r>
            <a:endParaRPr b="0" lang="en-US" sz="1000" spc="-1" strike="noStrike">
              <a:latin typeface="Arial"/>
            </a:endParaRPr>
          </a:p>
        </p:txBody>
      </p:sp>
      <p:sp>
        <p:nvSpPr>
          <p:cNvPr id="1084" name="CustomShape 2"/>
          <p:cNvSpPr/>
          <p:nvPr/>
        </p:nvSpPr>
        <p:spPr>
          <a:xfrm>
            <a:off x="6055200" y="3250080"/>
            <a:ext cx="1953000" cy="620640"/>
          </a:xfrm>
          <a:prstGeom prst="rect">
            <a:avLst/>
          </a:prstGeom>
          <a:noFill/>
          <a:ln>
            <a:noFill/>
          </a:ln>
        </p:spPr>
        <p:style>
          <a:lnRef idx="0"/>
          <a:fillRef idx="0"/>
          <a:effectRef idx="0"/>
          <a:fontRef idx="minor"/>
        </p:style>
        <p:txBody>
          <a:bodyPr tIns="91440" bIns="91440"/>
          <a:p>
            <a:pPr>
              <a:lnSpc>
                <a:spcPct val="100000"/>
              </a:lnSpc>
            </a:pPr>
            <a:r>
              <a:rPr b="0" lang="en-US" sz="1200" spc="-1" strike="noStrike">
                <a:solidFill>
                  <a:srgbClr val="ffffff"/>
                </a:solidFill>
                <a:latin typeface="Squada One"/>
                <a:ea typeface="Squada One"/>
              </a:rPr>
              <a:t>MARS</a:t>
            </a:r>
            <a:br/>
            <a:r>
              <a:rPr b="0" lang="en-US" sz="1000" spc="-1" strike="noStrike">
                <a:solidFill>
                  <a:srgbClr val="ffffff"/>
                </a:solidFill>
                <a:latin typeface="Roboto Slab Light"/>
                <a:ea typeface="Roboto Slab Light"/>
              </a:rPr>
              <a:t>Despite being red, Mars is a cold place, not hot</a:t>
            </a:r>
            <a:endParaRPr b="0" lang="en-US" sz="1000" spc="-1" strike="noStrike">
              <a:latin typeface="Arial"/>
            </a:endParaRPr>
          </a:p>
        </p:txBody>
      </p:sp>
      <p:sp>
        <p:nvSpPr>
          <p:cNvPr id="1085" name="CustomShape 3"/>
          <p:cNvSpPr/>
          <p:nvPr/>
        </p:nvSpPr>
        <p:spPr>
          <a:xfrm>
            <a:off x="6055200" y="2504160"/>
            <a:ext cx="1916640" cy="620640"/>
          </a:xfrm>
          <a:prstGeom prst="rect">
            <a:avLst/>
          </a:prstGeom>
          <a:noFill/>
          <a:ln>
            <a:noFill/>
          </a:ln>
        </p:spPr>
        <p:style>
          <a:lnRef idx="0"/>
          <a:fillRef idx="0"/>
          <a:effectRef idx="0"/>
          <a:fontRef idx="minor"/>
        </p:style>
        <p:txBody>
          <a:bodyPr tIns="91440" bIns="91440"/>
          <a:p>
            <a:pPr>
              <a:lnSpc>
                <a:spcPct val="100000"/>
              </a:lnSpc>
            </a:pPr>
            <a:r>
              <a:rPr b="0" lang="en-US" sz="1200" spc="-1" strike="noStrike">
                <a:solidFill>
                  <a:srgbClr val="ffffff"/>
                </a:solidFill>
                <a:latin typeface="Squada One"/>
                <a:ea typeface="Squada One"/>
              </a:rPr>
              <a:t>MERCURY</a:t>
            </a:r>
            <a:br/>
            <a:r>
              <a:rPr b="0" lang="en-US" sz="1000" spc="-1" strike="noStrike">
                <a:solidFill>
                  <a:srgbClr val="ffffff"/>
                </a:solidFill>
                <a:latin typeface="Roboto Slab Light"/>
                <a:ea typeface="Roboto Slab Light"/>
              </a:rPr>
              <a:t>Mercury is the closest planet to the Sun</a:t>
            </a:r>
            <a:endParaRPr b="0" lang="en-US" sz="1000" spc="-1" strike="noStrike">
              <a:latin typeface="Arial"/>
            </a:endParaRPr>
          </a:p>
        </p:txBody>
      </p:sp>
      <p:sp>
        <p:nvSpPr>
          <p:cNvPr id="1086" name="TextShape 4"/>
          <p:cNvSpPr txBox="1"/>
          <p:nvPr/>
        </p:nvSpPr>
        <p:spPr>
          <a:xfrm>
            <a:off x="3773160" y="284040"/>
            <a:ext cx="4361760" cy="945720"/>
          </a:xfrm>
          <a:prstGeom prst="rect">
            <a:avLst/>
          </a:prstGeom>
          <a:noFill/>
          <a:ln>
            <a:noFill/>
          </a:ln>
        </p:spPr>
        <p:txBody>
          <a:bodyPr tIns="91440" bIns="91440" anchor="ctr"/>
          <a:p>
            <a:pPr algn="r">
              <a:lnSpc>
                <a:spcPct val="100000"/>
              </a:lnSpc>
            </a:pPr>
            <a:r>
              <a:rPr b="0" lang="en-US" sz="1800" spc="-1" strike="noStrike">
                <a:solidFill>
                  <a:srgbClr val="ffffff"/>
                </a:solidFill>
                <a:latin typeface="Squada One"/>
                <a:ea typeface="Squada One"/>
              </a:rPr>
              <a:t>THIS IS A MAP</a:t>
            </a:r>
            <a:endParaRPr b="0" lang="en-US" sz="1800" spc="-1" strike="noStrike">
              <a:solidFill>
                <a:srgbClr val="000000"/>
              </a:solidFill>
              <a:latin typeface="Arial"/>
            </a:endParaRPr>
          </a:p>
        </p:txBody>
      </p:sp>
      <p:grpSp>
        <p:nvGrpSpPr>
          <p:cNvPr id="1087" name="Group 5"/>
          <p:cNvGrpSpPr/>
          <p:nvPr/>
        </p:nvGrpSpPr>
        <p:grpSpPr>
          <a:xfrm>
            <a:off x="1121400" y="1758240"/>
            <a:ext cx="3667680" cy="2227680"/>
            <a:chOff x="1121400" y="1758240"/>
            <a:chExt cx="3667680" cy="2227680"/>
          </a:xfrm>
        </p:grpSpPr>
        <p:sp>
          <p:nvSpPr>
            <p:cNvPr id="1088" name="CustomShape 6"/>
            <p:cNvSpPr/>
            <p:nvPr/>
          </p:nvSpPr>
          <p:spPr>
            <a:xfrm>
              <a:off x="1988280" y="1758240"/>
              <a:ext cx="26640" cy="2664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089" name="CustomShape 7"/>
            <p:cNvSpPr/>
            <p:nvPr/>
          </p:nvSpPr>
          <p:spPr>
            <a:xfrm>
              <a:off x="2045880" y="1758240"/>
              <a:ext cx="26640" cy="26640"/>
            </a:xfrm>
            <a:custGeom>
              <a:avLst/>
              <a:gdLst/>
              <a:ahLst/>
              <a:rect l="l" t="t" r="r" b="b"/>
              <a:pathLst>
                <a:path w="333"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090" name="CustomShape 8"/>
            <p:cNvSpPr/>
            <p:nvPr/>
          </p:nvSpPr>
          <p:spPr>
            <a:xfrm>
              <a:off x="2103840" y="1758240"/>
              <a:ext cx="26640" cy="26640"/>
            </a:xfrm>
            <a:custGeom>
              <a:avLst/>
              <a:gdLst/>
              <a:ahLst/>
              <a:rect l="l" t="t" r="r" b="b"/>
              <a:pathLst>
                <a:path w="333" h="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091" name="CustomShape 9"/>
            <p:cNvSpPr/>
            <p:nvPr/>
          </p:nvSpPr>
          <p:spPr>
            <a:xfrm>
              <a:off x="2161440" y="1758240"/>
              <a:ext cx="26640" cy="26640"/>
            </a:xfrm>
            <a:custGeom>
              <a:avLst/>
              <a:gdLst/>
              <a:ahLst/>
              <a:rect l="l" t="t" r="r" b="b"/>
              <a:pathLst>
                <a:path w="333" h="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092" name="CustomShape 10"/>
            <p:cNvSpPr/>
            <p:nvPr/>
          </p:nvSpPr>
          <p:spPr>
            <a:xfrm>
              <a:off x="2219040" y="1758240"/>
              <a:ext cx="26640" cy="26640"/>
            </a:xfrm>
            <a:custGeom>
              <a:avLst/>
              <a:gdLst/>
              <a:ahLst/>
              <a:rect l="l" t="t" r="r" b="b"/>
              <a:pathLst>
                <a:path w="333" h="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093" name="CustomShape 11"/>
            <p:cNvSpPr/>
            <p:nvPr/>
          </p:nvSpPr>
          <p:spPr>
            <a:xfrm>
              <a:off x="2450520" y="1758240"/>
              <a:ext cx="26280" cy="2664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094" name="CustomShape 12"/>
            <p:cNvSpPr/>
            <p:nvPr/>
          </p:nvSpPr>
          <p:spPr>
            <a:xfrm>
              <a:off x="2508120" y="1758240"/>
              <a:ext cx="26640" cy="26640"/>
            </a:xfrm>
            <a:custGeom>
              <a:avLst/>
              <a:gdLst/>
              <a:ahLst/>
              <a:rect l="l" t="t" r="r" b="b"/>
              <a:pathLst>
                <a:path w="333"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095" name="CustomShape 13"/>
            <p:cNvSpPr/>
            <p:nvPr/>
          </p:nvSpPr>
          <p:spPr>
            <a:xfrm>
              <a:off x="1988280" y="1816560"/>
              <a:ext cx="26640" cy="2628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096" name="CustomShape 14"/>
            <p:cNvSpPr/>
            <p:nvPr/>
          </p:nvSpPr>
          <p:spPr>
            <a:xfrm>
              <a:off x="2045880" y="1816560"/>
              <a:ext cx="26640" cy="2628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097" name="CustomShape 15"/>
            <p:cNvSpPr/>
            <p:nvPr/>
          </p:nvSpPr>
          <p:spPr>
            <a:xfrm>
              <a:off x="2103840" y="181656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098" name="CustomShape 16"/>
            <p:cNvSpPr/>
            <p:nvPr/>
          </p:nvSpPr>
          <p:spPr>
            <a:xfrm>
              <a:off x="2161440" y="1816560"/>
              <a:ext cx="26640" cy="26280"/>
            </a:xfrm>
            <a:custGeom>
              <a:avLst/>
              <a:gdLst/>
              <a:ahLst/>
              <a:rect l="l" t="t" r="r" b="b"/>
              <a:pathLst>
                <a:path w="333" h="332">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099" name="CustomShape 17"/>
            <p:cNvSpPr/>
            <p:nvPr/>
          </p:nvSpPr>
          <p:spPr>
            <a:xfrm>
              <a:off x="2277360" y="1816560"/>
              <a:ext cx="26640" cy="2628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100" name="CustomShape 18"/>
            <p:cNvSpPr/>
            <p:nvPr/>
          </p:nvSpPr>
          <p:spPr>
            <a:xfrm>
              <a:off x="2334960" y="1816560"/>
              <a:ext cx="26640" cy="26280"/>
            </a:xfrm>
            <a:custGeom>
              <a:avLst/>
              <a:gdLst/>
              <a:ahLst/>
              <a:rect l="l" t="t" r="r" b="b"/>
              <a:pathLst>
                <a:path w="333" h="332">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101" name="CustomShape 19"/>
            <p:cNvSpPr/>
            <p:nvPr/>
          </p:nvSpPr>
          <p:spPr>
            <a:xfrm>
              <a:off x="2392920" y="1816560"/>
              <a:ext cx="26280" cy="2628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102" name="CustomShape 20"/>
            <p:cNvSpPr/>
            <p:nvPr/>
          </p:nvSpPr>
          <p:spPr>
            <a:xfrm>
              <a:off x="2450520" y="1816560"/>
              <a:ext cx="26280" cy="2628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103" name="CustomShape 21"/>
            <p:cNvSpPr/>
            <p:nvPr/>
          </p:nvSpPr>
          <p:spPr>
            <a:xfrm>
              <a:off x="2508120" y="1816560"/>
              <a:ext cx="26640" cy="2628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104" name="CustomShape 22"/>
            <p:cNvSpPr/>
            <p:nvPr/>
          </p:nvSpPr>
          <p:spPr>
            <a:xfrm>
              <a:off x="2566080" y="1816560"/>
              <a:ext cx="26640" cy="26280"/>
            </a:xfrm>
            <a:custGeom>
              <a:avLst/>
              <a:gdLst/>
              <a:ahLst/>
              <a:rect l="l" t="t" r="r" b="b"/>
              <a:pathLst>
                <a:path w="333" h="332">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105" name="CustomShape 23"/>
            <p:cNvSpPr/>
            <p:nvPr/>
          </p:nvSpPr>
          <p:spPr>
            <a:xfrm>
              <a:off x="2623680" y="1816560"/>
              <a:ext cx="26640" cy="26280"/>
            </a:xfrm>
            <a:custGeom>
              <a:avLst/>
              <a:gdLst/>
              <a:ahLst/>
              <a:rect l="l" t="t" r="r" b="b"/>
              <a:pathLst>
                <a:path w="333" h="332">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106" name="CustomShape 24"/>
            <p:cNvSpPr/>
            <p:nvPr/>
          </p:nvSpPr>
          <p:spPr>
            <a:xfrm>
              <a:off x="2682000" y="181656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107" name="CustomShape 25"/>
            <p:cNvSpPr/>
            <p:nvPr/>
          </p:nvSpPr>
          <p:spPr>
            <a:xfrm>
              <a:off x="2739600" y="1816560"/>
              <a:ext cx="26640" cy="26280"/>
            </a:xfrm>
            <a:custGeom>
              <a:avLst/>
              <a:gdLst/>
              <a:ahLst/>
              <a:rect l="l" t="t" r="r" b="b"/>
              <a:pathLst>
                <a:path w="333" h="332">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108" name="CustomShape 26"/>
            <p:cNvSpPr/>
            <p:nvPr/>
          </p:nvSpPr>
          <p:spPr>
            <a:xfrm>
              <a:off x="2912760" y="1816560"/>
              <a:ext cx="26280" cy="2628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109" name="CustomShape 27"/>
            <p:cNvSpPr/>
            <p:nvPr/>
          </p:nvSpPr>
          <p:spPr>
            <a:xfrm>
              <a:off x="2971080" y="1816560"/>
              <a:ext cx="26640" cy="26280"/>
            </a:xfrm>
            <a:custGeom>
              <a:avLst/>
              <a:gdLst/>
              <a:ahLst/>
              <a:rect l="l" t="t" r="r" b="b"/>
              <a:pathLst>
                <a:path w="333"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110" name="CustomShape 28"/>
            <p:cNvSpPr/>
            <p:nvPr/>
          </p:nvSpPr>
          <p:spPr>
            <a:xfrm>
              <a:off x="3028680" y="1816560"/>
              <a:ext cx="26640" cy="2628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111" name="CustomShape 29"/>
            <p:cNvSpPr/>
            <p:nvPr/>
          </p:nvSpPr>
          <p:spPr>
            <a:xfrm>
              <a:off x="3085920" y="1816560"/>
              <a:ext cx="26640" cy="2628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112" name="CustomShape 30"/>
            <p:cNvSpPr/>
            <p:nvPr/>
          </p:nvSpPr>
          <p:spPr>
            <a:xfrm>
              <a:off x="3144240" y="181656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113" name="CustomShape 31"/>
            <p:cNvSpPr/>
            <p:nvPr/>
          </p:nvSpPr>
          <p:spPr>
            <a:xfrm>
              <a:off x="3375000" y="1816560"/>
              <a:ext cx="26640" cy="26280"/>
            </a:xfrm>
            <a:custGeom>
              <a:avLst/>
              <a:gdLst/>
              <a:ahLst/>
              <a:rect l="l" t="t" r="r" b="b"/>
              <a:pathLst>
                <a:path w="333" h="332">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114" name="CustomShape 32"/>
            <p:cNvSpPr/>
            <p:nvPr/>
          </p:nvSpPr>
          <p:spPr>
            <a:xfrm>
              <a:off x="3722040" y="181656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115" name="CustomShape 33"/>
            <p:cNvSpPr/>
            <p:nvPr/>
          </p:nvSpPr>
          <p:spPr>
            <a:xfrm>
              <a:off x="3779640" y="1816560"/>
              <a:ext cx="26640" cy="26280"/>
            </a:xfrm>
            <a:custGeom>
              <a:avLst/>
              <a:gdLst/>
              <a:ahLst/>
              <a:rect l="l" t="t" r="r" b="b"/>
              <a:pathLst>
                <a:path w="333" h="332">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116" name="CustomShape 34"/>
            <p:cNvSpPr/>
            <p:nvPr/>
          </p:nvSpPr>
          <p:spPr>
            <a:xfrm>
              <a:off x="1815120" y="1874160"/>
              <a:ext cx="26280" cy="26280"/>
            </a:xfrm>
            <a:custGeom>
              <a:avLst/>
              <a:gdLst/>
              <a:ahLst/>
              <a:rect l="l" t="t" r="r" b="b"/>
              <a:pathLst>
                <a:path w="332" h="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fffff"/>
            </a:solidFill>
            <a:ln>
              <a:noFill/>
            </a:ln>
          </p:spPr>
          <p:style>
            <a:lnRef idx="0"/>
            <a:fillRef idx="0"/>
            <a:effectRef idx="0"/>
            <a:fontRef idx="minor"/>
          </p:style>
        </p:sp>
        <p:sp>
          <p:nvSpPr>
            <p:cNvPr id="1117" name="CustomShape 35"/>
            <p:cNvSpPr/>
            <p:nvPr/>
          </p:nvSpPr>
          <p:spPr>
            <a:xfrm>
              <a:off x="1988280" y="1874160"/>
              <a:ext cx="26640" cy="26280"/>
            </a:xfrm>
            <a:custGeom>
              <a:avLst/>
              <a:gdLst/>
              <a:ahLst/>
              <a:rect l="l" t="t" r="r" b="b"/>
              <a:pathLst>
                <a:path w="333"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1118" name="CustomShape 36"/>
            <p:cNvSpPr/>
            <p:nvPr/>
          </p:nvSpPr>
          <p:spPr>
            <a:xfrm>
              <a:off x="2045880" y="1874160"/>
              <a:ext cx="26640" cy="26280"/>
            </a:xfrm>
            <a:custGeom>
              <a:avLst/>
              <a:gdLst/>
              <a:ahLst/>
              <a:rect l="l" t="t" r="r" b="b"/>
              <a:pathLst>
                <a:path w="333" h="332">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1119" name="CustomShape 37"/>
            <p:cNvSpPr/>
            <p:nvPr/>
          </p:nvSpPr>
          <p:spPr>
            <a:xfrm>
              <a:off x="2103840" y="1874160"/>
              <a:ext cx="26640" cy="26280"/>
            </a:xfrm>
            <a:custGeom>
              <a:avLst/>
              <a:gdLst/>
              <a:ahLst/>
              <a:rect l="l" t="t" r="r" b="b"/>
              <a:pathLst>
                <a:path w="333" h="332">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fffff"/>
            </a:solidFill>
            <a:ln>
              <a:noFill/>
            </a:ln>
          </p:spPr>
          <p:style>
            <a:lnRef idx="0"/>
            <a:fillRef idx="0"/>
            <a:effectRef idx="0"/>
            <a:fontRef idx="minor"/>
          </p:style>
        </p:sp>
        <p:sp>
          <p:nvSpPr>
            <p:cNvPr id="1120" name="CustomShape 38"/>
            <p:cNvSpPr/>
            <p:nvPr/>
          </p:nvSpPr>
          <p:spPr>
            <a:xfrm>
              <a:off x="2219040" y="1874160"/>
              <a:ext cx="26640" cy="26280"/>
            </a:xfrm>
            <a:custGeom>
              <a:avLst/>
              <a:gdLst/>
              <a:ahLst/>
              <a:rect l="l" t="t" r="r" b="b"/>
              <a:pathLst>
                <a:path w="333" h="332">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fffff"/>
            </a:solidFill>
            <a:ln>
              <a:noFill/>
            </a:ln>
          </p:spPr>
          <p:style>
            <a:lnRef idx="0"/>
            <a:fillRef idx="0"/>
            <a:effectRef idx="0"/>
            <a:fontRef idx="minor"/>
          </p:style>
        </p:sp>
        <p:sp>
          <p:nvSpPr>
            <p:cNvPr id="1121" name="CustomShape 39"/>
            <p:cNvSpPr/>
            <p:nvPr/>
          </p:nvSpPr>
          <p:spPr>
            <a:xfrm>
              <a:off x="2277360" y="1874160"/>
              <a:ext cx="26640" cy="26280"/>
            </a:xfrm>
            <a:custGeom>
              <a:avLst/>
              <a:gdLst/>
              <a:ahLst/>
              <a:rect l="l" t="t" r="r" b="b"/>
              <a:pathLst>
                <a:path w="333" h="332">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fffff"/>
            </a:solidFill>
            <a:ln>
              <a:noFill/>
            </a:ln>
          </p:spPr>
          <p:style>
            <a:lnRef idx="0"/>
            <a:fillRef idx="0"/>
            <a:effectRef idx="0"/>
            <a:fontRef idx="minor"/>
          </p:style>
        </p:sp>
        <p:sp>
          <p:nvSpPr>
            <p:cNvPr id="1122" name="CustomShape 40"/>
            <p:cNvSpPr/>
            <p:nvPr/>
          </p:nvSpPr>
          <p:spPr>
            <a:xfrm>
              <a:off x="2334960" y="1874160"/>
              <a:ext cx="26640" cy="26280"/>
            </a:xfrm>
            <a:custGeom>
              <a:avLst/>
              <a:gdLst/>
              <a:ahLst/>
              <a:rect l="l" t="t" r="r" b="b"/>
              <a:pathLst>
                <a:path w="333" h="332">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fffff"/>
            </a:solidFill>
            <a:ln>
              <a:noFill/>
            </a:ln>
          </p:spPr>
          <p:style>
            <a:lnRef idx="0"/>
            <a:fillRef idx="0"/>
            <a:effectRef idx="0"/>
            <a:fontRef idx="minor"/>
          </p:style>
        </p:sp>
        <p:sp>
          <p:nvSpPr>
            <p:cNvPr id="1123" name="CustomShape 41"/>
            <p:cNvSpPr/>
            <p:nvPr/>
          </p:nvSpPr>
          <p:spPr>
            <a:xfrm>
              <a:off x="2392920" y="1874160"/>
              <a:ext cx="26280" cy="26280"/>
            </a:xfrm>
            <a:custGeom>
              <a:avLst/>
              <a:gdLst/>
              <a:ahLst/>
              <a:rect l="l" t="t" r="r" b="b"/>
              <a:pathLst>
                <a:path w="332" h="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fffff"/>
            </a:solidFill>
            <a:ln>
              <a:noFill/>
            </a:ln>
          </p:spPr>
          <p:style>
            <a:lnRef idx="0"/>
            <a:fillRef idx="0"/>
            <a:effectRef idx="0"/>
            <a:fontRef idx="minor"/>
          </p:style>
        </p:sp>
        <p:sp>
          <p:nvSpPr>
            <p:cNvPr id="1124" name="CustomShape 42"/>
            <p:cNvSpPr/>
            <p:nvPr/>
          </p:nvSpPr>
          <p:spPr>
            <a:xfrm>
              <a:off x="2450520" y="1874160"/>
              <a:ext cx="26280" cy="26280"/>
            </a:xfrm>
            <a:custGeom>
              <a:avLst/>
              <a:gdLst/>
              <a:ahLst/>
              <a:rect l="l" t="t" r="r" b="b"/>
              <a:pathLst>
                <a:path w="332"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1125" name="CustomShape 43"/>
            <p:cNvSpPr/>
            <p:nvPr/>
          </p:nvSpPr>
          <p:spPr>
            <a:xfrm>
              <a:off x="2508120" y="1874160"/>
              <a:ext cx="26640" cy="26280"/>
            </a:xfrm>
            <a:custGeom>
              <a:avLst/>
              <a:gdLst/>
              <a:ahLst/>
              <a:rect l="l" t="t" r="r" b="b"/>
              <a:pathLst>
                <a:path w="333" h="332">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1126" name="CustomShape 44"/>
            <p:cNvSpPr/>
            <p:nvPr/>
          </p:nvSpPr>
          <p:spPr>
            <a:xfrm>
              <a:off x="2566080" y="1874160"/>
              <a:ext cx="26640" cy="26280"/>
            </a:xfrm>
            <a:custGeom>
              <a:avLst/>
              <a:gdLst/>
              <a:ahLst/>
              <a:rect l="l" t="t" r="r" b="b"/>
              <a:pathLst>
                <a:path w="333" h="332">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1127" name="CustomShape 45"/>
            <p:cNvSpPr/>
            <p:nvPr/>
          </p:nvSpPr>
          <p:spPr>
            <a:xfrm>
              <a:off x="2623680" y="1874160"/>
              <a:ext cx="26640" cy="26280"/>
            </a:xfrm>
            <a:custGeom>
              <a:avLst/>
              <a:gdLst/>
              <a:ahLst/>
              <a:rect l="l" t="t" r="r" b="b"/>
              <a:pathLst>
                <a:path w="333" h="332">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1128" name="CustomShape 46"/>
            <p:cNvSpPr/>
            <p:nvPr/>
          </p:nvSpPr>
          <p:spPr>
            <a:xfrm>
              <a:off x="2971080" y="1874160"/>
              <a:ext cx="26640" cy="26280"/>
            </a:xfrm>
            <a:custGeom>
              <a:avLst/>
              <a:gdLst/>
              <a:ahLst/>
              <a:rect l="l" t="t" r="r" b="b"/>
              <a:pathLst>
                <a:path w="333" h="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fffff"/>
            </a:solidFill>
            <a:ln>
              <a:noFill/>
            </a:ln>
          </p:spPr>
          <p:style>
            <a:lnRef idx="0"/>
            <a:fillRef idx="0"/>
            <a:effectRef idx="0"/>
            <a:fontRef idx="minor"/>
          </p:style>
        </p:sp>
        <p:sp>
          <p:nvSpPr>
            <p:cNvPr id="1129" name="CustomShape 47"/>
            <p:cNvSpPr/>
            <p:nvPr/>
          </p:nvSpPr>
          <p:spPr>
            <a:xfrm>
              <a:off x="3028680" y="1874160"/>
              <a:ext cx="26640" cy="26280"/>
            </a:xfrm>
            <a:custGeom>
              <a:avLst/>
              <a:gdLst/>
              <a:ahLst/>
              <a:rect l="l" t="t" r="r" b="b"/>
              <a:pathLst>
                <a:path w="333"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1130" name="CustomShape 48"/>
            <p:cNvSpPr/>
            <p:nvPr/>
          </p:nvSpPr>
          <p:spPr>
            <a:xfrm>
              <a:off x="1641240" y="1932120"/>
              <a:ext cx="26640" cy="2664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31" name="CustomShape 49"/>
            <p:cNvSpPr/>
            <p:nvPr/>
          </p:nvSpPr>
          <p:spPr>
            <a:xfrm>
              <a:off x="1699200" y="1932120"/>
              <a:ext cx="26640" cy="2664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132" name="CustomShape 50"/>
            <p:cNvSpPr/>
            <p:nvPr/>
          </p:nvSpPr>
          <p:spPr>
            <a:xfrm>
              <a:off x="1756800" y="1932120"/>
              <a:ext cx="26640" cy="26640"/>
            </a:xfrm>
            <a:custGeom>
              <a:avLst/>
              <a:gdLst/>
              <a:ahLst/>
              <a:rect l="l" t="t" r="r" b="b"/>
              <a:pathLst>
                <a:path w="333" h="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133" name="CustomShape 51"/>
            <p:cNvSpPr/>
            <p:nvPr/>
          </p:nvSpPr>
          <p:spPr>
            <a:xfrm>
              <a:off x="1815120" y="1932120"/>
              <a:ext cx="26280" cy="2664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134" name="CustomShape 52"/>
            <p:cNvSpPr/>
            <p:nvPr/>
          </p:nvSpPr>
          <p:spPr>
            <a:xfrm>
              <a:off x="1872720" y="1932120"/>
              <a:ext cx="26280" cy="2664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35" name="CustomShape 53"/>
            <p:cNvSpPr/>
            <p:nvPr/>
          </p:nvSpPr>
          <p:spPr>
            <a:xfrm>
              <a:off x="1988280" y="1932120"/>
              <a:ext cx="26640" cy="26640"/>
            </a:xfrm>
            <a:custGeom>
              <a:avLst/>
              <a:gdLst/>
              <a:ahLst/>
              <a:rect l="l" t="t" r="r" b="b"/>
              <a:pathLst>
                <a:path w="333"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36" name="CustomShape 54"/>
            <p:cNvSpPr/>
            <p:nvPr/>
          </p:nvSpPr>
          <p:spPr>
            <a:xfrm>
              <a:off x="2045880" y="1932120"/>
              <a:ext cx="26640" cy="26640"/>
            </a:xfrm>
            <a:custGeom>
              <a:avLst/>
              <a:gdLst/>
              <a:ahLst/>
              <a:rect l="l" t="t" r="r" b="b"/>
              <a:pathLst>
                <a:path w="333" h="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37" name="CustomShape 55"/>
            <p:cNvSpPr/>
            <p:nvPr/>
          </p:nvSpPr>
          <p:spPr>
            <a:xfrm>
              <a:off x="2277360" y="1932120"/>
              <a:ext cx="26640" cy="26640"/>
            </a:xfrm>
            <a:custGeom>
              <a:avLst/>
              <a:gdLst/>
              <a:ahLst/>
              <a:rect l="l" t="t" r="r" b="b"/>
              <a:pathLst>
                <a:path w="333" h="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fffff"/>
            </a:solidFill>
            <a:ln>
              <a:noFill/>
            </a:ln>
          </p:spPr>
          <p:style>
            <a:lnRef idx="0"/>
            <a:fillRef idx="0"/>
            <a:effectRef idx="0"/>
            <a:fontRef idx="minor"/>
          </p:style>
        </p:sp>
        <p:sp>
          <p:nvSpPr>
            <p:cNvPr id="1138" name="CustomShape 56"/>
            <p:cNvSpPr/>
            <p:nvPr/>
          </p:nvSpPr>
          <p:spPr>
            <a:xfrm>
              <a:off x="2334960" y="1932120"/>
              <a:ext cx="26640" cy="26640"/>
            </a:xfrm>
            <a:custGeom>
              <a:avLst/>
              <a:gdLst/>
              <a:ahLst/>
              <a:rect l="l" t="t" r="r" b="b"/>
              <a:pathLst>
                <a:path w="333" h="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fffff"/>
            </a:solidFill>
            <a:ln>
              <a:noFill/>
            </a:ln>
          </p:spPr>
          <p:style>
            <a:lnRef idx="0"/>
            <a:fillRef idx="0"/>
            <a:effectRef idx="0"/>
            <a:fontRef idx="minor"/>
          </p:style>
        </p:sp>
        <p:sp>
          <p:nvSpPr>
            <p:cNvPr id="1139" name="CustomShape 57"/>
            <p:cNvSpPr/>
            <p:nvPr/>
          </p:nvSpPr>
          <p:spPr>
            <a:xfrm>
              <a:off x="2392920" y="1932120"/>
              <a:ext cx="26280" cy="2664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140" name="CustomShape 58"/>
            <p:cNvSpPr/>
            <p:nvPr/>
          </p:nvSpPr>
          <p:spPr>
            <a:xfrm>
              <a:off x="2450520" y="1932120"/>
              <a:ext cx="26280" cy="2664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41" name="CustomShape 59"/>
            <p:cNvSpPr/>
            <p:nvPr/>
          </p:nvSpPr>
          <p:spPr>
            <a:xfrm>
              <a:off x="2508120" y="1932120"/>
              <a:ext cx="26640" cy="26640"/>
            </a:xfrm>
            <a:custGeom>
              <a:avLst/>
              <a:gdLst/>
              <a:ahLst/>
              <a:rect l="l" t="t" r="r" b="b"/>
              <a:pathLst>
                <a:path w="333" h="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42" name="CustomShape 60"/>
            <p:cNvSpPr/>
            <p:nvPr/>
          </p:nvSpPr>
          <p:spPr>
            <a:xfrm>
              <a:off x="2566080" y="1932120"/>
              <a:ext cx="26640" cy="26640"/>
            </a:xfrm>
            <a:custGeom>
              <a:avLst/>
              <a:gdLst/>
              <a:ahLst/>
              <a:rect l="l" t="t" r="r" b="b"/>
              <a:pathLst>
                <a:path w="333" h="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43" name="CustomShape 61"/>
            <p:cNvSpPr/>
            <p:nvPr/>
          </p:nvSpPr>
          <p:spPr>
            <a:xfrm>
              <a:off x="2623680" y="1932120"/>
              <a:ext cx="26640" cy="2664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44" name="CustomShape 62"/>
            <p:cNvSpPr/>
            <p:nvPr/>
          </p:nvSpPr>
          <p:spPr>
            <a:xfrm>
              <a:off x="3375000" y="1932120"/>
              <a:ext cx="26640" cy="26640"/>
            </a:xfrm>
            <a:custGeom>
              <a:avLst/>
              <a:gdLst/>
              <a:ahLst/>
              <a:rect l="l" t="t" r="r" b="b"/>
              <a:pathLst>
                <a:path w="333" h="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fffff"/>
            </a:solidFill>
            <a:ln>
              <a:noFill/>
            </a:ln>
          </p:spPr>
          <p:style>
            <a:lnRef idx="0"/>
            <a:fillRef idx="0"/>
            <a:effectRef idx="0"/>
            <a:fontRef idx="minor"/>
          </p:style>
        </p:sp>
        <p:sp>
          <p:nvSpPr>
            <p:cNvPr id="1145" name="CustomShape 63"/>
            <p:cNvSpPr/>
            <p:nvPr/>
          </p:nvSpPr>
          <p:spPr>
            <a:xfrm>
              <a:off x="3433320" y="1932120"/>
              <a:ext cx="26280" cy="2664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146" name="CustomShape 64"/>
            <p:cNvSpPr/>
            <p:nvPr/>
          </p:nvSpPr>
          <p:spPr>
            <a:xfrm>
              <a:off x="3490920" y="1932120"/>
              <a:ext cx="26280" cy="2664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47" name="CustomShape 65"/>
            <p:cNvSpPr/>
            <p:nvPr/>
          </p:nvSpPr>
          <p:spPr>
            <a:xfrm>
              <a:off x="3548880" y="1932120"/>
              <a:ext cx="26640" cy="26640"/>
            </a:xfrm>
            <a:custGeom>
              <a:avLst/>
              <a:gdLst/>
              <a:ahLst/>
              <a:rect l="l" t="t" r="r" b="b"/>
              <a:pathLst>
                <a:path w="333" h="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148" name="CustomShape 66"/>
            <p:cNvSpPr/>
            <p:nvPr/>
          </p:nvSpPr>
          <p:spPr>
            <a:xfrm>
              <a:off x="3606480" y="1932120"/>
              <a:ext cx="26640" cy="26640"/>
            </a:xfrm>
            <a:custGeom>
              <a:avLst/>
              <a:gdLst/>
              <a:ahLst/>
              <a:rect l="l" t="t" r="r" b="b"/>
              <a:pathLst>
                <a:path w="333" h="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49" name="CustomShape 67"/>
            <p:cNvSpPr/>
            <p:nvPr/>
          </p:nvSpPr>
          <p:spPr>
            <a:xfrm>
              <a:off x="3664080" y="1932120"/>
              <a:ext cx="26640" cy="2664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50" name="CustomShape 68"/>
            <p:cNvSpPr/>
            <p:nvPr/>
          </p:nvSpPr>
          <p:spPr>
            <a:xfrm>
              <a:off x="3722040" y="1932120"/>
              <a:ext cx="26640" cy="26640"/>
            </a:xfrm>
            <a:custGeom>
              <a:avLst/>
              <a:gdLst/>
              <a:ahLst/>
              <a:rect l="l" t="t" r="r" b="b"/>
              <a:pathLst>
                <a:path w="333" h="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ffffff"/>
            </a:solidFill>
            <a:ln>
              <a:noFill/>
            </a:ln>
          </p:spPr>
          <p:style>
            <a:lnRef idx="0"/>
            <a:fillRef idx="0"/>
            <a:effectRef idx="0"/>
            <a:fontRef idx="minor"/>
          </p:style>
        </p:sp>
        <p:sp>
          <p:nvSpPr>
            <p:cNvPr id="1151" name="CustomShape 69"/>
            <p:cNvSpPr/>
            <p:nvPr/>
          </p:nvSpPr>
          <p:spPr>
            <a:xfrm>
              <a:off x="3779640" y="1932120"/>
              <a:ext cx="26640" cy="2664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152" name="CustomShape 70"/>
            <p:cNvSpPr/>
            <p:nvPr/>
          </p:nvSpPr>
          <p:spPr>
            <a:xfrm>
              <a:off x="3837960" y="1932120"/>
              <a:ext cx="26280" cy="26640"/>
            </a:xfrm>
            <a:custGeom>
              <a:avLst/>
              <a:gdLst/>
              <a:ahLst/>
              <a:rect l="l" t="t" r="r" b="b"/>
              <a:pathLst>
                <a:path w="332" h="333">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ffffff"/>
            </a:solidFill>
            <a:ln>
              <a:noFill/>
            </a:ln>
          </p:spPr>
          <p:style>
            <a:lnRef idx="0"/>
            <a:fillRef idx="0"/>
            <a:effectRef idx="0"/>
            <a:fontRef idx="minor"/>
          </p:style>
        </p:sp>
        <p:sp>
          <p:nvSpPr>
            <p:cNvPr id="1153" name="CustomShape 71"/>
            <p:cNvSpPr/>
            <p:nvPr/>
          </p:nvSpPr>
          <p:spPr>
            <a:xfrm>
              <a:off x="3895560" y="1932120"/>
              <a:ext cx="26280" cy="2664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54" name="CustomShape 72"/>
            <p:cNvSpPr/>
            <p:nvPr/>
          </p:nvSpPr>
          <p:spPr>
            <a:xfrm>
              <a:off x="4127040" y="1932120"/>
              <a:ext cx="26640" cy="26640"/>
            </a:xfrm>
            <a:custGeom>
              <a:avLst/>
              <a:gdLst/>
              <a:ahLst/>
              <a:rect l="l" t="t" r="r" b="b"/>
              <a:pathLst>
                <a:path w="333" h="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155" name="CustomShape 73"/>
            <p:cNvSpPr/>
            <p:nvPr/>
          </p:nvSpPr>
          <p:spPr>
            <a:xfrm>
              <a:off x="4184280" y="1932120"/>
              <a:ext cx="26640" cy="26640"/>
            </a:xfrm>
            <a:custGeom>
              <a:avLst/>
              <a:gdLst/>
              <a:ahLst/>
              <a:rect l="l" t="t" r="r" b="b"/>
              <a:pathLst>
                <a:path w="333" h="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156" name="CustomShape 74"/>
            <p:cNvSpPr/>
            <p:nvPr/>
          </p:nvSpPr>
          <p:spPr>
            <a:xfrm>
              <a:off x="1641240" y="1990440"/>
              <a:ext cx="26640" cy="26640"/>
            </a:xfrm>
            <a:custGeom>
              <a:avLst/>
              <a:gdLst/>
              <a:ahLst/>
              <a:rect l="l" t="t" r="r" b="b"/>
              <a:pathLst>
                <a:path w="333" h="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57" name="CustomShape 75"/>
            <p:cNvSpPr/>
            <p:nvPr/>
          </p:nvSpPr>
          <p:spPr>
            <a:xfrm>
              <a:off x="1699200" y="1990440"/>
              <a:ext cx="26640" cy="26640"/>
            </a:xfrm>
            <a:custGeom>
              <a:avLst/>
              <a:gdLst/>
              <a:ahLst/>
              <a:rect l="l" t="t" r="r" b="b"/>
              <a:pathLst>
                <a:path w="333" h="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158" name="CustomShape 76"/>
            <p:cNvSpPr/>
            <p:nvPr/>
          </p:nvSpPr>
          <p:spPr>
            <a:xfrm>
              <a:off x="1756800" y="1990440"/>
              <a:ext cx="26640" cy="26640"/>
            </a:xfrm>
            <a:custGeom>
              <a:avLst/>
              <a:gdLst/>
              <a:ahLst/>
              <a:rect l="l" t="t" r="r" b="b"/>
              <a:pathLst>
                <a:path w="333" h="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159" name="CustomShape 77"/>
            <p:cNvSpPr/>
            <p:nvPr/>
          </p:nvSpPr>
          <p:spPr>
            <a:xfrm>
              <a:off x="1815120" y="1990440"/>
              <a:ext cx="26280" cy="26640"/>
            </a:xfrm>
            <a:custGeom>
              <a:avLst/>
              <a:gdLst/>
              <a:ahLst/>
              <a:rect l="l" t="t" r="r" b="b"/>
              <a:pathLst>
                <a:path w="332" h="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160" name="CustomShape 78"/>
            <p:cNvSpPr/>
            <p:nvPr/>
          </p:nvSpPr>
          <p:spPr>
            <a:xfrm>
              <a:off x="1872720" y="1990440"/>
              <a:ext cx="26280" cy="26640"/>
            </a:xfrm>
            <a:custGeom>
              <a:avLst/>
              <a:gdLst/>
              <a:ahLst/>
              <a:rect l="l" t="t" r="r" b="b"/>
              <a:pathLst>
                <a:path w="332"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61" name="CustomShape 79"/>
            <p:cNvSpPr/>
            <p:nvPr/>
          </p:nvSpPr>
          <p:spPr>
            <a:xfrm>
              <a:off x="1988280" y="1990440"/>
              <a:ext cx="26640" cy="26640"/>
            </a:xfrm>
            <a:custGeom>
              <a:avLst/>
              <a:gdLst/>
              <a:ahLst/>
              <a:rect l="l" t="t" r="r" b="b"/>
              <a:pathLst>
                <a:path w="333"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62" name="CustomShape 80"/>
            <p:cNvSpPr/>
            <p:nvPr/>
          </p:nvSpPr>
          <p:spPr>
            <a:xfrm>
              <a:off x="2045880" y="1990440"/>
              <a:ext cx="26640" cy="26640"/>
            </a:xfrm>
            <a:custGeom>
              <a:avLst/>
              <a:gdLst/>
              <a:ahLst/>
              <a:rect l="l" t="t" r="r" b="b"/>
              <a:pathLst>
                <a:path w="333" h="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63" name="CustomShape 81"/>
            <p:cNvSpPr/>
            <p:nvPr/>
          </p:nvSpPr>
          <p:spPr>
            <a:xfrm>
              <a:off x="2103840" y="1990440"/>
              <a:ext cx="26640" cy="26640"/>
            </a:xfrm>
            <a:custGeom>
              <a:avLst/>
              <a:gdLst/>
              <a:ahLst/>
              <a:rect l="l" t="t" r="r" b="b"/>
              <a:pathLst>
                <a:path w="333" h="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164" name="CustomShape 82"/>
            <p:cNvSpPr/>
            <p:nvPr/>
          </p:nvSpPr>
          <p:spPr>
            <a:xfrm>
              <a:off x="2277360" y="1990440"/>
              <a:ext cx="26640" cy="26640"/>
            </a:xfrm>
            <a:custGeom>
              <a:avLst/>
              <a:gdLst/>
              <a:ahLst/>
              <a:rect l="l" t="t" r="r" b="b"/>
              <a:pathLst>
                <a:path w="333" h="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165" name="CustomShape 83"/>
            <p:cNvSpPr/>
            <p:nvPr/>
          </p:nvSpPr>
          <p:spPr>
            <a:xfrm>
              <a:off x="2334960" y="1990440"/>
              <a:ext cx="26640" cy="26640"/>
            </a:xfrm>
            <a:custGeom>
              <a:avLst/>
              <a:gdLst/>
              <a:ahLst/>
              <a:rect l="l" t="t" r="r" b="b"/>
              <a:pathLst>
                <a:path w="333" h="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166" name="CustomShape 84"/>
            <p:cNvSpPr/>
            <p:nvPr/>
          </p:nvSpPr>
          <p:spPr>
            <a:xfrm>
              <a:off x="2392920" y="1990440"/>
              <a:ext cx="26280" cy="26640"/>
            </a:xfrm>
            <a:custGeom>
              <a:avLst/>
              <a:gdLst/>
              <a:ahLst/>
              <a:rect l="l" t="t" r="r" b="b"/>
              <a:pathLst>
                <a:path w="332" h="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167" name="CustomShape 85"/>
            <p:cNvSpPr/>
            <p:nvPr/>
          </p:nvSpPr>
          <p:spPr>
            <a:xfrm>
              <a:off x="2450520" y="1990440"/>
              <a:ext cx="26280" cy="26640"/>
            </a:xfrm>
            <a:custGeom>
              <a:avLst/>
              <a:gdLst/>
              <a:ahLst/>
              <a:rect l="l" t="t" r="r" b="b"/>
              <a:pathLst>
                <a:path w="332"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68" name="CustomShape 86"/>
            <p:cNvSpPr/>
            <p:nvPr/>
          </p:nvSpPr>
          <p:spPr>
            <a:xfrm>
              <a:off x="2508120" y="1990440"/>
              <a:ext cx="26640" cy="26640"/>
            </a:xfrm>
            <a:custGeom>
              <a:avLst/>
              <a:gdLst/>
              <a:ahLst/>
              <a:rect l="l" t="t" r="r" b="b"/>
              <a:pathLst>
                <a:path w="333" h="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69" name="CustomShape 87"/>
            <p:cNvSpPr/>
            <p:nvPr/>
          </p:nvSpPr>
          <p:spPr>
            <a:xfrm>
              <a:off x="2623680" y="1990440"/>
              <a:ext cx="26640" cy="26640"/>
            </a:xfrm>
            <a:custGeom>
              <a:avLst/>
              <a:gdLst/>
              <a:ahLst/>
              <a:rect l="l" t="t" r="r" b="b"/>
              <a:pathLst>
                <a:path w="333" h="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70" name="CustomShape 88"/>
            <p:cNvSpPr/>
            <p:nvPr/>
          </p:nvSpPr>
          <p:spPr>
            <a:xfrm>
              <a:off x="3375000" y="1990440"/>
              <a:ext cx="26640" cy="26640"/>
            </a:xfrm>
            <a:custGeom>
              <a:avLst/>
              <a:gdLst/>
              <a:ahLst/>
              <a:rect l="l" t="t" r="r" b="b"/>
              <a:pathLst>
                <a:path w="333" h="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171" name="CustomShape 89"/>
            <p:cNvSpPr/>
            <p:nvPr/>
          </p:nvSpPr>
          <p:spPr>
            <a:xfrm>
              <a:off x="3433320" y="1990440"/>
              <a:ext cx="26280" cy="26640"/>
            </a:xfrm>
            <a:custGeom>
              <a:avLst/>
              <a:gdLst/>
              <a:ahLst/>
              <a:rect l="l" t="t" r="r" b="b"/>
              <a:pathLst>
                <a:path w="332" h="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172" name="CustomShape 90"/>
            <p:cNvSpPr/>
            <p:nvPr/>
          </p:nvSpPr>
          <p:spPr>
            <a:xfrm>
              <a:off x="3490920" y="1990440"/>
              <a:ext cx="26280" cy="26640"/>
            </a:xfrm>
            <a:custGeom>
              <a:avLst/>
              <a:gdLst/>
              <a:ahLst/>
              <a:rect l="l" t="t" r="r" b="b"/>
              <a:pathLst>
                <a:path w="332"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73" name="CustomShape 91"/>
            <p:cNvSpPr/>
            <p:nvPr/>
          </p:nvSpPr>
          <p:spPr>
            <a:xfrm>
              <a:off x="3548880" y="1990440"/>
              <a:ext cx="26640" cy="26640"/>
            </a:xfrm>
            <a:custGeom>
              <a:avLst/>
              <a:gdLst/>
              <a:ahLst/>
              <a:rect l="l" t="t" r="r" b="b"/>
              <a:pathLst>
                <a:path w="333" h="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174" name="CustomShape 92"/>
            <p:cNvSpPr/>
            <p:nvPr/>
          </p:nvSpPr>
          <p:spPr>
            <a:xfrm>
              <a:off x="3606480" y="1990440"/>
              <a:ext cx="26640" cy="26640"/>
            </a:xfrm>
            <a:custGeom>
              <a:avLst/>
              <a:gdLst/>
              <a:ahLst/>
              <a:rect l="l" t="t" r="r" b="b"/>
              <a:pathLst>
                <a:path w="333" h="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75" name="CustomShape 93"/>
            <p:cNvSpPr/>
            <p:nvPr/>
          </p:nvSpPr>
          <p:spPr>
            <a:xfrm>
              <a:off x="3664080" y="1990440"/>
              <a:ext cx="26640" cy="26640"/>
            </a:xfrm>
            <a:custGeom>
              <a:avLst/>
              <a:gdLst/>
              <a:ahLst/>
              <a:rect l="l" t="t" r="r" b="b"/>
              <a:pathLst>
                <a:path w="333" h="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76" name="CustomShape 94"/>
            <p:cNvSpPr/>
            <p:nvPr/>
          </p:nvSpPr>
          <p:spPr>
            <a:xfrm>
              <a:off x="3722040" y="1990440"/>
              <a:ext cx="26640" cy="26640"/>
            </a:xfrm>
            <a:custGeom>
              <a:avLst/>
              <a:gdLst/>
              <a:ahLst/>
              <a:rect l="l" t="t" r="r" b="b"/>
              <a:pathLst>
                <a:path w="333" h="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177" name="CustomShape 95"/>
            <p:cNvSpPr/>
            <p:nvPr/>
          </p:nvSpPr>
          <p:spPr>
            <a:xfrm>
              <a:off x="3779640" y="1990440"/>
              <a:ext cx="26640" cy="26640"/>
            </a:xfrm>
            <a:custGeom>
              <a:avLst/>
              <a:gdLst/>
              <a:ahLst/>
              <a:rect l="l" t="t" r="r" b="b"/>
              <a:pathLst>
                <a:path w="333" h="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178" name="CustomShape 96"/>
            <p:cNvSpPr/>
            <p:nvPr/>
          </p:nvSpPr>
          <p:spPr>
            <a:xfrm>
              <a:off x="3837960" y="1990440"/>
              <a:ext cx="26280" cy="26640"/>
            </a:xfrm>
            <a:custGeom>
              <a:avLst/>
              <a:gdLst/>
              <a:ahLst/>
              <a:rect l="l" t="t" r="r" b="b"/>
              <a:pathLst>
                <a:path w="332" h="333">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ffffff"/>
            </a:solidFill>
            <a:ln>
              <a:noFill/>
            </a:ln>
          </p:spPr>
          <p:style>
            <a:lnRef idx="0"/>
            <a:fillRef idx="0"/>
            <a:effectRef idx="0"/>
            <a:fontRef idx="minor"/>
          </p:style>
        </p:sp>
        <p:sp>
          <p:nvSpPr>
            <p:cNvPr id="1179" name="CustomShape 97"/>
            <p:cNvSpPr/>
            <p:nvPr/>
          </p:nvSpPr>
          <p:spPr>
            <a:xfrm>
              <a:off x="3895560" y="1990440"/>
              <a:ext cx="26280" cy="26640"/>
            </a:xfrm>
            <a:custGeom>
              <a:avLst/>
              <a:gdLst/>
              <a:ahLst/>
              <a:rect l="l" t="t" r="r" b="b"/>
              <a:pathLst>
                <a:path w="332"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80" name="CustomShape 98"/>
            <p:cNvSpPr/>
            <p:nvPr/>
          </p:nvSpPr>
          <p:spPr>
            <a:xfrm>
              <a:off x="3953160" y="1990440"/>
              <a:ext cx="26280" cy="26640"/>
            </a:xfrm>
            <a:custGeom>
              <a:avLst/>
              <a:gdLst/>
              <a:ahLst/>
              <a:rect l="l" t="t" r="r" b="b"/>
              <a:pathLst>
                <a:path w="332" h="333">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81" name="CustomShape 99"/>
            <p:cNvSpPr/>
            <p:nvPr/>
          </p:nvSpPr>
          <p:spPr>
            <a:xfrm>
              <a:off x="4011120" y="1990440"/>
              <a:ext cx="26640" cy="26640"/>
            </a:xfrm>
            <a:custGeom>
              <a:avLst/>
              <a:gdLst/>
              <a:ahLst/>
              <a:rect l="l" t="t" r="r" b="b"/>
              <a:pathLst>
                <a:path w="333" h="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182" name="CustomShape 100"/>
            <p:cNvSpPr/>
            <p:nvPr/>
          </p:nvSpPr>
          <p:spPr>
            <a:xfrm>
              <a:off x="4068720" y="1990440"/>
              <a:ext cx="26640" cy="26640"/>
            </a:xfrm>
            <a:custGeom>
              <a:avLst/>
              <a:gdLst/>
              <a:ahLst/>
              <a:rect l="l" t="t" r="r" b="b"/>
              <a:pathLst>
                <a:path w="333"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83" name="CustomShape 101"/>
            <p:cNvSpPr/>
            <p:nvPr/>
          </p:nvSpPr>
          <p:spPr>
            <a:xfrm>
              <a:off x="4127040" y="1990440"/>
              <a:ext cx="26640" cy="26640"/>
            </a:xfrm>
            <a:custGeom>
              <a:avLst/>
              <a:gdLst/>
              <a:ahLst/>
              <a:rect l="l" t="t" r="r" b="b"/>
              <a:pathLst>
                <a:path w="333" h="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184" name="CustomShape 102"/>
            <p:cNvSpPr/>
            <p:nvPr/>
          </p:nvSpPr>
          <p:spPr>
            <a:xfrm>
              <a:off x="4184280" y="1990440"/>
              <a:ext cx="26640" cy="26640"/>
            </a:xfrm>
            <a:custGeom>
              <a:avLst/>
              <a:gdLst/>
              <a:ahLst/>
              <a:rect l="l" t="t" r="r" b="b"/>
              <a:pathLst>
                <a:path w="333" h="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185" name="CustomShape 103"/>
            <p:cNvSpPr/>
            <p:nvPr/>
          </p:nvSpPr>
          <p:spPr>
            <a:xfrm>
              <a:off x="4241880" y="1990440"/>
              <a:ext cx="26640" cy="26640"/>
            </a:xfrm>
            <a:custGeom>
              <a:avLst/>
              <a:gdLst/>
              <a:ahLst/>
              <a:rect l="l" t="t" r="r" b="b"/>
              <a:pathLst>
                <a:path w="333" h="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186" name="CustomShape 104"/>
            <p:cNvSpPr/>
            <p:nvPr/>
          </p:nvSpPr>
          <p:spPr>
            <a:xfrm>
              <a:off x="4300200" y="1990440"/>
              <a:ext cx="26640" cy="26640"/>
            </a:xfrm>
            <a:custGeom>
              <a:avLst/>
              <a:gdLst/>
              <a:ahLst/>
              <a:rect l="l" t="t" r="r" b="b"/>
              <a:pathLst>
                <a:path w="333" h="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187" name="CustomShape 105"/>
            <p:cNvSpPr/>
            <p:nvPr/>
          </p:nvSpPr>
          <p:spPr>
            <a:xfrm>
              <a:off x="1236960" y="2048040"/>
              <a:ext cx="26640" cy="26640"/>
            </a:xfrm>
            <a:custGeom>
              <a:avLst/>
              <a:gdLst/>
              <a:ahLst/>
              <a:rect l="l" t="t" r="r" b="b"/>
              <a:pathLst>
                <a:path w="333" h="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fffff"/>
            </a:solidFill>
            <a:ln>
              <a:noFill/>
            </a:ln>
          </p:spPr>
          <p:style>
            <a:lnRef idx="0"/>
            <a:fillRef idx="0"/>
            <a:effectRef idx="0"/>
            <a:fontRef idx="minor"/>
          </p:style>
        </p:sp>
        <p:sp>
          <p:nvSpPr>
            <p:cNvPr id="1188" name="CustomShape 106"/>
            <p:cNvSpPr/>
            <p:nvPr/>
          </p:nvSpPr>
          <p:spPr>
            <a:xfrm>
              <a:off x="1294560" y="2048040"/>
              <a:ext cx="26640" cy="26640"/>
            </a:xfrm>
            <a:custGeom>
              <a:avLst/>
              <a:gdLst/>
              <a:ahLst/>
              <a:rect l="l" t="t" r="r" b="b"/>
              <a:pathLst>
                <a:path w="333" h="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189" name="CustomShape 107"/>
            <p:cNvSpPr/>
            <p:nvPr/>
          </p:nvSpPr>
          <p:spPr>
            <a:xfrm>
              <a:off x="1352160" y="2048040"/>
              <a:ext cx="26280" cy="26640"/>
            </a:xfrm>
            <a:custGeom>
              <a:avLst/>
              <a:gdLst/>
              <a:ahLst/>
              <a:rect l="l" t="t" r="r" b="b"/>
              <a:pathLst>
                <a:path w="332" h="333">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190" name="CustomShape 108"/>
            <p:cNvSpPr/>
            <p:nvPr/>
          </p:nvSpPr>
          <p:spPr>
            <a:xfrm>
              <a:off x="1410480" y="2048040"/>
              <a:ext cx="26640" cy="26640"/>
            </a:xfrm>
            <a:custGeom>
              <a:avLst/>
              <a:gdLst/>
              <a:ahLst/>
              <a:rect l="l" t="t" r="r" b="b"/>
              <a:pathLst>
                <a:path w="333"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191" name="CustomShape 109"/>
            <p:cNvSpPr/>
            <p:nvPr/>
          </p:nvSpPr>
          <p:spPr>
            <a:xfrm>
              <a:off x="1467720" y="2048040"/>
              <a:ext cx="26640" cy="26640"/>
            </a:xfrm>
            <a:custGeom>
              <a:avLst/>
              <a:gdLst/>
              <a:ahLst/>
              <a:rect l="l" t="t" r="r" b="b"/>
              <a:pathLst>
                <a:path w="333" h="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192" name="CustomShape 110"/>
            <p:cNvSpPr/>
            <p:nvPr/>
          </p:nvSpPr>
          <p:spPr>
            <a:xfrm>
              <a:off x="1526040" y="2048040"/>
              <a:ext cx="26640" cy="26640"/>
            </a:xfrm>
            <a:custGeom>
              <a:avLst/>
              <a:gdLst/>
              <a:ahLst/>
              <a:rect l="l" t="t" r="r" b="b"/>
              <a:pathLst>
                <a:path w="333" h="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193" name="CustomShape 111"/>
            <p:cNvSpPr/>
            <p:nvPr/>
          </p:nvSpPr>
          <p:spPr>
            <a:xfrm>
              <a:off x="1583640" y="2048040"/>
              <a:ext cx="26640" cy="26640"/>
            </a:xfrm>
            <a:custGeom>
              <a:avLst/>
              <a:gdLst/>
              <a:ahLst/>
              <a:rect l="l" t="t" r="r" b="b"/>
              <a:pathLst>
                <a:path w="333" h="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194" name="CustomShape 112"/>
            <p:cNvSpPr/>
            <p:nvPr/>
          </p:nvSpPr>
          <p:spPr>
            <a:xfrm>
              <a:off x="1756800" y="2048040"/>
              <a:ext cx="26640" cy="26640"/>
            </a:xfrm>
            <a:custGeom>
              <a:avLst/>
              <a:gdLst/>
              <a:ahLst/>
              <a:rect l="l" t="t" r="r" b="b"/>
              <a:pathLst>
                <a:path w="333" h="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195" name="CustomShape 113"/>
            <p:cNvSpPr/>
            <p:nvPr/>
          </p:nvSpPr>
          <p:spPr>
            <a:xfrm>
              <a:off x="1815120" y="2048040"/>
              <a:ext cx="26280" cy="26640"/>
            </a:xfrm>
            <a:custGeom>
              <a:avLst/>
              <a:gdLst/>
              <a:ahLst/>
              <a:rect l="l" t="t" r="r" b="b"/>
              <a:pathLst>
                <a:path w="332"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196" name="CustomShape 114"/>
            <p:cNvSpPr/>
            <p:nvPr/>
          </p:nvSpPr>
          <p:spPr>
            <a:xfrm>
              <a:off x="1930320" y="2048040"/>
              <a:ext cx="26280" cy="26640"/>
            </a:xfrm>
            <a:custGeom>
              <a:avLst/>
              <a:gdLst/>
              <a:ahLst/>
              <a:rect l="l" t="t" r="r" b="b"/>
              <a:pathLst>
                <a:path w="332" h="333">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197" name="CustomShape 115"/>
            <p:cNvSpPr/>
            <p:nvPr/>
          </p:nvSpPr>
          <p:spPr>
            <a:xfrm>
              <a:off x="1988280" y="2048040"/>
              <a:ext cx="26640" cy="26640"/>
            </a:xfrm>
            <a:custGeom>
              <a:avLst/>
              <a:gdLst/>
              <a:ahLst/>
              <a:rect l="l" t="t" r="r" b="b"/>
              <a:pathLst>
                <a:path w="333"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198" name="CustomShape 116"/>
            <p:cNvSpPr/>
            <p:nvPr/>
          </p:nvSpPr>
          <p:spPr>
            <a:xfrm>
              <a:off x="2103840" y="2048040"/>
              <a:ext cx="26640" cy="26640"/>
            </a:xfrm>
            <a:custGeom>
              <a:avLst/>
              <a:gdLst/>
              <a:ahLst/>
              <a:rect l="l" t="t" r="r" b="b"/>
              <a:pathLst>
                <a:path w="333" h="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fffff"/>
            </a:solidFill>
            <a:ln>
              <a:noFill/>
            </a:ln>
          </p:spPr>
          <p:style>
            <a:lnRef idx="0"/>
            <a:fillRef idx="0"/>
            <a:effectRef idx="0"/>
            <a:fontRef idx="minor"/>
          </p:style>
        </p:sp>
        <p:sp>
          <p:nvSpPr>
            <p:cNvPr id="1199" name="CustomShape 117"/>
            <p:cNvSpPr/>
            <p:nvPr/>
          </p:nvSpPr>
          <p:spPr>
            <a:xfrm>
              <a:off x="2161440" y="2048040"/>
              <a:ext cx="26640" cy="26640"/>
            </a:xfrm>
            <a:custGeom>
              <a:avLst/>
              <a:gdLst/>
              <a:ahLst/>
              <a:rect l="l" t="t" r="r" b="b"/>
              <a:pathLst>
                <a:path w="333" h="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fffff"/>
            </a:solidFill>
            <a:ln>
              <a:noFill/>
            </a:ln>
          </p:spPr>
          <p:style>
            <a:lnRef idx="0"/>
            <a:fillRef idx="0"/>
            <a:effectRef idx="0"/>
            <a:fontRef idx="minor"/>
          </p:style>
        </p:sp>
        <p:sp>
          <p:nvSpPr>
            <p:cNvPr id="1200" name="CustomShape 118"/>
            <p:cNvSpPr/>
            <p:nvPr/>
          </p:nvSpPr>
          <p:spPr>
            <a:xfrm>
              <a:off x="2334960" y="2048040"/>
              <a:ext cx="26640" cy="26640"/>
            </a:xfrm>
            <a:custGeom>
              <a:avLst/>
              <a:gdLst/>
              <a:ahLst/>
              <a:rect l="l" t="t" r="r" b="b"/>
              <a:pathLst>
                <a:path w="333" h="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201" name="CustomShape 119"/>
            <p:cNvSpPr/>
            <p:nvPr/>
          </p:nvSpPr>
          <p:spPr>
            <a:xfrm>
              <a:off x="2392920" y="2048040"/>
              <a:ext cx="26280" cy="26640"/>
            </a:xfrm>
            <a:custGeom>
              <a:avLst/>
              <a:gdLst/>
              <a:ahLst/>
              <a:rect l="l" t="t" r="r" b="b"/>
              <a:pathLst>
                <a:path w="332"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202" name="CustomShape 120"/>
            <p:cNvSpPr/>
            <p:nvPr/>
          </p:nvSpPr>
          <p:spPr>
            <a:xfrm>
              <a:off x="2450520" y="2048040"/>
              <a:ext cx="26280" cy="26640"/>
            </a:xfrm>
            <a:custGeom>
              <a:avLst/>
              <a:gdLst/>
              <a:ahLst/>
              <a:rect l="l" t="t" r="r" b="b"/>
              <a:pathLst>
                <a:path w="332"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03" name="CustomShape 121"/>
            <p:cNvSpPr/>
            <p:nvPr/>
          </p:nvSpPr>
          <p:spPr>
            <a:xfrm>
              <a:off x="2508120" y="2048040"/>
              <a:ext cx="26640" cy="26640"/>
            </a:xfrm>
            <a:custGeom>
              <a:avLst/>
              <a:gdLst/>
              <a:ahLst/>
              <a:rect l="l" t="t" r="r" b="b"/>
              <a:pathLst>
                <a:path w="333" h="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04" name="CustomShape 122"/>
            <p:cNvSpPr/>
            <p:nvPr/>
          </p:nvSpPr>
          <p:spPr>
            <a:xfrm>
              <a:off x="2566080" y="2048040"/>
              <a:ext cx="26640" cy="26640"/>
            </a:xfrm>
            <a:custGeom>
              <a:avLst/>
              <a:gdLst/>
              <a:ahLst/>
              <a:rect l="l" t="t" r="r" b="b"/>
              <a:pathLst>
                <a:path w="333" h="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05" name="CustomShape 123"/>
            <p:cNvSpPr/>
            <p:nvPr/>
          </p:nvSpPr>
          <p:spPr>
            <a:xfrm>
              <a:off x="3028680" y="2048040"/>
              <a:ext cx="26640" cy="26640"/>
            </a:xfrm>
            <a:custGeom>
              <a:avLst/>
              <a:gdLst/>
              <a:ahLst/>
              <a:rect l="l" t="t" r="r" b="b"/>
              <a:pathLst>
                <a:path w="333"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06" name="CustomShape 124"/>
            <p:cNvSpPr/>
            <p:nvPr/>
          </p:nvSpPr>
          <p:spPr>
            <a:xfrm>
              <a:off x="3085920" y="2048040"/>
              <a:ext cx="26640" cy="26640"/>
            </a:xfrm>
            <a:custGeom>
              <a:avLst/>
              <a:gdLst/>
              <a:ahLst/>
              <a:rect l="l" t="t" r="r" b="b"/>
              <a:pathLst>
                <a:path w="333" h="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07" name="CustomShape 125"/>
            <p:cNvSpPr/>
            <p:nvPr/>
          </p:nvSpPr>
          <p:spPr>
            <a:xfrm>
              <a:off x="3144240" y="2048040"/>
              <a:ext cx="26640" cy="26640"/>
            </a:xfrm>
            <a:custGeom>
              <a:avLst/>
              <a:gdLst/>
              <a:ahLst/>
              <a:rect l="l" t="t" r="r" b="b"/>
              <a:pathLst>
                <a:path w="333" h="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fffff"/>
            </a:solidFill>
            <a:ln>
              <a:noFill/>
            </a:ln>
          </p:spPr>
          <p:style>
            <a:lnRef idx="0"/>
            <a:fillRef idx="0"/>
            <a:effectRef idx="0"/>
            <a:fontRef idx="minor"/>
          </p:style>
        </p:sp>
        <p:sp>
          <p:nvSpPr>
            <p:cNvPr id="1208" name="CustomShape 126"/>
            <p:cNvSpPr/>
            <p:nvPr/>
          </p:nvSpPr>
          <p:spPr>
            <a:xfrm>
              <a:off x="3201840" y="2048040"/>
              <a:ext cx="26640" cy="26640"/>
            </a:xfrm>
            <a:custGeom>
              <a:avLst/>
              <a:gdLst/>
              <a:ahLst/>
              <a:rect l="l" t="t" r="r" b="b"/>
              <a:pathLst>
                <a:path w="333" h="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ffffff"/>
            </a:solidFill>
            <a:ln>
              <a:noFill/>
            </a:ln>
          </p:spPr>
          <p:style>
            <a:lnRef idx="0"/>
            <a:fillRef idx="0"/>
            <a:effectRef idx="0"/>
            <a:fontRef idx="minor"/>
          </p:style>
        </p:sp>
        <p:sp>
          <p:nvSpPr>
            <p:cNvPr id="1209" name="CustomShape 127"/>
            <p:cNvSpPr/>
            <p:nvPr/>
          </p:nvSpPr>
          <p:spPr>
            <a:xfrm>
              <a:off x="3259800" y="2048040"/>
              <a:ext cx="26640" cy="26640"/>
            </a:xfrm>
            <a:custGeom>
              <a:avLst/>
              <a:gdLst/>
              <a:ahLst/>
              <a:rect l="l" t="t" r="r" b="b"/>
              <a:pathLst>
                <a:path w="333" h="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fffff"/>
            </a:solidFill>
            <a:ln>
              <a:noFill/>
            </a:ln>
          </p:spPr>
          <p:style>
            <a:lnRef idx="0"/>
            <a:fillRef idx="0"/>
            <a:effectRef idx="0"/>
            <a:fontRef idx="minor"/>
          </p:style>
        </p:sp>
        <p:sp>
          <p:nvSpPr>
            <p:cNvPr id="1210" name="CustomShape 128"/>
            <p:cNvSpPr/>
            <p:nvPr/>
          </p:nvSpPr>
          <p:spPr>
            <a:xfrm>
              <a:off x="3317400" y="2048040"/>
              <a:ext cx="26640" cy="26640"/>
            </a:xfrm>
            <a:custGeom>
              <a:avLst/>
              <a:gdLst/>
              <a:ahLst/>
              <a:rect l="l" t="t" r="r" b="b"/>
              <a:pathLst>
                <a:path w="333" h="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211" name="CustomShape 129"/>
            <p:cNvSpPr/>
            <p:nvPr/>
          </p:nvSpPr>
          <p:spPr>
            <a:xfrm>
              <a:off x="3375000" y="2048040"/>
              <a:ext cx="26640" cy="26640"/>
            </a:xfrm>
            <a:custGeom>
              <a:avLst/>
              <a:gdLst/>
              <a:ahLst/>
              <a:rect l="l" t="t" r="r" b="b"/>
              <a:pathLst>
                <a:path w="333" h="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212" name="CustomShape 130"/>
            <p:cNvSpPr/>
            <p:nvPr/>
          </p:nvSpPr>
          <p:spPr>
            <a:xfrm>
              <a:off x="3433320" y="2048040"/>
              <a:ext cx="26280" cy="26640"/>
            </a:xfrm>
            <a:custGeom>
              <a:avLst/>
              <a:gdLst/>
              <a:ahLst/>
              <a:rect l="l" t="t" r="r" b="b"/>
              <a:pathLst>
                <a:path w="332"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213" name="CustomShape 131"/>
            <p:cNvSpPr/>
            <p:nvPr/>
          </p:nvSpPr>
          <p:spPr>
            <a:xfrm>
              <a:off x="3490920" y="2048040"/>
              <a:ext cx="26280" cy="26640"/>
            </a:xfrm>
            <a:custGeom>
              <a:avLst/>
              <a:gdLst/>
              <a:ahLst/>
              <a:rect l="l" t="t" r="r" b="b"/>
              <a:pathLst>
                <a:path w="332"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14" name="CustomShape 132"/>
            <p:cNvSpPr/>
            <p:nvPr/>
          </p:nvSpPr>
          <p:spPr>
            <a:xfrm>
              <a:off x="3548880" y="2048040"/>
              <a:ext cx="26640" cy="26640"/>
            </a:xfrm>
            <a:custGeom>
              <a:avLst/>
              <a:gdLst/>
              <a:ahLst/>
              <a:rect l="l" t="t" r="r" b="b"/>
              <a:pathLst>
                <a:path w="333" h="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215" name="CustomShape 133"/>
            <p:cNvSpPr/>
            <p:nvPr/>
          </p:nvSpPr>
          <p:spPr>
            <a:xfrm>
              <a:off x="3606480" y="2048040"/>
              <a:ext cx="26640" cy="26640"/>
            </a:xfrm>
            <a:custGeom>
              <a:avLst/>
              <a:gdLst/>
              <a:ahLst/>
              <a:rect l="l" t="t" r="r" b="b"/>
              <a:pathLst>
                <a:path w="333" h="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16" name="CustomShape 134"/>
            <p:cNvSpPr/>
            <p:nvPr/>
          </p:nvSpPr>
          <p:spPr>
            <a:xfrm>
              <a:off x="3664080" y="2048040"/>
              <a:ext cx="26640" cy="26640"/>
            </a:xfrm>
            <a:custGeom>
              <a:avLst/>
              <a:gdLst/>
              <a:ahLst/>
              <a:rect l="l" t="t" r="r" b="b"/>
              <a:pathLst>
                <a:path w="333" h="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17" name="CustomShape 135"/>
            <p:cNvSpPr/>
            <p:nvPr/>
          </p:nvSpPr>
          <p:spPr>
            <a:xfrm>
              <a:off x="3722040" y="2048040"/>
              <a:ext cx="26640" cy="26640"/>
            </a:xfrm>
            <a:custGeom>
              <a:avLst/>
              <a:gdLst/>
              <a:ahLst/>
              <a:rect l="l" t="t" r="r" b="b"/>
              <a:pathLst>
                <a:path w="333" h="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fffff"/>
            </a:solidFill>
            <a:ln>
              <a:noFill/>
            </a:ln>
          </p:spPr>
          <p:style>
            <a:lnRef idx="0"/>
            <a:fillRef idx="0"/>
            <a:effectRef idx="0"/>
            <a:fontRef idx="minor"/>
          </p:style>
        </p:sp>
        <p:sp>
          <p:nvSpPr>
            <p:cNvPr id="1218" name="CustomShape 136"/>
            <p:cNvSpPr/>
            <p:nvPr/>
          </p:nvSpPr>
          <p:spPr>
            <a:xfrm>
              <a:off x="3779640" y="2048040"/>
              <a:ext cx="26640" cy="26640"/>
            </a:xfrm>
            <a:custGeom>
              <a:avLst/>
              <a:gdLst/>
              <a:ahLst/>
              <a:rect l="l" t="t" r="r" b="b"/>
              <a:pathLst>
                <a:path w="333" h="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219" name="CustomShape 137"/>
            <p:cNvSpPr/>
            <p:nvPr/>
          </p:nvSpPr>
          <p:spPr>
            <a:xfrm>
              <a:off x="3837960" y="2048040"/>
              <a:ext cx="26280" cy="26640"/>
            </a:xfrm>
            <a:custGeom>
              <a:avLst/>
              <a:gdLst/>
              <a:ahLst/>
              <a:rect l="l" t="t" r="r" b="b"/>
              <a:pathLst>
                <a:path w="332" h="333">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ffffff"/>
            </a:solidFill>
            <a:ln>
              <a:noFill/>
            </a:ln>
          </p:spPr>
          <p:style>
            <a:lnRef idx="0"/>
            <a:fillRef idx="0"/>
            <a:effectRef idx="0"/>
            <a:fontRef idx="minor"/>
          </p:style>
        </p:sp>
        <p:sp>
          <p:nvSpPr>
            <p:cNvPr id="1220" name="CustomShape 138"/>
            <p:cNvSpPr/>
            <p:nvPr/>
          </p:nvSpPr>
          <p:spPr>
            <a:xfrm>
              <a:off x="3895560" y="2048040"/>
              <a:ext cx="26280" cy="26640"/>
            </a:xfrm>
            <a:custGeom>
              <a:avLst/>
              <a:gdLst/>
              <a:ahLst/>
              <a:rect l="l" t="t" r="r" b="b"/>
              <a:pathLst>
                <a:path w="332"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21" name="CustomShape 139"/>
            <p:cNvSpPr/>
            <p:nvPr/>
          </p:nvSpPr>
          <p:spPr>
            <a:xfrm>
              <a:off x="3953160" y="2048040"/>
              <a:ext cx="26280" cy="26640"/>
            </a:xfrm>
            <a:custGeom>
              <a:avLst/>
              <a:gdLst/>
              <a:ahLst/>
              <a:rect l="l" t="t" r="r" b="b"/>
              <a:pathLst>
                <a:path w="332" h="333">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22" name="CustomShape 140"/>
            <p:cNvSpPr/>
            <p:nvPr/>
          </p:nvSpPr>
          <p:spPr>
            <a:xfrm>
              <a:off x="4011120" y="2048040"/>
              <a:ext cx="26640" cy="26640"/>
            </a:xfrm>
            <a:custGeom>
              <a:avLst/>
              <a:gdLst/>
              <a:ahLst/>
              <a:rect l="l" t="t" r="r" b="b"/>
              <a:pathLst>
                <a:path w="333"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223" name="CustomShape 141"/>
            <p:cNvSpPr/>
            <p:nvPr/>
          </p:nvSpPr>
          <p:spPr>
            <a:xfrm>
              <a:off x="4068720" y="2048040"/>
              <a:ext cx="26640" cy="26640"/>
            </a:xfrm>
            <a:custGeom>
              <a:avLst/>
              <a:gdLst/>
              <a:ahLst/>
              <a:rect l="l" t="t" r="r" b="b"/>
              <a:pathLst>
                <a:path w="333"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24" name="CustomShape 142"/>
            <p:cNvSpPr/>
            <p:nvPr/>
          </p:nvSpPr>
          <p:spPr>
            <a:xfrm>
              <a:off x="4127040" y="2048040"/>
              <a:ext cx="26640" cy="26640"/>
            </a:xfrm>
            <a:custGeom>
              <a:avLst/>
              <a:gdLst/>
              <a:ahLst/>
              <a:rect l="l" t="t" r="r" b="b"/>
              <a:pathLst>
                <a:path w="333" h="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225" name="CustomShape 143"/>
            <p:cNvSpPr/>
            <p:nvPr/>
          </p:nvSpPr>
          <p:spPr>
            <a:xfrm>
              <a:off x="4184280" y="2048040"/>
              <a:ext cx="26640" cy="26640"/>
            </a:xfrm>
            <a:custGeom>
              <a:avLst/>
              <a:gdLst/>
              <a:ahLst/>
              <a:rect l="l" t="t" r="r" b="b"/>
              <a:pathLst>
                <a:path w="333" h="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26" name="CustomShape 144"/>
            <p:cNvSpPr/>
            <p:nvPr/>
          </p:nvSpPr>
          <p:spPr>
            <a:xfrm>
              <a:off x="4241880" y="2048040"/>
              <a:ext cx="26640" cy="26640"/>
            </a:xfrm>
            <a:custGeom>
              <a:avLst/>
              <a:gdLst/>
              <a:ahLst/>
              <a:rect l="l" t="t" r="r" b="b"/>
              <a:pathLst>
                <a:path w="333" h="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ffffff"/>
            </a:solidFill>
            <a:ln>
              <a:noFill/>
            </a:ln>
          </p:spPr>
          <p:style>
            <a:lnRef idx="0"/>
            <a:fillRef idx="0"/>
            <a:effectRef idx="0"/>
            <a:fontRef idx="minor"/>
          </p:style>
        </p:sp>
        <p:sp>
          <p:nvSpPr>
            <p:cNvPr id="1227" name="CustomShape 145"/>
            <p:cNvSpPr/>
            <p:nvPr/>
          </p:nvSpPr>
          <p:spPr>
            <a:xfrm>
              <a:off x="4300200" y="2048040"/>
              <a:ext cx="26640" cy="26640"/>
            </a:xfrm>
            <a:custGeom>
              <a:avLst/>
              <a:gdLst/>
              <a:ahLst/>
              <a:rect l="l" t="t" r="r" b="b"/>
              <a:pathLst>
                <a:path w="333" h="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fffff"/>
            </a:solidFill>
            <a:ln>
              <a:noFill/>
            </a:ln>
          </p:spPr>
          <p:style>
            <a:lnRef idx="0"/>
            <a:fillRef idx="0"/>
            <a:effectRef idx="0"/>
            <a:fontRef idx="minor"/>
          </p:style>
        </p:sp>
        <p:sp>
          <p:nvSpPr>
            <p:cNvPr id="1228" name="CustomShape 146"/>
            <p:cNvSpPr/>
            <p:nvPr/>
          </p:nvSpPr>
          <p:spPr>
            <a:xfrm>
              <a:off x="4357800" y="2048040"/>
              <a:ext cx="26640" cy="26640"/>
            </a:xfrm>
            <a:custGeom>
              <a:avLst/>
              <a:gdLst/>
              <a:ahLst/>
              <a:rect l="l" t="t" r="r" b="b"/>
              <a:pathLst>
                <a:path w="333" h="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229" name="CustomShape 147"/>
            <p:cNvSpPr/>
            <p:nvPr/>
          </p:nvSpPr>
          <p:spPr>
            <a:xfrm>
              <a:off x="4415760" y="2048040"/>
              <a:ext cx="26280" cy="26640"/>
            </a:xfrm>
            <a:custGeom>
              <a:avLst/>
              <a:gdLst/>
              <a:ahLst/>
              <a:rect l="l" t="t" r="r" b="b"/>
              <a:pathLst>
                <a:path w="332"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230" name="CustomShape 148"/>
            <p:cNvSpPr/>
            <p:nvPr/>
          </p:nvSpPr>
          <p:spPr>
            <a:xfrm>
              <a:off x="4473360" y="2048040"/>
              <a:ext cx="26280" cy="26640"/>
            </a:xfrm>
            <a:custGeom>
              <a:avLst/>
              <a:gdLst/>
              <a:ahLst/>
              <a:rect l="l" t="t" r="r" b="b"/>
              <a:pathLst>
                <a:path w="332"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31" name="CustomShape 149"/>
            <p:cNvSpPr/>
            <p:nvPr/>
          </p:nvSpPr>
          <p:spPr>
            <a:xfrm>
              <a:off x="4530960" y="2048040"/>
              <a:ext cx="26280" cy="26640"/>
            </a:xfrm>
            <a:custGeom>
              <a:avLst/>
              <a:gdLst/>
              <a:ahLst/>
              <a:rect l="l" t="t" r="r" b="b"/>
              <a:pathLst>
                <a:path w="332" h="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232" name="CustomShape 150"/>
            <p:cNvSpPr/>
            <p:nvPr/>
          </p:nvSpPr>
          <p:spPr>
            <a:xfrm>
              <a:off x="4589280" y="2048040"/>
              <a:ext cx="26640" cy="26640"/>
            </a:xfrm>
            <a:custGeom>
              <a:avLst/>
              <a:gdLst/>
              <a:ahLst/>
              <a:rect l="l" t="t" r="r" b="b"/>
              <a:pathLst>
                <a:path w="333" h="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233" name="CustomShape 151"/>
            <p:cNvSpPr/>
            <p:nvPr/>
          </p:nvSpPr>
          <p:spPr>
            <a:xfrm>
              <a:off x="1179000" y="2106000"/>
              <a:ext cx="26640" cy="26640"/>
            </a:xfrm>
            <a:custGeom>
              <a:avLst/>
              <a:gdLst/>
              <a:ahLst/>
              <a:rect l="l" t="t" r="r" b="b"/>
              <a:pathLst>
                <a:path w="333" h="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234" name="CustomShape 152"/>
            <p:cNvSpPr/>
            <p:nvPr/>
          </p:nvSpPr>
          <p:spPr>
            <a:xfrm>
              <a:off x="1236960" y="2106000"/>
              <a:ext cx="26640" cy="2664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235" name="CustomShape 153"/>
            <p:cNvSpPr/>
            <p:nvPr/>
          </p:nvSpPr>
          <p:spPr>
            <a:xfrm>
              <a:off x="1294560" y="2106000"/>
              <a:ext cx="26640" cy="26640"/>
            </a:xfrm>
            <a:custGeom>
              <a:avLst/>
              <a:gdLst/>
              <a:ahLst/>
              <a:rect l="l" t="t" r="r" b="b"/>
              <a:pathLst>
                <a:path w="333" h="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236" name="CustomShape 154"/>
            <p:cNvSpPr/>
            <p:nvPr/>
          </p:nvSpPr>
          <p:spPr>
            <a:xfrm>
              <a:off x="1352160" y="2106000"/>
              <a:ext cx="26280" cy="26640"/>
            </a:xfrm>
            <a:custGeom>
              <a:avLst/>
              <a:gdLst/>
              <a:ahLst/>
              <a:rect l="l" t="t" r="r" b="b"/>
              <a:pathLst>
                <a:path w="332" h="333">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37" name="CustomShape 155"/>
            <p:cNvSpPr/>
            <p:nvPr/>
          </p:nvSpPr>
          <p:spPr>
            <a:xfrm>
              <a:off x="1410480" y="2106000"/>
              <a:ext cx="26640" cy="2664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38" name="CustomShape 156"/>
            <p:cNvSpPr/>
            <p:nvPr/>
          </p:nvSpPr>
          <p:spPr>
            <a:xfrm>
              <a:off x="1467720" y="2106000"/>
              <a:ext cx="26640" cy="26640"/>
            </a:xfrm>
            <a:custGeom>
              <a:avLst/>
              <a:gdLst/>
              <a:ahLst/>
              <a:rect l="l" t="t" r="r" b="b"/>
              <a:pathLst>
                <a:path w="333"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39" name="CustomShape 157"/>
            <p:cNvSpPr/>
            <p:nvPr/>
          </p:nvSpPr>
          <p:spPr>
            <a:xfrm>
              <a:off x="1526040" y="2106000"/>
              <a:ext cx="26640" cy="26640"/>
            </a:xfrm>
            <a:custGeom>
              <a:avLst/>
              <a:gdLst/>
              <a:ahLst/>
              <a:rect l="l" t="t" r="r" b="b"/>
              <a:pathLst>
                <a:path w="333" h="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40" name="CustomShape 158"/>
            <p:cNvSpPr/>
            <p:nvPr/>
          </p:nvSpPr>
          <p:spPr>
            <a:xfrm>
              <a:off x="1583640" y="2106000"/>
              <a:ext cx="26640" cy="26640"/>
            </a:xfrm>
            <a:custGeom>
              <a:avLst/>
              <a:gdLst/>
              <a:ahLst/>
              <a:rect l="l" t="t" r="r" b="b"/>
              <a:pathLst>
                <a:path w="333" h="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41" name="CustomShape 159"/>
            <p:cNvSpPr/>
            <p:nvPr/>
          </p:nvSpPr>
          <p:spPr>
            <a:xfrm>
              <a:off x="1641240" y="2106000"/>
              <a:ext cx="26640" cy="26640"/>
            </a:xfrm>
            <a:custGeom>
              <a:avLst/>
              <a:gdLst/>
              <a:ahLst/>
              <a:rect l="l" t="t" r="r" b="b"/>
              <a:pathLst>
                <a:path w="333" h="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42" name="CustomShape 160"/>
            <p:cNvSpPr/>
            <p:nvPr/>
          </p:nvSpPr>
          <p:spPr>
            <a:xfrm>
              <a:off x="1699200" y="2106000"/>
              <a:ext cx="26640" cy="26640"/>
            </a:xfrm>
            <a:custGeom>
              <a:avLst/>
              <a:gdLst/>
              <a:ahLst/>
              <a:rect l="l" t="t" r="r" b="b"/>
              <a:pathLst>
                <a:path w="333" h="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243" name="CustomShape 161"/>
            <p:cNvSpPr/>
            <p:nvPr/>
          </p:nvSpPr>
          <p:spPr>
            <a:xfrm>
              <a:off x="1756800" y="2106000"/>
              <a:ext cx="26640" cy="26640"/>
            </a:xfrm>
            <a:custGeom>
              <a:avLst/>
              <a:gdLst/>
              <a:ahLst/>
              <a:rect l="l" t="t" r="r" b="b"/>
              <a:pathLst>
                <a:path w="333" h="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244" name="CustomShape 162"/>
            <p:cNvSpPr/>
            <p:nvPr/>
          </p:nvSpPr>
          <p:spPr>
            <a:xfrm>
              <a:off x="1815120" y="2106000"/>
              <a:ext cx="26280" cy="26640"/>
            </a:xfrm>
            <a:custGeom>
              <a:avLst/>
              <a:gdLst/>
              <a:ahLst/>
              <a:rect l="l" t="t" r="r" b="b"/>
              <a:pathLst>
                <a:path w="332"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45" name="CustomShape 163"/>
            <p:cNvSpPr/>
            <p:nvPr/>
          </p:nvSpPr>
          <p:spPr>
            <a:xfrm>
              <a:off x="1872720" y="2106000"/>
              <a:ext cx="26280" cy="2664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46" name="CustomShape 164"/>
            <p:cNvSpPr/>
            <p:nvPr/>
          </p:nvSpPr>
          <p:spPr>
            <a:xfrm>
              <a:off x="1930320" y="2106000"/>
              <a:ext cx="26280" cy="26640"/>
            </a:xfrm>
            <a:custGeom>
              <a:avLst/>
              <a:gdLst/>
              <a:ahLst/>
              <a:rect l="l" t="t" r="r" b="b"/>
              <a:pathLst>
                <a:path w="332" h="333">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47" name="CustomShape 165"/>
            <p:cNvSpPr/>
            <p:nvPr/>
          </p:nvSpPr>
          <p:spPr>
            <a:xfrm>
              <a:off x="1988280" y="2106000"/>
              <a:ext cx="26640" cy="2664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48" name="CustomShape 166"/>
            <p:cNvSpPr/>
            <p:nvPr/>
          </p:nvSpPr>
          <p:spPr>
            <a:xfrm>
              <a:off x="2103840" y="2106000"/>
              <a:ext cx="26640" cy="26640"/>
            </a:xfrm>
            <a:custGeom>
              <a:avLst/>
              <a:gdLst/>
              <a:ahLst/>
              <a:rect l="l" t="t" r="r" b="b"/>
              <a:pathLst>
                <a:path w="333" h="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249" name="CustomShape 167"/>
            <p:cNvSpPr/>
            <p:nvPr/>
          </p:nvSpPr>
          <p:spPr>
            <a:xfrm>
              <a:off x="2161440" y="2106000"/>
              <a:ext cx="26640" cy="26640"/>
            </a:xfrm>
            <a:custGeom>
              <a:avLst/>
              <a:gdLst/>
              <a:ahLst/>
              <a:rect l="l" t="t" r="r" b="b"/>
              <a:pathLst>
                <a:path w="333" h="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250" name="CustomShape 168"/>
            <p:cNvSpPr/>
            <p:nvPr/>
          </p:nvSpPr>
          <p:spPr>
            <a:xfrm>
              <a:off x="2219040" y="2106000"/>
              <a:ext cx="26640" cy="26640"/>
            </a:xfrm>
            <a:custGeom>
              <a:avLst/>
              <a:gdLst/>
              <a:ahLst/>
              <a:rect l="l" t="t" r="r" b="b"/>
              <a:pathLst>
                <a:path w="333" h="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251" name="CustomShape 169"/>
            <p:cNvSpPr/>
            <p:nvPr/>
          </p:nvSpPr>
          <p:spPr>
            <a:xfrm>
              <a:off x="2334960" y="2106000"/>
              <a:ext cx="26640" cy="26640"/>
            </a:xfrm>
            <a:custGeom>
              <a:avLst/>
              <a:gdLst/>
              <a:ahLst/>
              <a:rect l="l" t="t" r="r" b="b"/>
              <a:pathLst>
                <a:path w="333" h="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252" name="CustomShape 170"/>
            <p:cNvSpPr/>
            <p:nvPr/>
          </p:nvSpPr>
          <p:spPr>
            <a:xfrm>
              <a:off x="2392920" y="2106000"/>
              <a:ext cx="26280" cy="26640"/>
            </a:xfrm>
            <a:custGeom>
              <a:avLst/>
              <a:gdLst/>
              <a:ahLst/>
              <a:rect l="l" t="t" r="r" b="b"/>
              <a:pathLst>
                <a:path w="332"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53" name="CustomShape 171"/>
            <p:cNvSpPr/>
            <p:nvPr/>
          </p:nvSpPr>
          <p:spPr>
            <a:xfrm>
              <a:off x="2450520" y="2106000"/>
              <a:ext cx="26280" cy="2664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54" name="CustomShape 172"/>
            <p:cNvSpPr/>
            <p:nvPr/>
          </p:nvSpPr>
          <p:spPr>
            <a:xfrm>
              <a:off x="2623680" y="2106000"/>
              <a:ext cx="26640" cy="26640"/>
            </a:xfrm>
            <a:custGeom>
              <a:avLst/>
              <a:gdLst/>
              <a:ahLst/>
              <a:rect l="l" t="t" r="r" b="b"/>
              <a:pathLst>
                <a:path w="333" h="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55" name="CustomShape 173"/>
            <p:cNvSpPr/>
            <p:nvPr/>
          </p:nvSpPr>
          <p:spPr>
            <a:xfrm>
              <a:off x="2682000" y="2106000"/>
              <a:ext cx="26640" cy="2664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256" name="CustomShape 174"/>
            <p:cNvSpPr/>
            <p:nvPr/>
          </p:nvSpPr>
          <p:spPr>
            <a:xfrm>
              <a:off x="2971080" y="2106000"/>
              <a:ext cx="26640" cy="26640"/>
            </a:xfrm>
            <a:custGeom>
              <a:avLst/>
              <a:gdLst/>
              <a:ahLst/>
              <a:rect l="l" t="t" r="r" b="b"/>
              <a:pathLst>
                <a:path w="333"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57" name="CustomShape 175"/>
            <p:cNvSpPr/>
            <p:nvPr/>
          </p:nvSpPr>
          <p:spPr>
            <a:xfrm>
              <a:off x="3028680" y="2106000"/>
              <a:ext cx="26640" cy="2664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58" name="CustomShape 176"/>
            <p:cNvSpPr/>
            <p:nvPr/>
          </p:nvSpPr>
          <p:spPr>
            <a:xfrm>
              <a:off x="3085920" y="2106000"/>
              <a:ext cx="26640" cy="26640"/>
            </a:xfrm>
            <a:custGeom>
              <a:avLst/>
              <a:gdLst/>
              <a:ahLst/>
              <a:rect l="l" t="t" r="r" b="b"/>
              <a:pathLst>
                <a:path w="333"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59" name="CustomShape 177"/>
            <p:cNvSpPr/>
            <p:nvPr/>
          </p:nvSpPr>
          <p:spPr>
            <a:xfrm>
              <a:off x="3144240" y="2106000"/>
              <a:ext cx="26640" cy="26640"/>
            </a:xfrm>
            <a:custGeom>
              <a:avLst/>
              <a:gdLst/>
              <a:ahLst/>
              <a:rect l="l" t="t" r="r" b="b"/>
              <a:pathLst>
                <a:path w="333" h="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260" name="CustomShape 178"/>
            <p:cNvSpPr/>
            <p:nvPr/>
          </p:nvSpPr>
          <p:spPr>
            <a:xfrm>
              <a:off x="3259800" y="2106000"/>
              <a:ext cx="26640" cy="2664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261" name="CustomShape 179"/>
            <p:cNvSpPr/>
            <p:nvPr/>
          </p:nvSpPr>
          <p:spPr>
            <a:xfrm>
              <a:off x="3317400" y="2106000"/>
              <a:ext cx="26640" cy="26640"/>
            </a:xfrm>
            <a:custGeom>
              <a:avLst/>
              <a:gdLst/>
              <a:ahLst/>
              <a:rect l="l" t="t" r="r" b="b"/>
              <a:pathLst>
                <a:path w="333" h="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262" name="CustomShape 180"/>
            <p:cNvSpPr/>
            <p:nvPr/>
          </p:nvSpPr>
          <p:spPr>
            <a:xfrm>
              <a:off x="3375000" y="2106000"/>
              <a:ext cx="26640" cy="26640"/>
            </a:xfrm>
            <a:custGeom>
              <a:avLst/>
              <a:gdLst/>
              <a:ahLst/>
              <a:rect l="l" t="t" r="r" b="b"/>
              <a:pathLst>
                <a:path w="333" h="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263" name="CustomShape 181"/>
            <p:cNvSpPr/>
            <p:nvPr/>
          </p:nvSpPr>
          <p:spPr>
            <a:xfrm>
              <a:off x="3433320" y="2106000"/>
              <a:ext cx="26280" cy="26640"/>
            </a:xfrm>
            <a:custGeom>
              <a:avLst/>
              <a:gdLst/>
              <a:ahLst/>
              <a:rect l="l" t="t" r="r" b="b"/>
              <a:pathLst>
                <a:path w="332"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64" name="CustomShape 182"/>
            <p:cNvSpPr/>
            <p:nvPr/>
          </p:nvSpPr>
          <p:spPr>
            <a:xfrm>
              <a:off x="3490920" y="2106000"/>
              <a:ext cx="26280" cy="2664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65" name="CustomShape 183"/>
            <p:cNvSpPr/>
            <p:nvPr/>
          </p:nvSpPr>
          <p:spPr>
            <a:xfrm>
              <a:off x="3548880" y="2106000"/>
              <a:ext cx="26640" cy="26640"/>
            </a:xfrm>
            <a:custGeom>
              <a:avLst/>
              <a:gdLst/>
              <a:ahLst/>
              <a:rect l="l" t="t" r="r" b="b"/>
              <a:pathLst>
                <a:path w="333" h="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66" name="CustomShape 184"/>
            <p:cNvSpPr/>
            <p:nvPr/>
          </p:nvSpPr>
          <p:spPr>
            <a:xfrm>
              <a:off x="3606480" y="2106000"/>
              <a:ext cx="26640" cy="26640"/>
            </a:xfrm>
            <a:custGeom>
              <a:avLst/>
              <a:gdLst/>
              <a:ahLst/>
              <a:rect l="l" t="t" r="r" b="b"/>
              <a:pathLst>
                <a:path w="333" h="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67" name="CustomShape 185"/>
            <p:cNvSpPr/>
            <p:nvPr/>
          </p:nvSpPr>
          <p:spPr>
            <a:xfrm>
              <a:off x="3664080" y="2106000"/>
              <a:ext cx="26640" cy="26640"/>
            </a:xfrm>
            <a:custGeom>
              <a:avLst/>
              <a:gdLst/>
              <a:ahLst/>
              <a:rect l="l" t="t" r="r" b="b"/>
              <a:pathLst>
                <a:path w="333" h="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68" name="CustomShape 186"/>
            <p:cNvSpPr/>
            <p:nvPr/>
          </p:nvSpPr>
          <p:spPr>
            <a:xfrm>
              <a:off x="3722040" y="2106000"/>
              <a:ext cx="26640" cy="2664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269" name="CustomShape 187"/>
            <p:cNvSpPr/>
            <p:nvPr/>
          </p:nvSpPr>
          <p:spPr>
            <a:xfrm>
              <a:off x="3779640" y="2106000"/>
              <a:ext cx="26640" cy="26640"/>
            </a:xfrm>
            <a:custGeom>
              <a:avLst/>
              <a:gdLst/>
              <a:ahLst/>
              <a:rect l="l" t="t" r="r" b="b"/>
              <a:pathLst>
                <a:path w="333" h="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270" name="CustomShape 188"/>
            <p:cNvSpPr/>
            <p:nvPr/>
          </p:nvSpPr>
          <p:spPr>
            <a:xfrm>
              <a:off x="3837960" y="2106000"/>
              <a:ext cx="26280" cy="26640"/>
            </a:xfrm>
            <a:custGeom>
              <a:avLst/>
              <a:gdLst/>
              <a:ahLst/>
              <a:rect l="l" t="t" r="r" b="b"/>
              <a:pathLst>
                <a:path w="332" h="333">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ffffff"/>
            </a:solidFill>
            <a:ln>
              <a:noFill/>
            </a:ln>
          </p:spPr>
          <p:style>
            <a:lnRef idx="0"/>
            <a:fillRef idx="0"/>
            <a:effectRef idx="0"/>
            <a:fontRef idx="minor"/>
          </p:style>
        </p:sp>
        <p:sp>
          <p:nvSpPr>
            <p:cNvPr id="1271" name="CustomShape 189"/>
            <p:cNvSpPr/>
            <p:nvPr/>
          </p:nvSpPr>
          <p:spPr>
            <a:xfrm>
              <a:off x="3895560" y="2106000"/>
              <a:ext cx="26280" cy="2664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72" name="CustomShape 190"/>
            <p:cNvSpPr/>
            <p:nvPr/>
          </p:nvSpPr>
          <p:spPr>
            <a:xfrm>
              <a:off x="3953160" y="2106000"/>
              <a:ext cx="26280" cy="26640"/>
            </a:xfrm>
            <a:custGeom>
              <a:avLst/>
              <a:gdLst/>
              <a:ahLst/>
              <a:rect l="l" t="t" r="r" b="b"/>
              <a:pathLst>
                <a:path w="332" h="333">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73" name="CustomShape 191"/>
            <p:cNvSpPr/>
            <p:nvPr/>
          </p:nvSpPr>
          <p:spPr>
            <a:xfrm>
              <a:off x="4011120" y="2106000"/>
              <a:ext cx="26640" cy="26640"/>
            </a:xfrm>
            <a:custGeom>
              <a:avLst/>
              <a:gdLst/>
              <a:ahLst/>
              <a:rect l="l" t="t" r="r" b="b"/>
              <a:pathLst>
                <a:path w="333"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74" name="CustomShape 192"/>
            <p:cNvSpPr/>
            <p:nvPr/>
          </p:nvSpPr>
          <p:spPr>
            <a:xfrm>
              <a:off x="4068720" y="2106000"/>
              <a:ext cx="26640" cy="2664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75" name="CustomShape 193"/>
            <p:cNvSpPr/>
            <p:nvPr/>
          </p:nvSpPr>
          <p:spPr>
            <a:xfrm>
              <a:off x="4127040" y="2106000"/>
              <a:ext cx="26640" cy="26640"/>
            </a:xfrm>
            <a:custGeom>
              <a:avLst/>
              <a:gdLst/>
              <a:ahLst/>
              <a:rect l="l" t="t" r="r" b="b"/>
              <a:pathLst>
                <a:path w="333" h="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76" name="CustomShape 194"/>
            <p:cNvSpPr/>
            <p:nvPr/>
          </p:nvSpPr>
          <p:spPr>
            <a:xfrm>
              <a:off x="4184280" y="2106000"/>
              <a:ext cx="26640" cy="26640"/>
            </a:xfrm>
            <a:custGeom>
              <a:avLst/>
              <a:gdLst/>
              <a:ahLst/>
              <a:rect l="l" t="t" r="r" b="b"/>
              <a:pathLst>
                <a:path w="333" h="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77" name="CustomShape 195"/>
            <p:cNvSpPr/>
            <p:nvPr/>
          </p:nvSpPr>
          <p:spPr>
            <a:xfrm>
              <a:off x="4241880" y="2106000"/>
              <a:ext cx="26640" cy="26640"/>
            </a:xfrm>
            <a:custGeom>
              <a:avLst/>
              <a:gdLst/>
              <a:ahLst/>
              <a:rect l="l" t="t" r="r" b="b"/>
              <a:pathLst>
                <a:path w="333" h="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278" name="CustomShape 196"/>
            <p:cNvSpPr/>
            <p:nvPr/>
          </p:nvSpPr>
          <p:spPr>
            <a:xfrm>
              <a:off x="4300200" y="2106000"/>
              <a:ext cx="26640" cy="2664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279" name="CustomShape 197"/>
            <p:cNvSpPr/>
            <p:nvPr/>
          </p:nvSpPr>
          <p:spPr>
            <a:xfrm>
              <a:off x="4357800" y="2106000"/>
              <a:ext cx="26640" cy="26640"/>
            </a:xfrm>
            <a:custGeom>
              <a:avLst/>
              <a:gdLst/>
              <a:ahLst/>
              <a:rect l="l" t="t" r="r" b="b"/>
              <a:pathLst>
                <a:path w="333" h="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280" name="CustomShape 198"/>
            <p:cNvSpPr/>
            <p:nvPr/>
          </p:nvSpPr>
          <p:spPr>
            <a:xfrm>
              <a:off x="4415760" y="2106000"/>
              <a:ext cx="26280" cy="26640"/>
            </a:xfrm>
            <a:custGeom>
              <a:avLst/>
              <a:gdLst/>
              <a:ahLst/>
              <a:rect l="l" t="t" r="r" b="b"/>
              <a:pathLst>
                <a:path w="332"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81" name="CustomShape 199"/>
            <p:cNvSpPr/>
            <p:nvPr/>
          </p:nvSpPr>
          <p:spPr>
            <a:xfrm>
              <a:off x="4473360" y="2106000"/>
              <a:ext cx="26280" cy="2664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82" name="CustomShape 200"/>
            <p:cNvSpPr/>
            <p:nvPr/>
          </p:nvSpPr>
          <p:spPr>
            <a:xfrm>
              <a:off x="4530960" y="2106000"/>
              <a:ext cx="26280" cy="26640"/>
            </a:xfrm>
            <a:custGeom>
              <a:avLst/>
              <a:gdLst/>
              <a:ahLst/>
              <a:rect l="l" t="t" r="r" b="b"/>
              <a:pathLst>
                <a:path w="332"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83" name="CustomShape 201"/>
            <p:cNvSpPr/>
            <p:nvPr/>
          </p:nvSpPr>
          <p:spPr>
            <a:xfrm>
              <a:off x="4589280" y="2106000"/>
              <a:ext cx="26640" cy="26640"/>
            </a:xfrm>
            <a:custGeom>
              <a:avLst/>
              <a:gdLst/>
              <a:ahLst/>
              <a:rect l="l" t="t" r="r" b="b"/>
              <a:pathLst>
                <a:path w="333" h="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284" name="CustomShape 202"/>
            <p:cNvSpPr/>
            <p:nvPr/>
          </p:nvSpPr>
          <p:spPr>
            <a:xfrm>
              <a:off x="4646880" y="2106000"/>
              <a:ext cx="26640" cy="26640"/>
            </a:xfrm>
            <a:custGeom>
              <a:avLst/>
              <a:gdLst/>
              <a:ahLst/>
              <a:rect l="l" t="t" r="r" b="b"/>
              <a:pathLst>
                <a:path w="333" h="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285" name="CustomShape 203"/>
            <p:cNvSpPr/>
            <p:nvPr/>
          </p:nvSpPr>
          <p:spPr>
            <a:xfrm>
              <a:off x="4704840" y="2106000"/>
              <a:ext cx="26640" cy="26640"/>
            </a:xfrm>
            <a:custGeom>
              <a:avLst/>
              <a:gdLst/>
              <a:ahLst/>
              <a:rect l="l" t="t" r="r" b="b"/>
              <a:pathLst>
                <a:path w="333" h="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286" name="CustomShape 204"/>
            <p:cNvSpPr/>
            <p:nvPr/>
          </p:nvSpPr>
          <p:spPr>
            <a:xfrm>
              <a:off x="1236960" y="216432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287" name="CustomShape 205"/>
            <p:cNvSpPr/>
            <p:nvPr/>
          </p:nvSpPr>
          <p:spPr>
            <a:xfrm>
              <a:off x="1294560" y="2164320"/>
              <a:ext cx="26640" cy="2628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288" name="CustomShape 206"/>
            <p:cNvSpPr/>
            <p:nvPr/>
          </p:nvSpPr>
          <p:spPr>
            <a:xfrm>
              <a:off x="1352160" y="2164320"/>
              <a:ext cx="26280" cy="2628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289" name="CustomShape 207"/>
            <p:cNvSpPr/>
            <p:nvPr/>
          </p:nvSpPr>
          <p:spPr>
            <a:xfrm>
              <a:off x="1410480" y="2164320"/>
              <a:ext cx="26640" cy="2628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290" name="CustomShape 208"/>
            <p:cNvSpPr/>
            <p:nvPr/>
          </p:nvSpPr>
          <p:spPr>
            <a:xfrm>
              <a:off x="1467720" y="2164320"/>
              <a:ext cx="26640" cy="2628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291" name="CustomShape 209"/>
            <p:cNvSpPr/>
            <p:nvPr/>
          </p:nvSpPr>
          <p:spPr>
            <a:xfrm>
              <a:off x="1526040" y="2164320"/>
              <a:ext cx="26640" cy="26280"/>
            </a:xfrm>
            <a:custGeom>
              <a:avLst/>
              <a:gdLst/>
              <a:ahLst/>
              <a:rect l="l" t="t" r="r" b="b"/>
              <a:pathLst>
                <a:path w="333" h="332">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292" name="CustomShape 210"/>
            <p:cNvSpPr/>
            <p:nvPr/>
          </p:nvSpPr>
          <p:spPr>
            <a:xfrm>
              <a:off x="1583640" y="2164320"/>
              <a:ext cx="26640" cy="26280"/>
            </a:xfrm>
            <a:custGeom>
              <a:avLst/>
              <a:gdLst/>
              <a:ahLst/>
              <a:rect l="l" t="t" r="r" b="b"/>
              <a:pathLst>
                <a:path w="333" h="332">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293" name="CustomShape 211"/>
            <p:cNvSpPr/>
            <p:nvPr/>
          </p:nvSpPr>
          <p:spPr>
            <a:xfrm>
              <a:off x="1641240" y="2164320"/>
              <a:ext cx="26640" cy="26280"/>
            </a:xfrm>
            <a:custGeom>
              <a:avLst/>
              <a:gdLst/>
              <a:ahLst/>
              <a:rect l="l" t="t" r="r" b="b"/>
              <a:pathLst>
                <a:path w="333" h="332">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294" name="CustomShape 212"/>
            <p:cNvSpPr/>
            <p:nvPr/>
          </p:nvSpPr>
          <p:spPr>
            <a:xfrm>
              <a:off x="1699200" y="2164320"/>
              <a:ext cx="26640" cy="26280"/>
            </a:xfrm>
            <a:custGeom>
              <a:avLst/>
              <a:gdLst/>
              <a:ahLst/>
              <a:rect l="l" t="t" r="r" b="b"/>
              <a:pathLst>
                <a:path w="333" h="332">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295" name="CustomShape 213"/>
            <p:cNvSpPr/>
            <p:nvPr/>
          </p:nvSpPr>
          <p:spPr>
            <a:xfrm>
              <a:off x="1756800" y="2164320"/>
              <a:ext cx="26640" cy="26280"/>
            </a:xfrm>
            <a:custGeom>
              <a:avLst/>
              <a:gdLst/>
              <a:ahLst/>
              <a:rect l="l" t="t" r="r" b="b"/>
              <a:pathLst>
                <a:path w="333" h="332">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296" name="CustomShape 214"/>
            <p:cNvSpPr/>
            <p:nvPr/>
          </p:nvSpPr>
          <p:spPr>
            <a:xfrm>
              <a:off x="1815120" y="2164320"/>
              <a:ext cx="26280" cy="2628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297" name="CustomShape 215"/>
            <p:cNvSpPr/>
            <p:nvPr/>
          </p:nvSpPr>
          <p:spPr>
            <a:xfrm>
              <a:off x="1872720" y="2164320"/>
              <a:ext cx="26280" cy="2628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298" name="CustomShape 216"/>
            <p:cNvSpPr/>
            <p:nvPr/>
          </p:nvSpPr>
          <p:spPr>
            <a:xfrm>
              <a:off x="1930320" y="2164320"/>
              <a:ext cx="26280" cy="2628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299" name="CustomShape 217"/>
            <p:cNvSpPr/>
            <p:nvPr/>
          </p:nvSpPr>
          <p:spPr>
            <a:xfrm>
              <a:off x="1988280" y="2164320"/>
              <a:ext cx="26640" cy="2628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00" name="CustomShape 218"/>
            <p:cNvSpPr/>
            <p:nvPr/>
          </p:nvSpPr>
          <p:spPr>
            <a:xfrm>
              <a:off x="2045880" y="2164320"/>
              <a:ext cx="26640" cy="2628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01" name="CustomShape 219"/>
            <p:cNvSpPr/>
            <p:nvPr/>
          </p:nvSpPr>
          <p:spPr>
            <a:xfrm>
              <a:off x="2103840" y="216432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302" name="CustomShape 220"/>
            <p:cNvSpPr/>
            <p:nvPr/>
          </p:nvSpPr>
          <p:spPr>
            <a:xfrm>
              <a:off x="2161440" y="2164320"/>
              <a:ext cx="26640" cy="26280"/>
            </a:xfrm>
            <a:custGeom>
              <a:avLst/>
              <a:gdLst/>
              <a:ahLst/>
              <a:rect l="l" t="t" r="r" b="b"/>
              <a:pathLst>
                <a:path w="333" h="332">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303" name="CustomShape 221"/>
            <p:cNvSpPr/>
            <p:nvPr/>
          </p:nvSpPr>
          <p:spPr>
            <a:xfrm>
              <a:off x="2219040" y="2164320"/>
              <a:ext cx="26640" cy="2628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304" name="CustomShape 222"/>
            <p:cNvSpPr/>
            <p:nvPr/>
          </p:nvSpPr>
          <p:spPr>
            <a:xfrm>
              <a:off x="2334960" y="2164320"/>
              <a:ext cx="26640" cy="26280"/>
            </a:xfrm>
            <a:custGeom>
              <a:avLst/>
              <a:gdLst/>
              <a:ahLst/>
              <a:rect l="l" t="t" r="r" b="b"/>
              <a:pathLst>
                <a:path w="333" h="332">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305" name="CustomShape 223"/>
            <p:cNvSpPr/>
            <p:nvPr/>
          </p:nvSpPr>
          <p:spPr>
            <a:xfrm>
              <a:off x="2392920" y="2164320"/>
              <a:ext cx="26280" cy="2628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06" name="CustomShape 224"/>
            <p:cNvSpPr/>
            <p:nvPr/>
          </p:nvSpPr>
          <p:spPr>
            <a:xfrm>
              <a:off x="2682000" y="216432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307" name="CustomShape 225"/>
            <p:cNvSpPr/>
            <p:nvPr/>
          </p:nvSpPr>
          <p:spPr>
            <a:xfrm>
              <a:off x="2912760" y="2164320"/>
              <a:ext cx="26280" cy="2628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08" name="CustomShape 226"/>
            <p:cNvSpPr/>
            <p:nvPr/>
          </p:nvSpPr>
          <p:spPr>
            <a:xfrm>
              <a:off x="2971080" y="2164320"/>
              <a:ext cx="26640" cy="26280"/>
            </a:xfrm>
            <a:custGeom>
              <a:avLst/>
              <a:gdLst/>
              <a:ahLst/>
              <a:rect l="l" t="t" r="r" b="b"/>
              <a:pathLst>
                <a:path w="333"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09" name="CustomShape 227"/>
            <p:cNvSpPr/>
            <p:nvPr/>
          </p:nvSpPr>
          <p:spPr>
            <a:xfrm>
              <a:off x="3028680" y="2164320"/>
              <a:ext cx="26640" cy="2628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10" name="CustomShape 228"/>
            <p:cNvSpPr/>
            <p:nvPr/>
          </p:nvSpPr>
          <p:spPr>
            <a:xfrm>
              <a:off x="3085920" y="2164320"/>
              <a:ext cx="26640" cy="2628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11" name="CustomShape 229"/>
            <p:cNvSpPr/>
            <p:nvPr/>
          </p:nvSpPr>
          <p:spPr>
            <a:xfrm>
              <a:off x="3144240" y="216432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312" name="CustomShape 230"/>
            <p:cNvSpPr/>
            <p:nvPr/>
          </p:nvSpPr>
          <p:spPr>
            <a:xfrm>
              <a:off x="3201840" y="2164320"/>
              <a:ext cx="26640" cy="2628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313" name="CustomShape 231"/>
            <p:cNvSpPr/>
            <p:nvPr/>
          </p:nvSpPr>
          <p:spPr>
            <a:xfrm>
              <a:off x="3259800" y="216432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314" name="CustomShape 232"/>
            <p:cNvSpPr/>
            <p:nvPr/>
          </p:nvSpPr>
          <p:spPr>
            <a:xfrm>
              <a:off x="3317400" y="2164320"/>
              <a:ext cx="26640" cy="2628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315" name="CustomShape 233"/>
            <p:cNvSpPr/>
            <p:nvPr/>
          </p:nvSpPr>
          <p:spPr>
            <a:xfrm>
              <a:off x="3375000" y="2164320"/>
              <a:ext cx="26640" cy="26280"/>
            </a:xfrm>
            <a:custGeom>
              <a:avLst/>
              <a:gdLst/>
              <a:ahLst/>
              <a:rect l="l" t="t" r="r" b="b"/>
              <a:pathLst>
                <a:path w="333" h="332">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316" name="CustomShape 234"/>
            <p:cNvSpPr/>
            <p:nvPr/>
          </p:nvSpPr>
          <p:spPr>
            <a:xfrm>
              <a:off x="3433320" y="2164320"/>
              <a:ext cx="26280" cy="2628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17" name="CustomShape 235"/>
            <p:cNvSpPr/>
            <p:nvPr/>
          </p:nvSpPr>
          <p:spPr>
            <a:xfrm>
              <a:off x="3490920" y="2164320"/>
              <a:ext cx="26280" cy="2628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18" name="CustomShape 236"/>
            <p:cNvSpPr/>
            <p:nvPr/>
          </p:nvSpPr>
          <p:spPr>
            <a:xfrm>
              <a:off x="3548880" y="2164320"/>
              <a:ext cx="26640" cy="26280"/>
            </a:xfrm>
            <a:custGeom>
              <a:avLst/>
              <a:gdLst/>
              <a:ahLst/>
              <a:rect l="l" t="t" r="r" b="b"/>
              <a:pathLst>
                <a:path w="333" h="332">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19" name="CustomShape 237"/>
            <p:cNvSpPr/>
            <p:nvPr/>
          </p:nvSpPr>
          <p:spPr>
            <a:xfrm>
              <a:off x="3606480" y="2164320"/>
              <a:ext cx="26640" cy="26280"/>
            </a:xfrm>
            <a:custGeom>
              <a:avLst/>
              <a:gdLst/>
              <a:ahLst/>
              <a:rect l="l" t="t" r="r" b="b"/>
              <a:pathLst>
                <a:path w="333" h="332">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20" name="CustomShape 238"/>
            <p:cNvSpPr/>
            <p:nvPr/>
          </p:nvSpPr>
          <p:spPr>
            <a:xfrm>
              <a:off x="3664080" y="2164320"/>
              <a:ext cx="26640" cy="26280"/>
            </a:xfrm>
            <a:custGeom>
              <a:avLst/>
              <a:gdLst/>
              <a:ahLst/>
              <a:rect l="l" t="t" r="r" b="b"/>
              <a:pathLst>
                <a:path w="333" h="332">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21" name="CustomShape 239"/>
            <p:cNvSpPr/>
            <p:nvPr/>
          </p:nvSpPr>
          <p:spPr>
            <a:xfrm>
              <a:off x="3722040" y="216432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322" name="CustomShape 240"/>
            <p:cNvSpPr/>
            <p:nvPr/>
          </p:nvSpPr>
          <p:spPr>
            <a:xfrm>
              <a:off x="3779640" y="2164320"/>
              <a:ext cx="26640" cy="26280"/>
            </a:xfrm>
            <a:custGeom>
              <a:avLst/>
              <a:gdLst/>
              <a:ahLst/>
              <a:rect l="l" t="t" r="r" b="b"/>
              <a:pathLst>
                <a:path w="333" h="332">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323" name="CustomShape 241"/>
            <p:cNvSpPr/>
            <p:nvPr/>
          </p:nvSpPr>
          <p:spPr>
            <a:xfrm>
              <a:off x="3837960" y="2164320"/>
              <a:ext cx="26280" cy="26280"/>
            </a:xfrm>
            <a:custGeom>
              <a:avLst/>
              <a:gdLst/>
              <a:ahLst/>
              <a:rect l="l" t="t" r="r" b="b"/>
              <a:pathLst>
                <a:path w="332" h="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ffffff"/>
            </a:solidFill>
            <a:ln>
              <a:noFill/>
            </a:ln>
          </p:spPr>
          <p:style>
            <a:lnRef idx="0"/>
            <a:fillRef idx="0"/>
            <a:effectRef idx="0"/>
            <a:fontRef idx="minor"/>
          </p:style>
        </p:sp>
        <p:sp>
          <p:nvSpPr>
            <p:cNvPr id="1324" name="CustomShape 242"/>
            <p:cNvSpPr/>
            <p:nvPr/>
          </p:nvSpPr>
          <p:spPr>
            <a:xfrm>
              <a:off x="3895560" y="2164320"/>
              <a:ext cx="26280" cy="2628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25" name="CustomShape 243"/>
            <p:cNvSpPr/>
            <p:nvPr/>
          </p:nvSpPr>
          <p:spPr>
            <a:xfrm>
              <a:off x="3953160" y="2164320"/>
              <a:ext cx="26280" cy="2628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26" name="CustomShape 244"/>
            <p:cNvSpPr/>
            <p:nvPr/>
          </p:nvSpPr>
          <p:spPr>
            <a:xfrm>
              <a:off x="4011120" y="2164320"/>
              <a:ext cx="26640" cy="26280"/>
            </a:xfrm>
            <a:custGeom>
              <a:avLst/>
              <a:gdLst/>
              <a:ahLst/>
              <a:rect l="l" t="t" r="r" b="b"/>
              <a:pathLst>
                <a:path w="333"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27" name="CustomShape 245"/>
            <p:cNvSpPr/>
            <p:nvPr/>
          </p:nvSpPr>
          <p:spPr>
            <a:xfrm>
              <a:off x="4068720" y="2164320"/>
              <a:ext cx="26640" cy="2628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28" name="CustomShape 246"/>
            <p:cNvSpPr/>
            <p:nvPr/>
          </p:nvSpPr>
          <p:spPr>
            <a:xfrm>
              <a:off x="4127040" y="2164320"/>
              <a:ext cx="26640" cy="26280"/>
            </a:xfrm>
            <a:custGeom>
              <a:avLst/>
              <a:gdLst/>
              <a:ahLst/>
              <a:rect l="l" t="t" r="r" b="b"/>
              <a:pathLst>
                <a:path w="333" h="332">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29" name="CustomShape 247"/>
            <p:cNvSpPr/>
            <p:nvPr/>
          </p:nvSpPr>
          <p:spPr>
            <a:xfrm>
              <a:off x="4184280" y="2164320"/>
              <a:ext cx="26640" cy="26280"/>
            </a:xfrm>
            <a:custGeom>
              <a:avLst/>
              <a:gdLst/>
              <a:ahLst/>
              <a:rect l="l" t="t" r="r" b="b"/>
              <a:pathLst>
                <a:path w="333" h="332">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30" name="CustomShape 248"/>
            <p:cNvSpPr/>
            <p:nvPr/>
          </p:nvSpPr>
          <p:spPr>
            <a:xfrm>
              <a:off x="4241880" y="2164320"/>
              <a:ext cx="26640" cy="2628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331" name="CustomShape 249"/>
            <p:cNvSpPr/>
            <p:nvPr/>
          </p:nvSpPr>
          <p:spPr>
            <a:xfrm>
              <a:off x="4300200" y="216432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332" name="CustomShape 250"/>
            <p:cNvSpPr/>
            <p:nvPr/>
          </p:nvSpPr>
          <p:spPr>
            <a:xfrm>
              <a:off x="4357800" y="2164320"/>
              <a:ext cx="26640" cy="2628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333" name="CustomShape 251"/>
            <p:cNvSpPr/>
            <p:nvPr/>
          </p:nvSpPr>
          <p:spPr>
            <a:xfrm>
              <a:off x="4415760" y="2164320"/>
              <a:ext cx="26280" cy="2628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34" name="CustomShape 252"/>
            <p:cNvSpPr/>
            <p:nvPr/>
          </p:nvSpPr>
          <p:spPr>
            <a:xfrm>
              <a:off x="4473360" y="2164320"/>
              <a:ext cx="26280" cy="2628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35" name="CustomShape 253"/>
            <p:cNvSpPr/>
            <p:nvPr/>
          </p:nvSpPr>
          <p:spPr>
            <a:xfrm>
              <a:off x="4530960" y="2164320"/>
              <a:ext cx="26280" cy="26280"/>
            </a:xfrm>
            <a:custGeom>
              <a:avLst/>
              <a:gdLst/>
              <a:ahLst/>
              <a:rect l="l" t="t" r="r" b="b"/>
              <a:pathLst>
                <a:path w="332"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36" name="CustomShape 254"/>
            <p:cNvSpPr/>
            <p:nvPr/>
          </p:nvSpPr>
          <p:spPr>
            <a:xfrm>
              <a:off x="4589280" y="2164320"/>
              <a:ext cx="26640" cy="26280"/>
            </a:xfrm>
            <a:custGeom>
              <a:avLst/>
              <a:gdLst/>
              <a:ahLst/>
              <a:rect l="l" t="t" r="r" b="b"/>
              <a:pathLst>
                <a:path w="333" h="332">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37" name="CustomShape 255"/>
            <p:cNvSpPr/>
            <p:nvPr/>
          </p:nvSpPr>
          <p:spPr>
            <a:xfrm>
              <a:off x="4646880" y="2164320"/>
              <a:ext cx="26640" cy="26280"/>
            </a:xfrm>
            <a:custGeom>
              <a:avLst/>
              <a:gdLst/>
              <a:ahLst/>
              <a:rect l="l" t="t" r="r" b="b"/>
              <a:pathLst>
                <a:path w="333" h="332">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38" name="CustomShape 256"/>
            <p:cNvSpPr/>
            <p:nvPr/>
          </p:nvSpPr>
          <p:spPr>
            <a:xfrm>
              <a:off x="1179000" y="22219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339" name="CustomShape 257"/>
            <p:cNvSpPr/>
            <p:nvPr/>
          </p:nvSpPr>
          <p:spPr>
            <a:xfrm>
              <a:off x="1236960" y="22219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340" name="CustomShape 258"/>
            <p:cNvSpPr/>
            <p:nvPr/>
          </p:nvSpPr>
          <p:spPr>
            <a:xfrm>
              <a:off x="1294560" y="2221920"/>
              <a:ext cx="26640" cy="2628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341" name="CustomShape 259"/>
            <p:cNvSpPr/>
            <p:nvPr/>
          </p:nvSpPr>
          <p:spPr>
            <a:xfrm>
              <a:off x="1352160" y="222192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42" name="CustomShape 260"/>
            <p:cNvSpPr/>
            <p:nvPr/>
          </p:nvSpPr>
          <p:spPr>
            <a:xfrm>
              <a:off x="1410480" y="222192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43" name="CustomShape 261"/>
            <p:cNvSpPr/>
            <p:nvPr/>
          </p:nvSpPr>
          <p:spPr>
            <a:xfrm>
              <a:off x="1467720" y="2221920"/>
              <a:ext cx="26640" cy="2628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44" name="CustomShape 262"/>
            <p:cNvSpPr/>
            <p:nvPr/>
          </p:nvSpPr>
          <p:spPr>
            <a:xfrm>
              <a:off x="1526040" y="2221920"/>
              <a:ext cx="26640" cy="26280"/>
            </a:xfrm>
            <a:custGeom>
              <a:avLst/>
              <a:gdLst/>
              <a:ahLst/>
              <a:rect l="l" t="t" r="r" b="b"/>
              <a:pathLst>
                <a:path w="333" h="332">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45" name="CustomShape 263"/>
            <p:cNvSpPr/>
            <p:nvPr/>
          </p:nvSpPr>
          <p:spPr>
            <a:xfrm>
              <a:off x="1583640" y="2221920"/>
              <a:ext cx="26640" cy="2628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46" name="CustomShape 264"/>
            <p:cNvSpPr/>
            <p:nvPr/>
          </p:nvSpPr>
          <p:spPr>
            <a:xfrm>
              <a:off x="1641240" y="2221920"/>
              <a:ext cx="26640" cy="2628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47" name="CustomShape 265"/>
            <p:cNvSpPr/>
            <p:nvPr/>
          </p:nvSpPr>
          <p:spPr>
            <a:xfrm>
              <a:off x="1699200" y="222192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348" name="CustomShape 266"/>
            <p:cNvSpPr/>
            <p:nvPr/>
          </p:nvSpPr>
          <p:spPr>
            <a:xfrm>
              <a:off x="1756800" y="22219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349" name="CustomShape 267"/>
            <p:cNvSpPr/>
            <p:nvPr/>
          </p:nvSpPr>
          <p:spPr>
            <a:xfrm>
              <a:off x="1815120" y="222192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50" name="CustomShape 268"/>
            <p:cNvSpPr/>
            <p:nvPr/>
          </p:nvSpPr>
          <p:spPr>
            <a:xfrm>
              <a:off x="1872720" y="222192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51" name="CustomShape 269"/>
            <p:cNvSpPr/>
            <p:nvPr/>
          </p:nvSpPr>
          <p:spPr>
            <a:xfrm>
              <a:off x="2045880" y="2221920"/>
              <a:ext cx="26640" cy="2628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52" name="CustomShape 270"/>
            <p:cNvSpPr/>
            <p:nvPr/>
          </p:nvSpPr>
          <p:spPr>
            <a:xfrm>
              <a:off x="2103840" y="22219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353" name="CustomShape 271"/>
            <p:cNvSpPr/>
            <p:nvPr/>
          </p:nvSpPr>
          <p:spPr>
            <a:xfrm>
              <a:off x="2161440" y="222192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354" name="CustomShape 272"/>
            <p:cNvSpPr/>
            <p:nvPr/>
          </p:nvSpPr>
          <p:spPr>
            <a:xfrm>
              <a:off x="2219040" y="22219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355" name="CustomShape 273"/>
            <p:cNvSpPr/>
            <p:nvPr/>
          </p:nvSpPr>
          <p:spPr>
            <a:xfrm>
              <a:off x="2334960" y="2221920"/>
              <a:ext cx="26640" cy="2628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356" name="CustomShape 274"/>
            <p:cNvSpPr/>
            <p:nvPr/>
          </p:nvSpPr>
          <p:spPr>
            <a:xfrm>
              <a:off x="2392920" y="222192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57" name="CustomShape 275"/>
            <p:cNvSpPr/>
            <p:nvPr/>
          </p:nvSpPr>
          <p:spPr>
            <a:xfrm>
              <a:off x="2797200" y="22219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358" name="CustomShape 276"/>
            <p:cNvSpPr/>
            <p:nvPr/>
          </p:nvSpPr>
          <p:spPr>
            <a:xfrm>
              <a:off x="2912760" y="222192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59" name="CustomShape 277"/>
            <p:cNvSpPr/>
            <p:nvPr/>
          </p:nvSpPr>
          <p:spPr>
            <a:xfrm>
              <a:off x="2971080" y="2221920"/>
              <a:ext cx="26640" cy="2628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60" name="CustomShape 278"/>
            <p:cNvSpPr/>
            <p:nvPr/>
          </p:nvSpPr>
          <p:spPr>
            <a:xfrm>
              <a:off x="3085920" y="2221920"/>
              <a:ext cx="26640" cy="2628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61" name="CustomShape 279"/>
            <p:cNvSpPr/>
            <p:nvPr/>
          </p:nvSpPr>
          <p:spPr>
            <a:xfrm>
              <a:off x="3144240" y="22219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362" name="CustomShape 280"/>
            <p:cNvSpPr/>
            <p:nvPr/>
          </p:nvSpPr>
          <p:spPr>
            <a:xfrm>
              <a:off x="3201840" y="22219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363" name="CustomShape 281"/>
            <p:cNvSpPr/>
            <p:nvPr/>
          </p:nvSpPr>
          <p:spPr>
            <a:xfrm>
              <a:off x="3259800" y="22219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364" name="CustomShape 282"/>
            <p:cNvSpPr/>
            <p:nvPr/>
          </p:nvSpPr>
          <p:spPr>
            <a:xfrm>
              <a:off x="3317400" y="2221920"/>
              <a:ext cx="26640" cy="2628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365" name="CustomShape 283"/>
            <p:cNvSpPr/>
            <p:nvPr/>
          </p:nvSpPr>
          <p:spPr>
            <a:xfrm>
              <a:off x="3375000" y="2221920"/>
              <a:ext cx="26640" cy="2628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366" name="CustomShape 284"/>
            <p:cNvSpPr/>
            <p:nvPr/>
          </p:nvSpPr>
          <p:spPr>
            <a:xfrm>
              <a:off x="3433320" y="222192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67" name="CustomShape 285"/>
            <p:cNvSpPr/>
            <p:nvPr/>
          </p:nvSpPr>
          <p:spPr>
            <a:xfrm>
              <a:off x="3490920" y="222192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68" name="CustomShape 286"/>
            <p:cNvSpPr/>
            <p:nvPr/>
          </p:nvSpPr>
          <p:spPr>
            <a:xfrm>
              <a:off x="3548880" y="2221920"/>
              <a:ext cx="26640" cy="26280"/>
            </a:xfrm>
            <a:custGeom>
              <a:avLst/>
              <a:gdLst/>
              <a:ahLst/>
              <a:rect l="l" t="t" r="r" b="b"/>
              <a:pathLst>
                <a:path w="333" h="332">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69" name="CustomShape 287"/>
            <p:cNvSpPr/>
            <p:nvPr/>
          </p:nvSpPr>
          <p:spPr>
            <a:xfrm>
              <a:off x="3606480" y="2221920"/>
              <a:ext cx="26640" cy="26280"/>
            </a:xfrm>
            <a:custGeom>
              <a:avLst/>
              <a:gdLst/>
              <a:ahLst/>
              <a:rect l="l" t="t" r="r" b="b"/>
              <a:pathLst>
                <a:path w="333" h="332">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70" name="CustomShape 288"/>
            <p:cNvSpPr/>
            <p:nvPr/>
          </p:nvSpPr>
          <p:spPr>
            <a:xfrm>
              <a:off x="3664080" y="2221920"/>
              <a:ext cx="26640" cy="2628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71" name="CustomShape 289"/>
            <p:cNvSpPr/>
            <p:nvPr/>
          </p:nvSpPr>
          <p:spPr>
            <a:xfrm>
              <a:off x="3722040" y="22219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372" name="CustomShape 290"/>
            <p:cNvSpPr/>
            <p:nvPr/>
          </p:nvSpPr>
          <p:spPr>
            <a:xfrm>
              <a:off x="3779640" y="222192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373" name="CustomShape 291"/>
            <p:cNvSpPr/>
            <p:nvPr/>
          </p:nvSpPr>
          <p:spPr>
            <a:xfrm>
              <a:off x="3837960" y="2221920"/>
              <a:ext cx="26280" cy="26280"/>
            </a:xfrm>
            <a:custGeom>
              <a:avLst/>
              <a:gdLst/>
              <a:ahLst/>
              <a:rect l="l" t="t" r="r" b="b"/>
              <a:pathLst>
                <a:path w="332" h="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ffffff"/>
            </a:solidFill>
            <a:ln>
              <a:noFill/>
            </a:ln>
          </p:spPr>
          <p:style>
            <a:lnRef idx="0"/>
            <a:fillRef idx="0"/>
            <a:effectRef idx="0"/>
            <a:fontRef idx="minor"/>
          </p:style>
        </p:sp>
        <p:sp>
          <p:nvSpPr>
            <p:cNvPr id="1374" name="CustomShape 292"/>
            <p:cNvSpPr/>
            <p:nvPr/>
          </p:nvSpPr>
          <p:spPr>
            <a:xfrm>
              <a:off x="3895560" y="222192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75" name="CustomShape 293"/>
            <p:cNvSpPr/>
            <p:nvPr/>
          </p:nvSpPr>
          <p:spPr>
            <a:xfrm>
              <a:off x="3953160" y="222192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76" name="CustomShape 294"/>
            <p:cNvSpPr/>
            <p:nvPr/>
          </p:nvSpPr>
          <p:spPr>
            <a:xfrm>
              <a:off x="4011120" y="2221920"/>
              <a:ext cx="26640" cy="2628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77" name="CustomShape 295"/>
            <p:cNvSpPr/>
            <p:nvPr/>
          </p:nvSpPr>
          <p:spPr>
            <a:xfrm>
              <a:off x="4068720" y="222192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78" name="CustomShape 296"/>
            <p:cNvSpPr/>
            <p:nvPr/>
          </p:nvSpPr>
          <p:spPr>
            <a:xfrm>
              <a:off x="4127040" y="2221920"/>
              <a:ext cx="26640" cy="26280"/>
            </a:xfrm>
            <a:custGeom>
              <a:avLst/>
              <a:gdLst/>
              <a:ahLst/>
              <a:rect l="l" t="t" r="r" b="b"/>
              <a:pathLst>
                <a:path w="333" h="332">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79" name="CustomShape 297"/>
            <p:cNvSpPr/>
            <p:nvPr/>
          </p:nvSpPr>
          <p:spPr>
            <a:xfrm>
              <a:off x="4184280" y="2221920"/>
              <a:ext cx="26640" cy="2628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80" name="CustomShape 298"/>
            <p:cNvSpPr/>
            <p:nvPr/>
          </p:nvSpPr>
          <p:spPr>
            <a:xfrm>
              <a:off x="4241880" y="22219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381" name="CustomShape 299"/>
            <p:cNvSpPr/>
            <p:nvPr/>
          </p:nvSpPr>
          <p:spPr>
            <a:xfrm>
              <a:off x="4300200" y="22219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382" name="CustomShape 300"/>
            <p:cNvSpPr/>
            <p:nvPr/>
          </p:nvSpPr>
          <p:spPr>
            <a:xfrm>
              <a:off x="4357800" y="2221920"/>
              <a:ext cx="26640" cy="2628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383" name="CustomShape 301"/>
            <p:cNvSpPr/>
            <p:nvPr/>
          </p:nvSpPr>
          <p:spPr>
            <a:xfrm>
              <a:off x="4415760" y="222192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84" name="CustomShape 302"/>
            <p:cNvSpPr/>
            <p:nvPr/>
          </p:nvSpPr>
          <p:spPr>
            <a:xfrm>
              <a:off x="4473360" y="222192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85" name="CustomShape 303"/>
            <p:cNvSpPr/>
            <p:nvPr/>
          </p:nvSpPr>
          <p:spPr>
            <a:xfrm>
              <a:off x="4530960" y="2221920"/>
              <a:ext cx="26280" cy="26280"/>
            </a:xfrm>
            <a:custGeom>
              <a:avLst/>
              <a:gdLst/>
              <a:ahLst/>
              <a:rect l="l" t="t" r="r" b="b"/>
              <a:pathLst>
                <a:path w="332"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386" name="CustomShape 304"/>
            <p:cNvSpPr/>
            <p:nvPr/>
          </p:nvSpPr>
          <p:spPr>
            <a:xfrm>
              <a:off x="4589280" y="2221920"/>
              <a:ext cx="26640" cy="26280"/>
            </a:xfrm>
            <a:custGeom>
              <a:avLst/>
              <a:gdLst/>
              <a:ahLst/>
              <a:rect l="l" t="t" r="r" b="b"/>
              <a:pathLst>
                <a:path w="333" h="332">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387" name="CustomShape 305"/>
            <p:cNvSpPr/>
            <p:nvPr/>
          </p:nvSpPr>
          <p:spPr>
            <a:xfrm>
              <a:off x="1179000" y="2279880"/>
              <a:ext cx="26640" cy="26640"/>
            </a:xfrm>
            <a:custGeom>
              <a:avLst/>
              <a:gdLst/>
              <a:ahLst/>
              <a:rect l="l" t="t" r="r" b="b"/>
              <a:pathLst>
                <a:path w="333" h="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fffff"/>
            </a:solidFill>
            <a:ln>
              <a:noFill/>
            </a:ln>
          </p:spPr>
          <p:style>
            <a:lnRef idx="0"/>
            <a:fillRef idx="0"/>
            <a:effectRef idx="0"/>
            <a:fontRef idx="minor"/>
          </p:style>
        </p:sp>
        <p:sp>
          <p:nvSpPr>
            <p:cNvPr id="1388" name="CustomShape 306"/>
            <p:cNvSpPr/>
            <p:nvPr/>
          </p:nvSpPr>
          <p:spPr>
            <a:xfrm>
              <a:off x="1236960" y="2279880"/>
              <a:ext cx="26640" cy="26640"/>
            </a:xfrm>
            <a:custGeom>
              <a:avLst/>
              <a:gdLst/>
              <a:ahLst/>
              <a:rect l="l" t="t" r="r" b="b"/>
              <a:pathLst>
                <a:path w="333" h="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fffff"/>
            </a:solidFill>
            <a:ln>
              <a:noFill/>
            </a:ln>
          </p:spPr>
          <p:style>
            <a:lnRef idx="0"/>
            <a:fillRef idx="0"/>
            <a:effectRef idx="0"/>
            <a:fontRef idx="minor"/>
          </p:style>
        </p:sp>
        <p:sp>
          <p:nvSpPr>
            <p:cNvPr id="1389" name="CustomShape 307"/>
            <p:cNvSpPr/>
            <p:nvPr/>
          </p:nvSpPr>
          <p:spPr>
            <a:xfrm>
              <a:off x="1294560" y="2279880"/>
              <a:ext cx="26640" cy="26640"/>
            </a:xfrm>
            <a:custGeom>
              <a:avLst/>
              <a:gdLst/>
              <a:ahLst/>
              <a:rect l="l" t="t" r="r" b="b"/>
              <a:pathLst>
                <a:path w="333" h="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fffff"/>
            </a:solidFill>
            <a:ln>
              <a:noFill/>
            </a:ln>
          </p:spPr>
          <p:style>
            <a:lnRef idx="0"/>
            <a:fillRef idx="0"/>
            <a:effectRef idx="0"/>
            <a:fontRef idx="minor"/>
          </p:style>
        </p:sp>
        <p:sp>
          <p:nvSpPr>
            <p:cNvPr id="1390" name="CustomShape 308"/>
            <p:cNvSpPr/>
            <p:nvPr/>
          </p:nvSpPr>
          <p:spPr>
            <a:xfrm>
              <a:off x="1352160" y="2279880"/>
              <a:ext cx="26280" cy="26640"/>
            </a:xfrm>
            <a:custGeom>
              <a:avLst/>
              <a:gdLst/>
              <a:ahLst/>
              <a:rect l="l" t="t" r="r" b="b"/>
              <a:pathLst>
                <a:path w="332" h="333">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391" name="CustomShape 309"/>
            <p:cNvSpPr/>
            <p:nvPr/>
          </p:nvSpPr>
          <p:spPr>
            <a:xfrm>
              <a:off x="1467720" y="2279880"/>
              <a:ext cx="26640" cy="26640"/>
            </a:xfrm>
            <a:custGeom>
              <a:avLst/>
              <a:gdLst/>
              <a:ahLst/>
              <a:rect l="l" t="t" r="r" b="b"/>
              <a:pathLst>
                <a:path w="333" h="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392" name="CustomShape 310"/>
            <p:cNvSpPr/>
            <p:nvPr/>
          </p:nvSpPr>
          <p:spPr>
            <a:xfrm>
              <a:off x="1526040" y="2279880"/>
              <a:ext cx="26640" cy="26640"/>
            </a:xfrm>
            <a:custGeom>
              <a:avLst/>
              <a:gdLst/>
              <a:ahLst/>
              <a:rect l="l" t="t" r="r" b="b"/>
              <a:pathLst>
                <a:path w="333" h="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393" name="CustomShape 311"/>
            <p:cNvSpPr/>
            <p:nvPr/>
          </p:nvSpPr>
          <p:spPr>
            <a:xfrm>
              <a:off x="1583640" y="2279880"/>
              <a:ext cx="26640" cy="26640"/>
            </a:xfrm>
            <a:custGeom>
              <a:avLst/>
              <a:gdLst/>
              <a:ahLst/>
              <a:rect l="l" t="t" r="r" b="b"/>
              <a:pathLst>
                <a:path w="333" h="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394" name="CustomShape 312"/>
            <p:cNvSpPr/>
            <p:nvPr/>
          </p:nvSpPr>
          <p:spPr>
            <a:xfrm>
              <a:off x="1641240" y="2279880"/>
              <a:ext cx="26640" cy="26640"/>
            </a:xfrm>
            <a:custGeom>
              <a:avLst/>
              <a:gdLst/>
              <a:ahLst/>
              <a:rect l="l" t="t" r="r" b="b"/>
              <a:pathLst>
                <a:path w="333" h="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395" name="CustomShape 313"/>
            <p:cNvSpPr/>
            <p:nvPr/>
          </p:nvSpPr>
          <p:spPr>
            <a:xfrm>
              <a:off x="1699200" y="2279880"/>
              <a:ext cx="26640" cy="26640"/>
            </a:xfrm>
            <a:custGeom>
              <a:avLst/>
              <a:gdLst/>
              <a:ahLst/>
              <a:rect l="l" t="t" r="r" b="b"/>
              <a:pathLst>
                <a:path w="333" h="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396" name="CustomShape 314"/>
            <p:cNvSpPr/>
            <p:nvPr/>
          </p:nvSpPr>
          <p:spPr>
            <a:xfrm>
              <a:off x="1756800" y="2279880"/>
              <a:ext cx="26640" cy="26640"/>
            </a:xfrm>
            <a:custGeom>
              <a:avLst/>
              <a:gdLst/>
              <a:ahLst/>
              <a:rect l="l" t="t" r="r" b="b"/>
              <a:pathLst>
                <a:path w="333" h="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397" name="CustomShape 315"/>
            <p:cNvSpPr/>
            <p:nvPr/>
          </p:nvSpPr>
          <p:spPr>
            <a:xfrm>
              <a:off x="1815120" y="2279880"/>
              <a:ext cx="26280" cy="26640"/>
            </a:xfrm>
            <a:custGeom>
              <a:avLst/>
              <a:gdLst/>
              <a:ahLst/>
              <a:rect l="l" t="t" r="r" b="b"/>
              <a:pathLst>
                <a:path w="332" h="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398" name="CustomShape 316"/>
            <p:cNvSpPr/>
            <p:nvPr/>
          </p:nvSpPr>
          <p:spPr>
            <a:xfrm>
              <a:off x="1872720" y="2279880"/>
              <a:ext cx="26280" cy="26640"/>
            </a:xfrm>
            <a:custGeom>
              <a:avLst/>
              <a:gdLst/>
              <a:ahLst/>
              <a:rect l="l" t="t" r="r" b="b"/>
              <a:pathLst>
                <a:path w="332"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399" name="CustomShape 317"/>
            <p:cNvSpPr/>
            <p:nvPr/>
          </p:nvSpPr>
          <p:spPr>
            <a:xfrm>
              <a:off x="2045880" y="2279880"/>
              <a:ext cx="26640" cy="26640"/>
            </a:xfrm>
            <a:custGeom>
              <a:avLst/>
              <a:gdLst/>
              <a:ahLst/>
              <a:rect l="l" t="t" r="r" b="b"/>
              <a:pathLst>
                <a:path w="333" h="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00" name="CustomShape 318"/>
            <p:cNvSpPr/>
            <p:nvPr/>
          </p:nvSpPr>
          <p:spPr>
            <a:xfrm>
              <a:off x="2103840" y="2279880"/>
              <a:ext cx="26640" cy="26640"/>
            </a:xfrm>
            <a:custGeom>
              <a:avLst/>
              <a:gdLst/>
              <a:ahLst/>
              <a:rect l="l" t="t" r="r" b="b"/>
              <a:pathLst>
                <a:path w="333" h="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fffff"/>
            </a:solidFill>
            <a:ln>
              <a:noFill/>
            </a:ln>
          </p:spPr>
          <p:style>
            <a:lnRef idx="0"/>
            <a:fillRef idx="0"/>
            <a:effectRef idx="0"/>
            <a:fontRef idx="minor"/>
          </p:style>
        </p:sp>
        <p:sp>
          <p:nvSpPr>
            <p:cNvPr id="1401" name="CustomShape 319"/>
            <p:cNvSpPr/>
            <p:nvPr/>
          </p:nvSpPr>
          <p:spPr>
            <a:xfrm>
              <a:off x="2161440" y="2279880"/>
              <a:ext cx="26640" cy="26640"/>
            </a:xfrm>
            <a:custGeom>
              <a:avLst/>
              <a:gdLst/>
              <a:ahLst/>
              <a:rect l="l" t="t" r="r" b="b"/>
              <a:pathLst>
                <a:path w="333" h="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fffff"/>
            </a:solidFill>
            <a:ln>
              <a:noFill/>
            </a:ln>
          </p:spPr>
          <p:style>
            <a:lnRef idx="0"/>
            <a:fillRef idx="0"/>
            <a:effectRef idx="0"/>
            <a:fontRef idx="minor"/>
          </p:style>
        </p:sp>
        <p:sp>
          <p:nvSpPr>
            <p:cNvPr id="1402" name="CustomShape 320"/>
            <p:cNvSpPr/>
            <p:nvPr/>
          </p:nvSpPr>
          <p:spPr>
            <a:xfrm>
              <a:off x="2219040" y="2279880"/>
              <a:ext cx="26640" cy="26640"/>
            </a:xfrm>
            <a:custGeom>
              <a:avLst/>
              <a:gdLst/>
              <a:ahLst/>
              <a:rect l="l" t="t" r="r" b="b"/>
              <a:pathLst>
                <a:path w="333" h="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fffff"/>
            </a:solidFill>
            <a:ln>
              <a:noFill/>
            </a:ln>
          </p:spPr>
          <p:style>
            <a:lnRef idx="0"/>
            <a:fillRef idx="0"/>
            <a:effectRef idx="0"/>
            <a:fontRef idx="minor"/>
          </p:style>
        </p:sp>
        <p:sp>
          <p:nvSpPr>
            <p:cNvPr id="1403" name="CustomShape 321"/>
            <p:cNvSpPr/>
            <p:nvPr/>
          </p:nvSpPr>
          <p:spPr>
            <a:xfrm>
              <a:off x="2797200" y="2279880"/>
              <a:ext cx="26640" cy="26640"/>
            </a:xfrm>
            <a:custGeom>
              <a:avLst/>
              <a:gdLst/>
              <a:ahLst/>
              <a:rect l="l" t="t" r="r" b="b"/>
              <a:pathLst>
                <a:path w="333" h="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404" name="CustomShape 322"/>
            <p:cNvSpPr/>
            <p:nvPr/>
          </p:nvSpPr>
          <p:spPr>
            <a:xfrm>
              <a:off x="2912760" y="2279880"/>
              <a:ext cx="26280" cy="26640"/>
            </a:xfrm>
            <a:custGeom>
              <a:avLst/>
              <a:gdLst/>
              <a:ahLst/>
              <a:rect l="l" t="t" r="r" b="b"/>
              <a:pathLst>
                <a:path w="332" h="333">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05" name="CustomShape 323"/>
            <p:cNvSpPr/>
            <p:nvPr/>
          </p:nvSpPr>
          <p:spPr>
            <a:xfrm>
              <a:off x="2971080" y="2279880"/>
              <a:ext cx="26640" cy="26640"/>
            </a:xfrm>
            <a:custGeom>
              <a:avLst/>
              <a:gdLst/>
              <a:ahLst/>
              <a:rect l="l" t="t" r="r" b="b"/>
              <a:pathLst>
                <a:path w="333" h="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406" name="CustomShape 324"/>
            <p:cNvSpPr/>
            <p:nvPr/>
          </p:nvSpPr>
          <p:spPr>
            <a:xfrm>
              <a:off x="3085920" y="2279880"/>
              <a:ext cx="26640" cy="26640"/>
            </a:xfrm>
            <a:custGeom>
              <a:avLst/>
              <a:gdLst/>
              <a:ahLst/>
              <a:rect l="l" t="t" r="r" b="b"/>
              <a:pathLst>
                <a:path w="333" h="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07" name="CustomShape 325"/>
            <p:cNvSpPr/>
            <p:nvPr/>
          </p:nvSpPr>
          <p:spPr>
            <a:xfrm>
              <a:off x="3144240" y="2279880"/>
              <a:ext cx="26640" cy="26640"/>
            </a:xfrm>
            <a:custGeom>
              <a:avLst/>
              <a:gdLst/>
              <a:ahLst/>
              <a:rect l="l" t="t" r="r" b="b"/>
              <a:pathLst>
                <a:path w="333" h="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fffff"/>
            </a:solidFill>
            <a:ln>
              <a:noFill/>
            </a:ln>
          </p:spPr>
          <p:style>
            <a:lnRef idx="0"/>
            <a:fillRef idx="0"/>
            <a:effectRef idx="0"/>
            <a:fontRef idx="minor"/>
          </p:style>
        </p:sp>
        <p:sp>
          <p:nvSpPr>
            <p:cNvPr id="1408" name="CustomShape 326"/>
            <p:cNvSpPr/>
            <p:nvPr/>
          </p:nvSpPr>
          <p:spPr>
            <a:xfrm>
              <a:off x="3201840" y="2279880"/>
              <a:ext cx="26640" cy="26640"/>
            </a:xfrm>
            <a:custGeom>
              <a:avLst/>
              <a:gdLst/>
              <a:ahLst/>
              <a:rect l="l" t="t" r="r" b="b"/>
              <a:pathLst>
                <a:path w="333" h="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fffff"/>
            </a:solidFill>
            <a:ln>
              <a:noFill/>
            </a:ln>
          </p:spPr>
          <p:style>
            <a:lnRef idx="0"/>
            <a:fillRef idx="0"/>
            <a:effectRef idx="0"/>
            <a:fontRef idx="minor"/>
          </p:style>
        </p:sp>
        <p:sp>
          <p:nvSpPr>
            <p:cNvPr id="1409" name="CustomShape 327"/>
            <p:cNvSpPr/>
            <p:nvPr/>
          </p:nvSpPr>
          <p:spPr>
            <a:xfrm>
              <a:off x="3259800" y="2279880"/>
              <a:ext cx="26640" cy="26640"/>
            </a:xfrm>
            <a:custGeom>
              <a:avLst/>
              <a:gdLst/>
              <a:ahLst/>
              <a:rect l="l" t="t" r="r" b="b"/>
              <a:pathLst>
                <a:path w="333" h="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fffff"/>
            </a:solidFill>
            <a:ln>
              <a:noFill/>
            </a:ln>
          </p:spPr>
          <p:style>
            <a:lnRef idx="0"/>
            <a:fillRef idx="0"/>
            <a:effectRef idx="0"/>
            <a:fontRef idx="minor"/>
          </p:style>
        </p:sp>
        <p:sp>
          <p:nvSpPr>
            <p:cNvPr id="1410" name="CustomShape 328"/>
            <p:cNvSpPr/>
            <p:nvPr/>
          </p:nvSpPr>
          <p:spPr>
            <a:xfrm>
              <a:off x="3317400" y="2279880"/>
              <a:ext cx="26640" cy="26640"/>
            </a:xfrm>
            <a:custGeom>
              <a:avLst/>
              <a:gdLst/>
              <a:ahLst/>
              <a:rect l="l" t="t" r="r" b="b"/>
              <a:pathLst>
                <a:path w="333" h="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fffff"/>
            </a:solidFill>
            <a:ln>
              <a:noFill/>
            </a:ln>
          </p:spPr>
          <p:style>
            <a:lnRef idx="0"/>
            <a:fillRef idx="0"/>
            <a:effectRef idx="0"/>
            <a:fontRef idx="minor"/>
          </p:style>
        </p:sp>
        <p:sp>
          <p:nvSpPr>
            <p:cNvPr id="1411" name="CustomShape 329"/>
            <p:cNvSpPr/>
            <p:nvPr/>
          </p:nvSpPr>
          <p:spPr>
            <a:xfrm>
              <a:off x="3375000" y="2279880"/>
              <a:ext cx="26640" cy="26640"/>
            </a:xfrm>
            <a:custGeom>
              <a:avLst/>
              <a:gdLst/>
              <a:ahLst/>
              <a:rect l="l" t="t" r="r" b="b"/>
              <a:pathLst>
                <a:path w="333" h="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ffffff"/>
            </a:solidFill>
            <a:ln>
              <a:noFill/>
            </a:ln>
          </p:spPr>
          <p:style>
            <a:lnRef idx="0"/>
            <a:fillRef idx="0"/>
            <a:effectRef idx="0"/>
            <a:fontRef idx="minor"/>
          </p:style>
        </p:sp>
        <p:sp>
          <p:nvSpPr>
            <p:cNvPr id="1412" name="CustomShape 330"/>
            <p:cNvSpPr/>
            <p:nvPr/>
          </p:nvSpPr>
          <p:spPr>
            <a:xfrm>
              <a:off x="3433320" y="2279880"/>
              <a:ext cx="26280" cy="26640"/>
            </a:xfrm>
            <a:custGeom>
              <a:avLst/>
              <a:gdLst/>
              <a:ahLst/>
              <a:rect l="l" t="t" r="r" b="b"/>
              <a:pathLst>
                <a:path w="332" h="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413" name="CustomShape 331"/>
            <p:cNvSpPr/>
            <p:nvPr/>
          </p:nvSpPr>
          <p:spPr>
            <a:xfrm>
              <a:off x="3490920" y="2279880"/>
              <a:ext cx="26280" cy="26640"/>
            </a:xfrm>
            <a:custGeom>
              <a:avLst/>
              <a:gdLst/>
              <a:ahLst/>
              <a:rect l="l" t="t" r="r" b="b"/>
              <a:pathLst>
                <a:path w="332"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14" name="CustomShape 332"/>
            <p:cNvSpPr/>
            <p:nvPr/>
          </p:nvSpPr>
          <p:spPr>
            <a:xfrm>
              <a:off x="3548880" y="2279880"/>
              <a:ext cx="26640" cy="26640"/>
            </a:xfrm>
            <a:custGeom>
              <a:avLst/>
              <a:gdLst/>
              <a:ahLst/>
              <a:rect l="l" t="t" r="r" b="b"/>
              <a:pathLst>
                <a:path w="333" h="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415" name="CustomShape 333"/>
            <p:cNvSpPr/>
            <p:nvPr/>
          </p:nvSpPr>
          <p:spPr>
            <a:xfrm>
              <a:off x="3606480" y="2279880"/>
              <a:ext cx="26640" cy="26640"/>
            </a:xfrm>
            <a:custGeom>
              <a:avLst/>
              <a:gdLst/>
              <a:ahLst/>
              <a:rect l="l" t="t" r="r" b="b"/>
              <a:pathLst>
                <a:path w="333" h="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16" name="CustomShape 334"/>
            <p:cNvSpPr/>
            <p:nvPr/>
          </p:nvSpPr>
          <p:spPr>
            <a:xfrm>
              <a:off x="3664080" y="2279880"/>
              <a:ext cx="26640" cy="26640"/>
            </a:xfrm>
            <a:custGeom>
              <a:avLst/>
              <a:gdLst/>
              <a:ahLst/>
              <a:rect l="l" t="t" r="r" b="b"/>
              <a:pathLst>
                <a:path w="333" h="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17" name="CustomShape 335"/>
            <p:cNvSpPr/>
            <p:nvPr/>
          </p:nvSpPr>
          <p:spPr>
            <a:xfrm>
              <a:off x="3722040" y="2279880"/>
              <a:ext cx="26640" cy="26640"/>
            </a:xfrm>
            <a:custGeom>
              <a:avLst/>
              <a:gdLst/>
              <a:ahLst/>
              <a:rect l="l" t="t" r="r" b="b"/>
              <a:pathLst>
                <a:path w="333" h="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fffff"/>
            </a:solidFill>
            <a:ln>
              <a:noFill/>
            </a:ln>
          </p:spPr>
          <p:style>
            <a:lnRef idx="0"/>
            <a:fillRef idx="0"/>
            <a:effectRef idx="0"/>
            <a:fontRef idx="minor"/>
          </p:style>
        </p:sp>
        <p:sp>
          <p:nvSpPr>
            <p:cNvPr id="1418" name="CustomShape 336"/>
            <p:cNvSpPr/>
            <p:nvPr/>
          </p:nvSpPr>
          <p:spPr>
            <a:xfrm>
              <a:off x="3779640" y="2279880"/>
              <a:ext cx="26640" cy="26640"/>
            </a:xfrm>
            <a:custGeom>
              <a:avLst/>
              <a:gdLst/>
              <a:ahLst/>
              <a:rect l="l" t="t" r="r" b="b"/>
              <a:pathLst>
                <a:path w="333" h="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419" name="CustomShape 337"/>
            <p:cNvSpPr/>
            <p:nvPr/>
          </p:nvSpPr>
          <p:spPr>
            <a:xfrm>
              <a:off x="3837960" y="2279880"/>
              <a:ext cx="26280" cy="26640"/>
            </a:xfrm>
            <a:custGeom>
              <a:avLst/>
              <a:gdLst/>
              <a:ahLst/>
              <a:rect l="l" t="t" r="r" b="b"/>
              <a:pathLst>
                <a:path w="332" h="333">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ffffff"/>
            </a:solidFill>
            <a:ln>
              <a:noFill/>
            </a:ln>
          </p:spPr>
          <p:style>
            <a:lnRef idx="0"/>
            <a:fillRef idx="0"/>
            <a:effectRef idx="0"/>
            <a:fontRef idx="minor"/>
          </p:style>
        </p:sp>
        <p:sp>
          <p:nvSpPr>
            <p:cNvPr id="1420" name="CustomShape 338"/>
            <p:cNvSpPr/>
            <p:nvPr/>
          </p:nvSpPr>
          <p:spPr>
            <a:xfrm>
              <a:off x="3895560" y="2279880"/>
              <a:ext cx="26280" cy="26640"/>
            </a:xfrm>
            <a:custGeom>
              <a:avLst/>
              <a:gdLst/>
              <a:ahLst/>
              <a:rect l="l" t="t" r="r" b="b"/>
              <a:pathLst>
                <a:path w="332"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21" name="CustomShape 339"/>
            <p:cNvSpPr/>
            <p:nvPr/>
          </p:nvSpPr>
          <p:spPr>
            <a:xfrm>
              <a:off x="3953160" y="2279880"/>
              <a:ext cx="26280" cy="26640"/>
            </a:xfrm>
            <a:custGeom>
              <a:avLst/>
              <a:gdLst/>
              <a:ahLst/>
              <a:rect l="l" t="t" r="r" b="b"/>
              <a:pathLst>
                <a:path w="332" h="333">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22" name="CustomShape 340"/>
            <p:cNvSpPr/>
            <p:nvPr/>
          </p:nvSpPr>
          <p:spPr>
            <a:xfrm>
              <a:off x="4011120" y="2279880"/>
              <a:ext cx="26640" cy="26640"/>
            </a:xfrm>
            <a:custGeom>
              <a:avLst/>
              <a:gdLst/>
              <a:ahLst/>
              <a:rect l="l" t="t" r="r" b="b"/>
              <a:pathLst>
                <a:path w="333" h="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423" name="CustomShape 341"/>
            <p:cNvSpPr/>
            <p:nvPr/>
          </p:nvSpPr>
          <p:spPr>
            <a:xfrm>
              <a:off x="4068720" y="2279880"/>
              <a:ext cx="26640" cy="26640"/>
            </a:xfrm>
            <a:custGeom>
              <a:avLst/>
              <a:gdLst/>
              <a:ahLst/>
              <a:rect l="l" t="t" r="r" b="b"/>
              <a:pathLst>
                <a:path w="333"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24" name="CustomShape 342"/>
            <p:cNvSpPr/>
            <p:nvPr/>
          </p:nvSpPr>
          <p:spPr>
            <a:xfrm>
              <a:off x="4127040" y="2279880"/>
              <a:ext cx="26640" cy="26640"/>
            </a:xfrm>
            <a:custGeom>
              <a:avLst/>
              <a:gdLst/>
              <a:ahLst/>
              <a:rect l="l" t="t" r="r" b="b"/>
              <a:pathLst>
                <a:path w="333" h="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425" name="CustomShape 343"/>
            <p:cNvSpPr/>
            <p:nvPr/>
          </p:nvSpPr>
          <p:spPr>
            <a:xfrm>
              <a:off x="4184280" y="2279880"/>
              <a:ext cx="26640" cy="26640"/>
            </a:xfrm>
            <a:custGeom>
              <a:avLst/>
              <a:gdLst/>
              <a:ahLst/>
              <a:rect l="l" t="t" r="r" b="b"/>
              <a:pathLst>
                <a:path w="333" h="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26" name="CustomShape 344"/>
            <p:cNvSpPr/>
            <p:nvPr/>
          </p:nvSpPr>
          <p:spPr>
            <a:xfrm>
              <a:off x="4241880" y="2279880"/>
              <a:ext cx="26640" cy="26640"/>
            </a:xfrm>
            <a:custGeom>
              <a:avLst/>
              <a:gdLst/>
              <a:ahLst/>
              <a:rect l="l" t="t" r="r" b="b"/>
              <a:pathLst>
                <a:path w="333" h="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fffff"/>
            </a:solidFill>
            <a:ln>
              <a:noFill/>
            </a:ln>
          </p:spPr>
          <p:style>
            <a:lnRef idx="0"/>
            <a:fillRef idx="0"/>
            <a:effectRef idx="0"/>
            <a:fontRef idx="minor"/>
          </p:style>
        </p:sp>
        <p:sp>
          <p:nvSpPr>
            <p:cNvPr id="1427" name="CustomShape 345"/>
            <p:cNvSpPr/>
            <p:nvPr/>
          </p:nvSpPr>
          <p:spPr>
            <a:xfrm>
              <a:off x="4473360" y="2279880"/>
              <a:ext cx="26280" cy="26640"/>
            </a:xfrm>
            <a:custGeom>
              <a:avLst/>
              <a:gdLst/>
              <a:ahLst/>
              <a:rect l="l" t="t" r="r" b="b"/>
              <a:pathLst>
                <a:path w="332"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428" name="CustomShape 346"/>
            <p:cNvSpPr/>
            <p:nvPr/>
          </p:nvSpPr>
          <p:spPr>
            <a:xfrm>
              <a:off x="1236960" y="23374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429" name="CustomShape 347"/>
            <p:cNvSpPr/>
            <p:nvPr/>
          </p:nvSpPr>
          <p:spPr>
            <a:xfrm>
              <a:off x="1294560" y="2337480"/>
              <a:ext cx="26640" cy="26640"/>
            </a:xfrm>
            <a:custGeom>
              <a:avLst/>
              <a:gdLst/>
              <a:ahLst/>
              <a:rect l="l" t="t" r="r" b="b"/>
              <a:pathLst>
                <a:path w="333" h="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fffff"/>
            </a:solidFill>
            <a:ln>
              <a:noFill/>
            </a:ln>
          </p:spPr>
          <p:style>
            <a:lnRef idx="0"/>
            <a:fillRef idx="0"/>
            <a:effectRef idx="0"/>
            <a:fontRef idx="minor"/>
          </p:style>
        </p:sp>
        <p:sp>
          <p:nvSpPr>
            <p:cNvPr id="1430" name="CustomShape 348"/>
            <p:cNvSpPr/>
            <p:nvPr/>
          </p:nvSpPr>
          <p:spPr>
            <a:xfrm>
              <a:off x="1526040" y="2337480"/>
              <a:ext cx="26640" cy="26640"/>
            </a:xfrm>
            <a:custGeom>
              <a:avLst/>
              <a:gdLst/>
              <a:ahLst/>
              <a:rect l="l" t="t" r="r" b="b"/>
              <a:pathLst>
                <a:path w="333" h="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431" name="CustomShape 349"/>
            <p:cNvSpPr/>
            <p:nvPr/>
          </p:nvSpPr>
          <p:spPr>
            <a:xfrm>
              <a:off x="1583640" y="2337480"/>
              <a:ext cx="26640" cy="26640"/>
            </a:xfrm>
            <a:custGeom>
              <a:avLst/>
              <a:gdLst/>
              <a:ahLst/>
              <a:rect l="l" t="t" r="r" b="b"/>
              <a:pathLst>
                <a:path w="333" h="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32" name="CustomShape 350"/>
            <p:cNvSpPr/>
            <p:nvPr/>
          </p:nvSpPr>
          <p:spPr>
            <a:xfrm>
              <a:off x="1641240" y="2337480"/>
              <a:ext cx="26640" cy="2664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33" name="CustomShape 351"/>
            <p:cNvSpPr/>
            <p:nvPr/>
          </p:nvSpPr>
          <p:spPr>
            <a:xfrm>
              <a:off x="1699200" y="2337480"/>
              <a:ext cx="26640" cy="2664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434" name="CustomShape 352"/>
            <p:cNvSpPr/>
            <p:nvPr/>
          </p:nvSpPr>
          <p:spPr>
            <a:xfrm>
              <a:off x="1756800" y="2337480"/>
              <a:ext cx="26640" cy="26640"/>
            </a:xfrm>
            <a:custGeom>
              <a:avLst/>
              <a:gdLst/>
              <a:ahLst/>
              <a:rect l="l" t="t" r="r" b="b"/>
              <a:pathLst>
                <a:path w="333" h="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435" name="CustomShape 353"/>
            <p:cNvSpPr/>
            <p:nvPr/>
          </p:nvSpPr>
          <p:spPr>
            <a:xfrm>
              <a:off x="1815120" y="2337480"/>
              <a:ext cx="26280" cy="26640"/>
            </a:xfrm>
            <a:custGeom>
              <a:avLst/>
              <a:gdLst/>
              <a:ahLst/>
              <a:rect l="l" t="t" r="r" b="b"/>
              <a:pathLst>
                <a:path w="332"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436" name="CustomShape 354"/>
            <p:cNvSpPr/>
            <p:nvPr/>
          </p:nvSpPr>
          <p:spPr>
            <a:xfrm>
              <a:off x="1872720" y="2337480"/>
              <a:ext cx="26280" cy="2664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37" name="CustomShape 355"/>
            <p:cNvSpPr/>
            <p:nvPr/>
          </p:nvSpPr>
          <p:spPr>
            <a:xfrm>
              <a:off x="1930320" y="2337480"/>
              <a:ext cx="26280" cy="2664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38" name="CustomShape 356"/>
            <p:cNvSpPr/>
            <p:nvPr/>
          </p:nvSpPr>
          <p:spPr>
            <a:xfrm>
              <a:off x="2045880" y="2337480"/>
              <a:ext cx="26640" cy="26640"/>
            </a:xfrm>
            <a:custGeom>
              <a:avLst/>
              <a:gdLst/>
              <a:ahLst/>
              <a:rect l="l" t="t" r="r" b="b"/>
              <a:pathLst>
                <a:path w="333" h="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39" name="CustomShape 357"/>
            <p:cNvSpPr/>
            <p:nvPr/>
          </p:nvSpPr>
          <p:spPr>
            <a:xfrm>
              <a:off x="2103840" y="23374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fffff"/>
            </a:solidFill>
            <a:ln>
              <a:noFill/>
            </a:ln>
          </p:spPr>
          <p:style>
            <a:lnRef idx="0"/>
            <a:fillRef idx="0"/>
            <a:effectRef idx="0"/>
            <a:fontRef idx="minor"/>
          </p:style>
        </p:sp>
        <p:sp>
          <p:nvSpPr>
            <p:cNvPr id="1440" name="CustomShape 358"/>
            <p:cNvSpPr/>
            <p:nvPr/>
          </p:nvSpPr>
          <p:spPr>
            <a:xfrm>
              <a:off x="2161440" y="2337480"/>
              <a:ext cx="26640" cy="26640"/>
            </a:xfrm>
            <a:custGeom>
              <a:avLst/>
              <a:gdLst/>
              <a:ahLst/>
              <a:rect l="l" t="t" r="r" b="b"/>
              <a:pathLst>
                <a:path w="333" h="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fffff"/>
            </a:solidFill>
            <a:ln>
              <a:noFill/>
            </a:ln>
          </p:spPr>
          <p:style>
            <a:lnRef idx="0"/>
            <a:fillRef idx="0"/>
            <a:effectRef idx="0"/>
            <a:fontRef idx="minor"/>
          </p:style>
        </p:sp>
        <p:sp>
          <p:nvSpPr>
            <p:cNvPr id="1441" name="CustomShape 359"/>
            <p:cNvSpPr/>
            <p:nvPr/>
          </p:nvSpPr>
          <p:spPr>
            <a:xfrm>
              <a:off x="2219040" y="2337480"/>
              <a:ext cx="26640" cy="2664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fffff"/>
            </a:solidFill>
            <a:ln>
              <a:noFill/>
            </a:ln>
          </p:spPr>
          <p:style>
            <a:lnRef idx="0"/>
            <a:fillRef idx="0"/>
            <a:effectRef idx="0"/>
            <a:fontRef idx="minor"/>
          </p:style>
        </p:sp>
        <p:sp>
          <p:nvSpPr>
            <p:cNvPr id="1442" name="CustomShape 360"/>
            <p:cNvSpPr/>
            <p:nvPr/>
          </p:nvSpPr>
          <p:spPr>
            <a:xfrm>
              <a:off x="2739600" y="2337480"/>
              <a:ext cx="26640" cy="2664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443" name="CustomShape 361"/>
            <p:cNvSpPr/>
            <p:nvPr/>
          </p:nvSpPr>
          <p:spPr>
            <a:xfrm>
              <a:off x="2797200" y="2337480"/>
              <a:ext cx="26640" cy="26640"/>
            </a:xfrm>
            <a:custGeom>
              <a:avLst/>
              <a:gdLst/>
              <a:ahLst/>
              <a:rect l="l" t="t" r="r" b="b"/>
              <a:pathLst>
                <a:path w="333" h="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444" name="CustomShape 362"/>
            <p:cNvSpPr/>
            <p:nvPr/>
          </p:nvSpPr>
          <p:spPr>
            <a:xfrm>
              <a:off x="2912760" y="2337480"/>
              <a:ext cx="26280" cy="2664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45" name="CustomShape 363"/>
            <p:cNvSpPr/>
            <p:nvPr/>
          </p:nvSpPr>
          <p:spPr>
            <a:xfrm>
              <a:off x="2971080" y="2337480"/>
              <a:ext cx="26640" cy="2664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446" name="CustomShape 364"/>
            <p:cNvSpPr/>
            <p:nvPr/>
          </p:nvSpPr>
          <p:spPr>
            <a:xfrm>
              <a:off x="3028680" y="2337480"/>
              <a:ext cx="26640" cy="2664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47" name="CustomShape 365"/>
            <p:cNvSpPr/>
            <p:nvPr/>
          </p:nvSpPr>
          <p:spPr>
            <a:xfrm>
              <a:off x="3085920" y="2337480"/>
              <a:ext cx="26640" cy="26640"/>
            </a:xfrm>
            <a:custGeom>
              <a:avLst/>
              <a:gdLst/>
              <a:ahLst/>
              <a:rect l="l" t="t" r="r" b="b"/>
              <a:pathLst>
                <a:path w="333" h="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48" name="CustomShape 366"/>
            <p:cNvSpPr/>
            <p:nvPr/>
          </p:nvSpPr>
          <p:spPr>
            <a:xfrm>
              <a:off x="3144240" y="23374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fffff"/>
            </a:solidFill>
            <a:ln>
              <a:noFill/>
            </a:ln>
          </p:spPr>
          <p:style>
            <a:lnRef idx="0"/>
            <a:fillRef idx="0"/>
            <a:effectRef idx="0"/>
            <a:fontRef idx="minor"/>
          </p:style>
        </p:sp>
        <p:sp>
          <p:nvSpPr>
            <p:cNvPr id="1449" name="CustomShape 367"/>
            <p:cNvSpPr/>
            <p:nvPr/>
          </p:nvSpPr>
          <p:spPr>
            <a:xfrm>
              <a:off x="3201840" y="2337480"/>
              <a:ext cx="26640" cy="2664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fffff"/>
            </a:solidFill>
            <a:ln>
              <a:noFill/>
            </a:ln>
          </p:spPr>
          <p:style>
            <a:lnRef idx="0"/>
            <a:fillRef idx="0"/>
            <a:effectRef idx="0"/>
            <a:fontRef idx="minor"/>
          </p:style>
        </p:sp>
        <p:sp>
          <p:nvSpPr>
            <p:cNvPr id="1450" name="CustomShape 368"/>
            <p:cNvSpPr/>
            <p:nvPr/>
          </p:nvSpPr>
          <p:spPr>
            <a:xfrm>
              <a:off x="3259800" y="23374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451" name="CustomShape 369"/>
            <p:cNvSpPr/>
            <p:nvPr/>
          </p:nvSpPr>
          <p:spPr>
            <a:xfrm>
              <a:off x="3317400" y="2337480"/>
              <a:ext cx="26640" cy="26640"/>
            </a:xfrm>
            <a:custGeom>
              <a:avLst/>
              <a:gdLst/>
              <a:ahLst/>
              <a:rect l="l" t="t" r="r" b="b"/>
              <a:pathLst>
                <a:path w="333" h="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fffff"/>
            </a:solidFill>
            <a:ln>
              <a:noFill/>
            </a:ln>
          </p:spPr>
          <p:style>
            <a:lnRef idx="0"/>
            <a:fillRef idx="0"/>
            <a:effectRef idx="0"/>
            <a:fontRef idx="minor"/>
          </p:style>
        </p:sp>
        <p:sp>
          <p:nvSpPr>
            <p:cNvPr id="1452" name="CustomShape 370"/>
            <p:cNvSpPr/>
            <p:nvPr/>
          </p:nvSpPr>
          <p:spPr>
            <a:xfrm>
              <a:off x="3375000" y="2337480"/>
              <a:ext cx="26640" cy="26640"/>
            </a:xfrm>
            <a:custGeom>
              <a:avLst/>
              <a:gdLst/>
              <a:ahLst/>
              <a:rect l="l" t="t" r="r" b="b"/>
              <a:pathLst>
                <a:path w="333" h="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ffffff"/>
            </a:solidFill>
            <a:ln>
              <a:noFill/>
            </a:ln>
          </p:spPr>
          <p:style>
            <a:lnRef idx="0"/>
            <a:fillRef idx="0"/>
            <a:effectRef idx="0"/>
            <a:fontRef idx="minor"/>
          </p:style>
        </p:sp>
        <p:sp>
          <p:nvSpPr>
            <p:cNvPr id="1453" name="CustomShape 371"/>
            <p:cNvSpPr/>
            <p:nvPr/>
          </p:nvSpPr>
          <p:spPr>
            <a:xfrm>
              <a:off x="3433320" y="2337480"/>
              <a:ext cx="26280" cy="26640"/>
            </a:xfrm>
            <a:custGeom>
              <a:avLst/>
              <a:gdLst/>
              <a:ahLst/>
              <a:rect l="l" t="t" r="r" b="b"/>
              <a:pathLst>
                <a:path w="332"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454" name="CustomShape 372"/>
            <p:cNvSpPr/>
            <p:nvPr/>
          </p:nvSpPr>
          <p:spPr>
            <a:xfrm>
              <a:off x="3490920" y="2337480"/>
              <a:ext cx="26280" cy="2664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55" name="CustomShape 373"/>
            <p:cNvSpPr/>
            <p:nvPr/>
          </p:nvSpPr>
          <p:spPr>
            <a:xfrm>
              <a:off x="3548880" y="2337480"/>
              <a:ext cx="26640" cy="26640"/>
            </a:xfrm>
            <a:custGeom>
              <a:avLst/>
              <a:gdLst/>
              <a:ahLst/>
              <a:rect l="l" t="t" r="r" b="b"/>
              <a:pathLst>
                <a:path w="333" h="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456" name="CustomShape 374"/>
            <p:cNvSpPr/>
            <p:nvPr/>
          </p:nvSpPr>
          <p:spPr>
            <a:xfrm>
              <a:off x="3606480" y="2337480"/>
              <a:ext cx="26640" cy="26640"/>
            </a:xfrm>
            <a:custGeom>
              <a:avLst/>
              <a:gdLst/>
              <a:ahLst/>
              <a:rect l="l" t="t" r="r" b="b"/>
              <a:pathLst>
                <a:path w="333" h="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57" name="CustomShape 375"/>
            <p:cNvSpPr/>
            <p:nvPr/>
          </p:nvSpPr>
          <p:spPr>
            <a:xfrm>
              <a:off x="3664080" y="2337480"/>
              <a:ext cx="26640" cy="2664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58" name="CustomShape 376"/>
            <p:cNvSpPr/>
            <p:nvPr/>
          </p:nvSpPr>
          <p:spPr>
            <a:xfrm>
              <a:off x="3722040" y="23374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459" name="CustomShape 377"/>
            <p:cNvSpPr/>
            <p:nvPr/>
          </p:nvSpPr>
          <p:spPr>
            <a:xfrm>
              <a:off x="3779640" y="2337480"/>
              <a:ext cx="26640" cy="2664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460" name="CustomShape 378"/>
            <p:cNvSpPr/>
            <p:nvPr/>
          </p:nvSpPr>
          <p:spPr>
            <a:xfrm>
              <a:off x="3837960" y="2337480"/>
              <a:ext cx="26280" cy="26640"/>
            </a:xfrm>
            <a:custGeom>
              <a:avLst/>
              <a:gdLst/>
              <a:ahLst/>
              <a:rect l="l" t="t" r="r" b="b"/>
              <a:pathLst>
                <a:path w="332" h="333">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ffffff"/>
            </a:solidFill>
            <a:ln>
              <a:noFill/>
            </a:ln>
          </p:spPr>
          <p:style>
            <a:lnRef idx="0"/>
            <a:fillRef idx="0"/>
            <a:effectRef idx="0"/>
            <a:fontRef idx="minor"/>
          </p:style>
        </p:sp>
        <p:sp>
          <p:nvSpPr>
            <p:cNvPr id="1461" name="CustomShape 379"/>
            <p:cNvSpPr/>
            <p:nvPr/>
          </p:nvSpPr>
          <p:spPr>
            <a:xfrm>
              <a:off x="3895560" y="2337480"/>
              <a:ext cx="26280" cy="2664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62" name="CustomShape 380"/>
            <p:cNvSpPr/>
            <p:nvPr/>
          </p:nvSpPr>
          <p:spPr>
            <a:xfrm>
              <a:off x="3953160" y="2337480"/>
              <a:ext cx="26280" cy="2664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63" name="CustomShape 381"/>
            <p:cNvSpPr/>
            <p:nvPr/>
          </p:nvSpPr>
          <p:spPr>
            <a:xfrm>
              <a:off x="4011120" y="2337480"/>
              <a:ext cx="26640" cy="2664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464" name="CustomShape 382"/>
            <p:cNvSpPr/>
            <p:nvPr/>
          </p:nvSpPr>
          <p:spPr>
            <a:xfrm>
              <a:off x="4068720" y="2337480"/>
              <a:ext cx="26640" cy="2664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65" name="CustomShape 383"/>
            <p:cNvSpPr/>
            <p:nvPr/>
          </p:nvSpPr>
          <p:spPr>
            <a:xfrm>
              <a:off x="4127040" y="2337480"/>
              <a:ext cx="26640" cy="26640"/>
            </a:xfrm>
            <a:custGeom>
              <a:avLst/>
              <a:gdLst/>
              <a:ahLst/>
              <a:rect l="l" t="t" r="r" b="b"/>
              <a:pathLst>
                <a:path w="333" h="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466" name="CustomShape 384"/>
            <p:cNvSpPr/>
            <p:nvPr/>
          </p:nvSpPr>
          <p:spPr>
            <a:xfrm>
              <a:off x="4184280" y="2337480"/>
              <a:ext cx="26640" cy="26640"/>
            </a:xfrm>
            <a:custGeom>
              <a:avLst/>
              <a:gdLst/>
              <a:ahLst/>
              <a:rect l="l" t="t" r="r" b="b"/>
              <a:pathLst>
                <a:path w="333" h="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67" name="CustomShape 385"/>
            <p:cNvSpPr/>
            <p:nvPr/>
          </p:nvSpPr>
          <p:spPr>
            <a:xfrm>
              <a:off x="4241880" y="2337480"/>
              <a:ext cx="26640" cy="2664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fffff"/>
            </a:solidFill>
            <a:ln>
              <a:noFill/>
            </a:ln>
          </p:spPr>
          <p:style>
            <a:lnRef idx="0"/>
            <a:fillRef idx="0"/>
            <a:effectRef idx="0"/>
            <a:fontRef idx="minor"/>
          </p:style>
        </p:sp>
        <p:sp>
          <p:nvSpPr>
            <p:cNvPr id="1468" name="CustomShape 386"/>
            <p:cNvSpPr/>
            <p:nvPr/>
          </p:nvSpPr>
          <p:spPr>
            <a:xfrm>
              <a:off x="4300200" y="23374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469" name="CustomShape 387"/>
            <p:cNvSpPr/>
            <p:nvPr/>
          </p:nvSpPr>
          <p:spPr>
            <a:xfrm>
              <a:off x="4473360" y="2337480"/>
              <a:ext cx="26280" cy="2664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470" name="CustomShape 388"/>
            <p:cNvSpPr/>
            <p:nvPr/>
          </p:nvSpPr>
          <p:spPr>
            <a:xfrm>
              <a:off x="1121400" y="2395440"/>
              <a:ext cx="26640" cy="26640"/>
            </a:xfrm>
            <a:custGeom>
              <a:avLst/>
              <a:gdLst/>
              <a:ahLst/>
              <a:rect l="l" t="t" r="r" b="b"/>
              <a:pathLst>
                <a:path w="333" h="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471" name="CustomShape 389"/>
            <p:cNvSpPr/>
            <p:nvPr/>
          </p:nvSpPr>
          <p:spPr>
            <a:xfrm>
              <a:off x="1179000" y="2395440"/>
              <a:ext cx="26640" cy="2664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472" name="CustomShape 390"/>
            <p:cNvSpPr/>
            <p:nvPr/>
          </p:nvSpPr>
          <p:spPr>
            <a:xfrm>
              <a:off x="1526040" y="2395440"/>
              <a:ext cx="26640" cy="26640"/>
            </a:xfrm>
            <a:custGeom>
              <a:avLst/>
              <a:gdLst/>
              <a:ahLst/>
              <a:rect l="l" t="t" r="r" b="b"/>
              <a:pathLst>
                <a:path w="333" h="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473" name="CustomShape 391"/>
            <p:cNvSpPr/>
            <p:nvPr/>
          </p:nvSpPr>
          <p:spPr>
            <a:xfrm>
              <a:off x="1583640" y="2395440"/>
              <a:ext cx="26640" cy="26640"/>
            </a:xfrm>
            <a:custGeom>
              <a:avLst/>
              <a:gdLst/>
              <a:ahLst/>
              <a:rect l="l" t="t" r="r" b="b"/>
              <a:pathLst>
                <a:path w="333" h="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74" name="CustomShape 392"/>
            <p:cNvSpPr/>
            <p:nvPr/>
          </p:nvSpPr>
          <p:spPr>
            <a:xfrm>
              <a:off x="1641240" y="2395440"/>
              <a:ext cx="26640" cy="26640"/>
            </a:xfrm>
            <a:custGeom>
              <a:avLst/>
              <a:gdLst/>
              <a:ahLst/>
              <a:rect l="l" t="t" r="r" b="b"/>
              <a:pathLst>
                <a:path w="333" h="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75" name="CustomShape 393"/>
            <p:cNvSpPr/>
            <p:nvPr/>
          </p:nvSpPr>
          <p:spPr>
            <a:xfrm>
              <a:off x="1699200" y="2395440"/>
              <a:ext cx="26640" cy="26640"/>
            </a:xfrm>
            <a:custGeom>
              <a:avLst/>
              <a:gdLst/>
              <a:ahLst/>
              <a:rect l="l" t="t" r="r" b="b"/>
              <a:pathLst>
                <a:path w="333" h="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476" name="CustomShape 394"/>
            <p:cNvSpPr/>
            <p:nvPr/>
          </p:nvSpPr>
          <p:spPr>
            <a:xfrm>
              <a:off x="1756800" y="2395440"/>
              <a:ext cx="26640" cy="26640"/>
            </a:xfrm>
            <a:custGeom>
              <a:avLst/>
              <a:gdLst/>
              <a:ahLst/>
              <a:rect l="l" t="t" r="r" b="b"/>
              <a:pathLst>
                <a:path w="333" h="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477" name="CustomShape 395"/>
            <p:cNvSpPr/>
            <p:nvPr/>
          </p:nvSpPr>
          <p:spPr>
            <a:xfrm>
              <a:off x="1815120" y="2395440"/>
              <a:ext cx="26280" cy="26640"/>
            </a:xfrm>
            <a:custGeom>
              <a:avLst/>
              <a:gdLst/>
              <a:ahLst/>
              <a:rect l="l" t="t" r="r" b="b"/>
              <a:pathLst>
                <a:path w="332" h="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478" name="CustomShape 396"/>
            <p:cNvSpPr/>
            <p:nvPr/>
          </p:nvSpPr>
          <p:spPr>
            <a:xfrm>
              <a:off x="1872720" y="2395440"/>
              <a:ext cx="26280" cy="26640"/>
            </a:xfrm>
            <a:custGeom>
              <a:avLst/>
              <a:gdLst/>
              <a:ahLst/>
              <a:rect l="l" t="t" r="r" b="b"/>
              <a:pathLst>
                <a:path w="332"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79" name="CustomShape 397"/>
            <p:cNvSpPr/>
            <p:nvPr/>
          </p:nvSpPr>
          <p:spPr>
            <a:xfrm>
              <a:off x="1930320" y="2395440"/>
              <a:ext cx="26280" cy="26640"/>
            </a:xfrm>
            <a:custGeom>
              <a:avLst/>
              <a:gdLst/>
              <a:ahLst/>
              <a:rect l="l" t="t" r="r" b="b"/>
              <a:pathLst>
                <a:path w="332" h="333">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80" name="CustomShape 398"/>
            <p:cNvSpPr/>
            <p:nvPr/>
          </p:nvSpPr>
          <p:spPr>
            <a:xfrm>
              <a:off x="1988280" y="2395440"/>
              <a:ext cx="26640" cy="26640"/>
            </a:xfrm>
            <a:custGeom>
              <a:avLst/>
              <a:gdLst/>
              <a:ahLst/>
              <a:rect l="l" t="t" r="r" b="b"/>
              <a:pathLst>
                <a:path w="333"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81" name="CustomShape 399"/>
            <p:cNvSpPr/>
            <p:nvPr/>
          </p:nvSpPr>
          <p:spPr>
            <a:xfrm>
              <a:off x="2045880" y="2395440"/>
              <a:ext cx="26640" cy="26640"/>
            </a:xfrm>
            <a:custGeom>
              <a:avLst/>
              <a:gdLst/>
              <a:ahLst/>
              <a:rect l="l" t="t" r="r" b="b"/>
              <a:pathLst>
                <a:path w="333" h="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82" name="CustomShape 400"/>
            <p:cNvSpPr/>
            <p:nvPr/>
          </p:nvSpPr>
          <p:spPr>
            <a:xfrm>
              <a:off x="2103840" y="2395440"/>
              <a:ext cx="26640" cy="26640"/>
            </a:xfrm>
            <a:custGeom>
              <a:avLst/>
              <a:gdLst/>
              <a:ahLst/>
              <a:rect l="l" t="t" r="r" b="b"/>
              <a:pathLst>
                <a:path w="333" h="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483" name="CustomShape 401"/>
            <p:cNvSpPr/>
            <p:nvPr/>
          </p:nvSpPr>
          <p:spPr>
            <a:xfrm>
              <a:off x="2161440" y="2395440"/>
              <a:ext cx="26640" cy="26640"/>
            </a:xfrm>
            <a:custGeom>
              <a:avLst/>
              <a:gdLst/>
              <a:ahLst/>
              <a:rect l="l" t="t" r="r" b="b"/>
              <a:pathLst>
                <a:path w="333" h="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484" name="CustomShape 402"/>
            <p:cNvSpPr/>
            <p:nvPr/>
          </p:nvSpPr>
          <p:spPr>
            <a:xfrm>
              <a:off x="2219040" y="2395440"/>
              <a:ext cx="26640" cy="2664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485" name="CustomShape 403"/>
            <p:cNvSpPr/>
            <p:nvPr/>
          </p:nvSpPr>
          <p:spPr>
            <a:xfrm>
              <a:off x="2797200" y="2395440"/>
              <a:ext cx="26640" cy="26640"/>
            </a:xfrm>
            <a:custGeom>
              <a:avLst/>
              <a:gdLst/>
              <a:ahLst/>
              <a:rect l="l" t="t" r="r" b="b"/>
              <a:pathLst>
                <a:path w="333" h="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486" name="CustomShape 404"/>
            <p:cNvSpPr/>
            <p:nvPr/>
          </p:nvSpPr>
          <p:spPr>
            <a:xfrm>
              <a:off x="2855160" y="2395440"/>
              <a:ext cx="26280" cy="26640"/>
            </a:xfrm>
            <a:custGeom>
              <a:avLst/>
              <a:gdLst/>
              <a:ahLst/>
              <a:rect l="l" t="t" r="r" b="b"/>
              <a:pathLst>
                <a:path w="332" h="333">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ffffff"/>
            </a:solidFill>
            <a:ln>
              <a:noFill/>
            </a:ln>
          </p:spPr>
          <p:style>
            <a:lnRef idx="0"/>
            <a:fillRef idx="0"/>
            <a:effectRef idx="0"/>
            <a:fontRef idx="minor"/>
          </p:style>
        </p:sp>
        <p:sp>
          <p:nvSpPr>
            <p:cNvPr id="1487" name="CustomShape 405"/>
            <p:cNvSpPr/>
            <p:nvPr/>
          </p:nvSpPr>
          <p:spPr>
            <a:xfrm>
              <a:off x="2855160" y="2341080"/>
              <a:ext cx="26280" cy="26640"/>
            </a:xfrm>
            <a:custGeom>
              <a:avLst/>
              <a:gdLst/>
              <a:ahLst/>
              <a:rect l="l" t="t" r="r" b="b"/>
              <a:pathLst>
                <a:path w="332" h="333">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ffffff"/>
            </a:solidFill>
            <a:ln>
              <a:noFill/>
            </a:ln>
          </p:spPr>
          <p:style>
            <a:lnRef idx="0"/>
            <a:fillRef idx="0"/>
            <a:effectRef idx="0"/>
            <a:fontRef idx="minor"/>
          </p:style>
        </p:sp>
        <p:sp>
          <p:nvSpPr>
            <p:cNvPr id="1488" name="CustomShape 406"/>
            <p:cNvSpPr/>
            <p:nvPr/>
          </p:nvSpPr>
          <p:spPr>
            <a:xfrm>
              <a:off x="2912760" y="2395440"/>
              <a:ext cx="26280" cy="26640"/>
            </a:xfrm>
            <a:custGeom>
              <a:avLst/>
              <a:gdLst/>
              <a:ahLst/>
              <a:rect l="l" t="t" r="r" b="b"/>
              <a:pathLst>
                <a:path w="332" h="333">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89" name="CustomShape 407"/>
            <p:cNvSpPr/>
            <p:nvPr/>
          </p:nvSpPr>
          <p:spPr>
            <a:xfrm>
              <a:off x="2971080" y="2395440"/>
              <a:ext cx="26640" cy="26640"/>
            </a:xfrm>
            <a:custGeom>
              <a:avLst/>
              <a:gdLst/>
              <a:ahLst/>
              <a:rect l="l" t="t" r="r" b="b"/>
              <a:pathLst>
                <a:path w="333" h="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490" name="CustomShape 408"/>
            <p:cNvSpPr/>
            <p:nvPr/>
          </p:nvSpPr>
          <p:spPr>
            <a:xfrm>
              <a:off x="3028680" y="2395440"/>
              <a:ext cx="26640" cy="26640"/>
            </a:xfrm>
            <a:custGeom>
              <a:avLst/>
              <a:gdLst/>
              <a:ahLst/>
              <a:rect l="l" t="t" r="r" b="b"/>
              <a:pathLst>
                <a:path w="333"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91" name="CustomShape 409"/>
            <p:cNvSpPr/>
            <p:nvPr/>
          </p:nvSpPr>
          <p:spPr>
            <a:xfrm>
              <a:off x="3085920" y="2395440"/>
              <a:ext cx="26640" cy="26640"/>
            </a:xfrm>
            <a:custGeom>
              <a:avLst/>
              <a:gdLst/>
              <a:ahLst/>
              <a:rect l="l" t="t" r="r" b="b"/>
              <a:pathLst>
                <a:path w="333" h="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92" name="CustomShape 410"/>
            <p:cNvSpPr/>
            <p:nvPr/>
          </p:nvSpPr>
          <p:spPr>
            <a:xfrm>
              <a:off x="3144240" y="2395440"/>
              <a:ext cx="26640" cy="26640"/>
            </a:xfrm>
            <a:custGeom>
              <a:avLst/>
              <a:gdLst/>
              <a:ahLst/>
              <a:rect l="l" t="t" r="r" b="b"/>
              <a:pathLst>
                <a:path w="333" h="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493" name="CustomShape 411"/>
            <p:cNvSpPr/>
            <p:nvPr/>
          </p:nvSpPr>
          <p:spPr>
            <a:xfrm>
              <a:off x="3201840" y="2395440"/>
              <a:ext cx="26640" cy="2664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494" name="CustomShape 412"/>
            <p:cNvSpPr/>
            <p:nvPr/>
          </p:nvSpPr>
          <p:spPr>
            <a:xfrm>
              <a:off x="3259800" y="2395440"/>
              <a:ext cx="26640" cy="26640"/>
            </a:xfrm>
            <a:custGeom>
              <a:avLst/>
              <a:gdLst/>
              <a:ahLst/>
              <a:rect l="l" t="t" r="r" b="b"/>
              <a:pathLst>
                <a:path w="333" h="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495" name="CustomShape 413"/>
            <p:cNvSpPr/>
            <p:nvPr/>
          </p:nvSpPr>
          <p:spPr>
            <a:xfrm>
              <a:off x="3317400" y="2395440"/>
              <a:ext cx="26640" cy="26640"/>
            </a:xfrm>
            <a:custGeom>
              <a:avLst/>
              <a:gdLst/>
              <a:ahLst/>
              <a:rect l="l" t="t" r="r" b="b"/>
              <a:pathLst>
                <a:path w="333" h="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496" name="CustomShape 414"/>
            <p:cNvSpPr/>
            <p:nvPr/>
          </p:nvSpPr>
          <p:spPr>
            <a:xfrm>
              <a:off x="3375000" y="2395440"/>
              <a:ext cx="26640" cy="26640"/>
            </a:xfrm>
            <a:custGeom>
              <a:avLst/>
              <a:gdLst/>
              <a:ahLst/>
              <a:rect l="l" t="t" r="r" b="b"/>
              <a:pathLst>
                <a:path w="333" h="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497" name="CustomShape 415"/>
            <p:cNvSpPr/>
            <p:nvPr/>
          </p:nvSpPr>
          <p:spPr>
            <a:xfrm>
              <a:off x="3433320" y="2395440"/>
              <a:ext cx="26280" cy="26640"/>
            </a:xfrm>
            <a:custGeom>
              <a:avLst/>
              <a:gdLst/>
              <a:ahLst/>
              <a:rect l="l" t="t" r="r" b="b"/>
              <a:pathLst>
                <a:path w="332" h="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498" name="CustomShape 416"/>
            <p:cNvSpPr/>
            <p:nvPr/>
          </p:nvSpPr>
          <p:spPr>
            <a:xfrm>
              <a:off x="3490920" y="2395440"/>
              <a:ext cx="26280" cy="26640"/>
            </a:xfrm>
            <a:custGeom>
              <a:avLst/>
              <a:gdLst/>
              <a:ahLst/>
              <a:rect l="l" t="t" r="r" b="b"/>
              <a:pathLst>
                <a:path w="332"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499" name="CustomShape 417"/>
            <p:cNvSpPr/>
            <p:nvPr/>
          </p:nvSpPr>
          <p:spPr>
            <a:xfrm>
              <a:off x="3548880" y="2395440"/>
              <a:ext cx="26640" cy="26640"/>
            </a:xfrm>
            <a:custGeom>
              <a:avLst/>
              <a:gdLst/>
              <a:ahLst/>
              <a:rect l="l" t="t" r="r" b="b"/>
              <a:pathLst>
                <a:path w="333" h="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00" name="CustomShape 418"/>
            <p:cNvSpPr/>
            <p:nvPr/>
          </p:nvSpPr>
          <p:spPr>
            <a:xfrm>
              <a:off x="3606480" y="2395440"/>
              <a:ext cx="26640" cy="26640"/>
            </a:xfrm>
            <a:custGeom>
              <a:avLst/>
              <a:gdLst/>
              <a:ahLst/>
              <a:rect l="l" t="t" r="r" b="b"/>
              <a:pathLst>
                <a:path w="333" h="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01" name="CustomShape 419"/>
            <p:cNvSpPr/>
            <p:nvPr/>
          </p:nvSpPr>
          <p:spPr>
            <a:xfrm>
              <a:off x="3664080" y="2395440"/>
              <a:ext cx="26640" cy="26640"/>
            </a:xfrm>
            <a:custGeom>
              <a:avLst/>
              <a:gdLst/>
              <a:ahLst/>
              <a:rect l="l" t="t" r="r" b="b"/>
              <a:pathLst>
                <a:path w="333" h="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02" name="CustomShape 420"/>
            <p:cNvSpPr/>
            <p:nvPr/>
          </p:nvSpPr>
          <p:spPr>
            <a:xfrm>
              <a:off x="3722040" y="2395440"/>
              <a:ext cx="26640" cy="26640"/>
            </a:xfrm>
            <a:custGeom>
              <a:avLst/>
              <a:gdLst/>
              <a:ahLst/>
              <a:rect l="l" t="t" r="r" b="b"/>
              <a:pathLst>
                <a:path w="333" h="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503" name="CustomShape 421"/>
            <p:cNvSpPr/>
            <p:nvPr/>
          </p:nvSpPr>
          <p:spPr>
            <a:xfrm>
              <a:off x="3779640" y="2395440"/>
              <a:ext cx="26640" cy="26640"/>
            </a:xfrm>
            <a:custGeom>
              <a:avLst/>
              <a:gdLst/>
              <a:ahLst/>
              <a:rect l="l" t="t" r="r" b="b"/>
              <a:pathLst>
                <a:path w="333" h="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504" name="CustomShape 422"/>
            <p:cNvSpPr/>
            <p:nvPr/>
          </p:nvSpPr>
          <p:spPr>
            <a:xfrm>
              <a:off x="3837960" y="2395440"/>
              <a:ext cx="26280" cy="26640"/>
            </a:xfrm>
            <a:custGeom>
              <a:avLst/>
              <a:gdLst/>
              <a:ahLst/>
              <a:rect l="l" t="t" r="r" b="b"/>
              <a:pathLst>
                <a:path w="332" h="333">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ffffff"/>
            </a:solidFill>
            <a:ln>
              <a:noFill/>
            </a:ln>
          </p:spPr>
          <p:style>
            <a:lnRef idx="0"/>
            <a:fillRef idx="0"/>
            <a:effectRef idx="0"/>
            <a:fontRef idx="minor"/>
          </p:style>
        </p:sp>
        <p:sp>
          <p:nvSpPr>
            <p:cNvPr id="1505" name="CustomShape 423"/>
            <p:cNvSpPr/>
            <p:nvPr/>
          </p:nvSpPr>
          <p:spPr>
            <a:xfrm>
              <a:off x="3895560" y="2395440"/>
              <a:ext cx="26280" cy="26640"/>
            </a:xfrm>
            <a:custGeom>
              <a:avLst/>
              <a:gdLst/>
              <a:ahLst/>
              <a:rect l="l" t="t" r="r" b="b"/>
              <a:pathLst>
                <a:path w="332"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06" name="CustomShape 424"/>
            <p:cNvSpPr/>
            <p:nvPr/>
          </p:nvSpPr>
          <p:spPr>
            <a:xfrm>
              <a:off x="3953160" y="2395440"/>
              <a:ext cx="26280" cy="26640"/>
            </a:xfrm>
            <a:custGeom>
              <a:avLst/>
              <a:gdLst/>
              <a:ahLst/>
              <a:rect l="l" t="t" r="r" b="b"/>
              <a:pathLst>
                <a:path w="332" h="333">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07" name="CustomShape 425"/>
            <p:cNvSpPr/>
            <p:nvPr/>
          </p:nvSpPr>
          <p:spPr>
            <a:xfrm>
              <a:off x="4011120" y="2395440"/>
              <a:ext cx="26640" cy="26640"/>
            </a:xfrm>
            <a:custGeom>
              <a:avLst/>
              <a:gdLst/>
              <a:ahLst/>
              <a:rect l="l" t="t" r="r" b="b"/>
              <a:pathLst>
                <a:path w="333" h="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08" name="CustomShape 426"/>
            <p:cNvSpPr/>
            <p:nvPr/>
          </p:nvSpPr>
          <p:spPr>
            <a:xfrm>
              <a:off x="4068720" y="2395440"/>
              <a:ext cx="26640" cy="26640"/>
            </a:xfrm>
            <a:custGeom>
              <a:avLst/>
              <a:gdLst/>
              <a:ahLst/>
              <a:rect l="l" t="t" r="r" b="b"/>
              <a:pathLst>
                <a:path w="333"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09" name="CustomShape 427"/>
            <p:cNvSpPr/>
            <p:nvPr/>
          </p:nvSpPr>
          <p:spPr>
            <a:xfrm>
              <a:off x="4127040" y="2395440"/>
              <a:ext cx="26640" cy="26640"/>
            </a:xfrm>
            <a:custGeom>
              <a:avLst/>
              <a:gdLst/>
              <a:ahLst/>
              <a:rect l="l" t="t" r="r" b="b"/>
              <a:pathLst>
                <a:path w="333" h="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10" name="CustomShape 428"/>
            <p:cNvSpPr/>
            <p:nvPr/>
          </p:nvSpPr>
          <p:spPr>
            <a:xfrm>
              <a:off x="4184280" y="2395440"/>
              <a:ext cx="26640" cy="26640"/>
            </a:xfrm>
            <a:custGeom>
              <a:avLst/>
              <a:gdLst/>
              <a:ahLst/>
              <a:rect l="l" t="t" r="r" b="b"/>
              <a:pathLst>
                <a:path w="333" h="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11" name="CustomShape 429"/>
            <p:cNvSpPr/>
            <p:nvPr/>
          </p:nvSpPr>
          <p:spPr>
            <a:xfrm>
              <a:off x="4241880" y="2395440"/>
              <a:ext cx="26640" cy="2664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512" name="CustomShape 430"/>
            <p:cNvSpPr/>
            <p:nvPr/>
          </p:nvSpPr>
          <p:spPr>
            <a:xfrm>
              <a:off x="4300200" y="2395440"/>
              <a:ext cx="26640" cy="26640"/>
            </a:xfrm>
            <a:custGeom>
              <a:avLst/>
              <a:gdLst/>
              <a:ahLst/>
              <a:rect l="l" t="t" r="r" b="b"/>
              <a:pathLst>
                <a:path w="333" h="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513" name="CustomShape 431"/>
            <p:cNvSpPr/>
            <p:nvPr/>
          </p:nvSpPr>
          <p:spPr>
            <a:xfrm>
              <a:off x="4357800" y="2395440"/>
              <a:ext cx="26640" cy="26640"/>
            </a:xfrm>
            <a:custGeom>
              <a:avLst/>
              <a:gdLst/>
              <a:ahLst/>
              <a:rect l="l" t="t" r="r" b="b"/>
              <a:pathLst>
                <a:path w="333" h="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514" name="CustomShape 432"/>
            <p:cNvSpPr/>
            <p:nvPr/>
          </p:nvSpPr>
          <p:spPr>
            <a:xfrm>
              <a:off x="1526040" y="2453760"/>
              <a:ext cx="26640" cy="26640"/>
            </a:xfrm>
            <a:custGeom>
              <a:avLst/>
              <a:gdLst/>
              <a:ahLst/>
              <a:rect l="l" t="t" r="r" b="b"/>
              <a:pathLst>
                <a:path w="333" h="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15" name="CustomShape 433"/>
            <p:cNvSpPr/>
            <p:nvPr/>
          </p:nvSpPr>
          <p:spPr>
            <a:xfrm>
              <a:off x="1583640" y="2453760"/>
              <a:ext cx="26640" cy="26640"/>
            </a:xfrm>
            <a:custGeom>
              <a:avLst/>
              <a:gdLst/>
              <a:ahLst/>
              <a:rect l="l" t="t" r="r" b="b"/>
              <a:pathLst>
                <a:path w="333" h="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16" name="CustomShape 434"/>
            <p:cNvSpPr/>
            <p:nvPr/>
          </p:nvSpPr>
          <p:spPr>
            <a:xfrm>
              <a:off x="1641240" y="2453760"/>
              <a:ext cx="26640" cy="26640"/>
            </a:xfrm>
            <a:custGeom>
              <a:avLst/>
              <a:gdLst/>
              <a:ahLst/>
              <a:rect l="l" t="t" r="r" b="b"/>
              <a:pathLst>
                <a:path w="333" h="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17" name="CustomShape 435"/>
            <p:cNvSpPr/>
            <p:nvPr/>
          </p:nvSpPr>
          <p:spPr>
            <a:xfrm>
              <a:off x="1699200" y="2453760"/>
              <a:ext cx="26640" cy="2664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518" name="CustomShape 436"/>
            <p:cNvSpPr/>
            <p:nvPr/>
          </p:nvSpPr>
          <p:spPr>
            <a:xfrm>
              <a:off x="1756800" y="2453760"/>
              <a:ext cx="26640" cy="26640"/>
            </a:xfrm>
            <a:custGeom>
              <a:avLst/>
              <a:gdLst/>
              <a:ahLst/>
              <a:rect l="l" t="t" r="r" b="b"/>
              <a:pathLst>
                <a:path w="333" h="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519" name="CustomShape 437"/>
            <p:cNvSpPr/>
            <p:nvPr/>
          </p:nvSpPr>
          <p:spPr>
            <a:xfrm>
              <a:off x="1815120" y="2453760"/>
              <a:ext cx="26280" cy="26640"/>
            </a:xfrm>
            <a:custGeom>
              <a:avLst/>
              <a:gdLst/>
              <a:ahLst/>
              <a:rect l="l" t="t" r="r" b="b"/>
              <a:pathLst>
                <a:path w="332"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20" name="CustomShape 438"/>
            <p:cNvSpPr/>
            <p:nvPr/>
          </p:nvSpPr>
          <p:spPr>
            <a:xfrm>
              <a:off x="1872720" y="2453760"/>
              <a:ext cx="26280" cy="2664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21" name="CustomShape 439"/>
            <p:cNvSpPr/>
            <p:nvPr/>
          </p:nvSpPr>
          <p:spPr>
            <a:xfrm>
              <a:off x="1930320" y="2453760"/>
              <a:ext cx="26280" cy="2664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22" name="CustomShape 440"/>
            <p:cNvSpPr/>
            <p:nvPr/>
          </p:nvSpPr>
          <p:spPr>
            <a:xfrm>
              <a:off x="1988280" y="2453760"/>
              <a:ext cx="26640" cy="2664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23" name="CustomShape 441"/>
            <p:cNvSpPr/>
            <p:nvPr/>
          </p:nvSpPr>
          <p:spPr>
            <a:xfrm>
              <a:off x="2045880" y="2453760"/>
              <a:ext cx="26640" cy="26640"/>
            </a:xfrm>
            <a:custGeom>
              <a:avLst/>
              <a:gdLst/>
              <a:ahLst/>
              <a:rect l="l" t="t" r="r" b="b"/>
              <a:pathLst>
                <a:path w="333" h="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24" name="CustomShape 442"/>
            <p:cNvSpPr/>
            <p:nvPr/>
          </p:nvSpPr>
          <p:spPr>
            <a:xfrm>
              <a:off x="2103840" y="2453760"/>
              <a:ext cx="26640" cy="26640"/>
            </a:xfrm>
            <a:custGeom>
              <a:avLst/>
              <a:gdLst/>
              <a:ahLst/>
              <a:rect l="l" t="t" r="r" b="b"/>
              <a:pathLst>
                <a:path w="333" h="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525" name="CustomShape 443"/>
            <p:cNvSpPr/>
            <p:nvPr/>
          </p:nvSpPr>
          <p:spPr>
            <a:xfrm>
              <a:off x="2219040" y="2453760"/>
              <a:ext cx="26640" cy="26640"/>
            </a:xfrm>
            <a:custGeom>
              <a:avLst/>
              <a:gdLst/>
              <a:ahLst/>
              <a:rect l="l" t="t" r="r" b="b"/>
              <a:pathLst>
                <a:path w="333" h="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526" name="CustomShape 444"/>
            <p:cNvSpPr/>
            <p:nvPr/>
          </p:nvSpPr>
          <p:spPr>
            <a:xfrm>
              <a:off x="2277360" y="2453760"/>
              <a:ext cx="26640" cy="26640"/>
            </a:xfrm>
            <a:custGeom>
              <a:avLst/>
              <a:gdLst/>
              <a:ahLst/>
              <a:rect l="l" t="t" r="r" b="b"/>
              <a:pathLst>
                <a:path w="333" h="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527" name="CustomShape 445"/>
            <p:cNvSpPr/>
            <p:nvPr/>
          </p:nvSpPr>
          <p:spPr>
            <a:xfrm>
              <a:off x="2797200" y="2453760"/>
              <a:ext cx="26640" cy="26640"/>
            </a:xfrm>
            <a:custGeom>
              <a:avLst/>
              <a:gdLst/>
              <a:ahLst/>
              <a:rect l="l" t="t" r="r" b="b"/>
              <a:pathLst>
                <a:path w="333" h="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528" name="CustomShape 446"/>
            <p:cNvSpPr/>
            <p:nvPr/>
          </p:nvSpPr>
          <p:spPr>
            <a:xfrm>
              <a:off x="2855160" y="2453760"/>
              <a:ext cx="26280" cy="26640"/>
            </a:xfrm>
            <a:custGeom>
              <a:avLst/>
              <a:gdLst/>
              <a:ahLst/>
              <a:rect l="l" t="t" r="r" b="b"/>
              <a:pathLst>
                <a:path w="332" h="333">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ffffff"/>
            </a:solidFill>
            <a:ln>
              <a:noFill/>
            </a:ln>
          </p:spPr>
          <p:style>
            <a:lnRef idx="0"/>
            <a:fillRef idx="0"/>
            <a:effectRef idx="0"/>
            <a:fontRef idx="minor"/>
          </p:style>
        </p:sp>
        <p:sp>
          <p:nvSpPr>
            <p:cNvPr id="1529" name="CustomShape 447"/>
            <p:cNvSpPr/>
            <p:nvPr/>
          </p:nvSpPr>
          <p:spPr>
            <a:xfrm>
              <a:off x="2912760" y="2453760"/>
              <a:ext cx="26280" cy="2664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30" name="CustomShape 448"/>
            <p:cNvSpPr/>
            <p:nvPr/>
          </p:nvSpPr>
          <p:spPr>
            <a:xfrm>
              <a:off x="2971080" y="2453760"/>
              <a:ext cx="26640" cy="26640"/>
            </a:xfrm>
            <a:custGeom>
              <a:avLst/>
              <a:gdLst/>
              <a:ahLst/>
              <a:rect l="l" t="t" r="r" b="b"/>
              <a:pathLst>
                <a:path w="333"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31" name="CustomShape 449"/>
            <p:cNvSpPr/>
            <p:nvPr/>
          </p:nvSpPr>
          <p:spPr>
            <a:xfrm>
              <a:off x="3028680" y="2453760"/>
              <a:ext cx="26640" cy="2664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32" name="CustomShape 450"/>
            <p:cNvSpPr/>
            <p:nvPr/>
          </p:nvSpPr>
          <p:spPr>
            <a:xfrm>
              <a:off x="3085920" y="2453760"/>
              <a:ext cx="26640" cy="26640"/>
            </a:xfrm>
            <a:custGeom>
              <a:avLst/>
              <a:gdLst/>
              <a:ahLst/>
              <a:rect l="l" t="t" r="r" b="b"/>
              <a:pathLst>
                <a:path w="333" h="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33" name="CustomShape 451"/>
            <p:cNvSpPr/>
            <p:nvPr/>
          </p:nvSpPr>
          <p:spPr>
            <a:xfrm>
              <a:off x="3144240" y="2453760"/>
              <a:ext cx="26640" cy="26640"/>
            </a:xfrm>
            <a:custGeom>
              <a:avLst/>
              <a:gdLst/>
              <a:ahLst/>
              <a:rect l="l" t="t" r="r" b="b"/>
              <a:pathLst>
                <a:path w="333" h="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534" name="CustomShape 452"/>
            <p:cNvSpPr/>
            <p:nvPr/>
          </p:nvSpPr>
          <p:spPr>
            <a:xfrm>
              <a:off x="3201840" y="2453760"/>
              <a:ext cx="26640" cy="26640"/>
            </a:xfrm>
            <a:custGeom>
              <a:avLst/>
              <a:gdLst/>
              <a:ahLst/>
              <a:rect l="l" t="t" r="r" b="b"/>
              <a:pathLst>
                <a:path w="333" h="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535" name="CustomShape 453"/>
            <p:cNvSpPr/>
            <p:nvPr/>
          </p:nvSpPr>
          <p:spPr>
            <a:xfrm>
              <a:off x="3259800" y="2453760"/>
              <a:ext cx="26640" cy="26640"/>
            </a:xfrm>
            <a:custGeom>
              <a:avLst/>
              <a:gdLst/>
              <a:ahLst/>
              <a:rect l="l" t="t" r="r" b="b"/>
              <a:pathLst>
                <a:path w="333" h="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536" name="CustomShape 454"/>
            <p:cNvSpPr/>
            <p:nvPr/>
          </p:nvSpPr>
          <p:spPr>
            <a:xfrm>
              <a:off x="3317400" y="2453760"/>
              <a:ext cx="26640" cy="26640"/>
            </a:xfrm>
            <a:custGeom>
              <a:avLst/>
              <a:gdLst/>
              <a:ahLst/>
              <a:rect l="l" t="t" r="r" b="b"/>
              <a:pathLst>
                <a:path w="333" h="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537" name="CustomShape 455"/>
            <p:cNvSpPr/>
            <p:nvPr/>
          </p:nvSpPr>
          <p:spPr>
            <a:xfrm>
              <a:off x="3375000" y="2453760"/>
              <a:ext cx="26640" cy="26640"/>
            </a:xfrm>
            <a:custGeom>
              <a:avLst/>
              <a:gdLst/>
              <a:ahLst/>
              <a:rect l="l" t="t" r="r" b="b"/>
              <a:pathLst>
                <a:path w="333" h="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538" name="CustomShape 456"/>
            <p:cNvSpPr/>
            <p:nvPr/>
          </p:nvSpPr>
          <p:spPr>
            <a:xfrm>
              <a:off x="3433320" y="2453760"/>
              <a:ext cx="26280" cy="26640"/>
            </a:xfrm>
            <a:custGeom>
              <a:avLst/>
              <a:gdLst/>
              <a:ahLst/>
              <a:rect l="l" t="t" r="r" b="b"/>
              <a:pathLst>
                <a:path w="332"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39" name="CustomShape 457"/>
            <p:cNvSpPr/>
            <p:nvPr/>
          </p:nvSpPr>
          <p:spPr>
            <a:xfrm>
              <a:off x="3490920" y="2453760"/>
              <a:ext cx="26280" cy="2664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40" name="CustomShape 458"/>
            <p:cNvSpPr/>
            <p:nvPr/>
          </p:nvSpPr>
          <p:spPr>
            <a:xfrm>
              <a:off x="3548880" y="2453760"/>
              <a:ext cx="26640" cy="26640"/>
            </a:xfrm>
            <a:custGeom>
              <a:avLst/>
              <a:gdLst/>
              <a:ahLst/>
              <a:rect l="l" t="t" r="r" b="b"/>
              <a:pathLst>
                <a:path w="333" h="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41" name="CustomShape 459"/>
            <p:cNvSpPr/>
            <p:nvPr/>
          </p:nvSpPr>
          <p:spPr>
            <a:xfrm>
              <a:off x="3606480" y="2453760"/>
              <a:ext cx="26640" cy="26640"/>
            </a:xfrm>
            <a:custGeom>
              <a:avLst/>
              <a:gdLst/>
              <a:ahLst/>
              <a:rect l="l" t="t" r="r" b="b"/>
              <a:pathLst>
                <a:path w="333" h="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42" name="CustomShape 460"/>
            <p:cNvSpPr/>
            <p:nvPr/>
          </p:nvSpPr>
          <p:spPr>
            <a:xfrm>
              <a:off x="3664080" y="2453760"/>
              <a:ext cx="26640" cy="26640"/>
            </a:xfrm>
            <a:custGeom>
              <a:avLst/>
              <a:gdLst/>
              <a:ahLst/>
              <a:rect l="l" t="t" r="r" b="b"/>
              <a:pathLst>
                <a:path w="333" h="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43" name="CustomShape 461"/>
            <p:cNvSpPr/>
            <p:nvPr/>
          </p:nvSpPr>
          <p:spPr>
            <a:xfrm>
              <a:off x="3722040" y="2453760"/>
              <a:ext cx="26640" cy="26640"/>
            </a:xfrm>
            <a:custGeom>
              <a:avLst/>
              <a:gdLst/>
              <a:ahLst/>
              <a:rect l="l" t="t" r="r" b="b"/>
              <a:pathLst>
                <a:path w="333" h="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544" name="CustomShape 462"/>
            <p:cNvSpPr/>
            <p:nvPr/>
          </p:nvSpPr>
          <p:spPr>
            <a:xfrm>
              <a:off x="3779640" y="2453760"/>
              <a:ext cx="26640" cy="2664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545" name="CustomShape 463"/>
            <p:cNvSpPr/>
            <p:nvPr/>
          </p:nvSpPr>
          <p:spPr>
            <a:xfrm>
              <a:off x="3837960" y="2453760"/>
              <a:ext cx="26280" cy="26640"/>
            </a:xfrm>
            <a:custGeom>
              <a:avLst/>
              <a:gdLst/>
              <a:ahLst/>
              <a:rect l="l" t="t" r="r" b="b"/>
              <a:pathLst>
                <a:path w="332" h="333">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ffffff"/>
            </a:solidFill>
            <a:ln>
              <a:noFill/>
            </a:ln>
          </p:spPr>
          <p:style>
            <a:lnRef idx="0"/>
            <a:fillRef idx="0"/>
            <a:effectRef idx="0"/>
            <a:fontRef idx="minor"/>
          </p:style>
        </p:sp>
        <p:sp>
          <p:nvSpPr>
            <p:cNvPr id="1546" name="CustomShape 464"/>
            <p:cNvSpPr/>
            <p:nvPr/>
          </p:nvSpPr>
          <p:spPr>
            <a:xfrm>
              <a:off x="3895560" y="2453760"/>
              <a:ext cx="26280" cy="2664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47" name="CustomShape 465"/>
            <p:cNvSpPr/>
            <p:nvPr/>
          </p:nvSpPr>
          <p:spPr>
            <a:xfrm>
              <a:off x="3953160" y="2453760"/>
              <a:ext cx="26280" cy="2664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48" name="CustomShape 466"/>
            <p:cNvSpPr/>
            <p:nvPr/>
          </p:nvSpPr>
          <p:spPr>
            <a:xfrm>
              <a:off x="4011120" y="2453760"/>
              <a:ext cx="26640" cy="26640"/>
            </a:xfrm>
            <a:custGeom>
              <a:avLst/>
              <a:gdLst/>
              <a:ahLst/>
              <a:rect l="l" t="t" r="r" b="b"/>
              <a:pathLst>
                <a:path w="333"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49" name="CustomShape 467"/>
            <p:cNvSpPr/>
            <p:nvPr/>
          </p:nvSpPr>
          <p:spPr>
            <a:xfrm>
              <a:off x="4068720" y="2453760"/>
              <a:ext cx="26640" cy="2664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50" name="CustomShape 468"/>
            <p:cNvSpPr/>
            <p:nvPr/>
          </p:nvSpPr>
          <p:spPr>
            <a:xfrm>
              <a:off x="4127040" y="2453760"/>
              <a:ext cx="26640" cy="26640"/>
            </a:xfrm>
            <a:custGeom>
              <a:avLst/>
              <a:gdLst/>
              <a:ahLst/>
              <a:rect l="l" t="t" r="r" b="b"/>
              <a:pathLst>
                <a:path w="333" h="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551" name="CustomShape 469"/>
            <p:cNvSpPr/>
            <p:nvPr/>
          </p:nvSpPr>
          <p:spPr>
            <a:xfrm>
              <a:off x="4184280" y="2453760"/>
              <a:ext cx="26640" cy="26640"/>
            </a:xfrm>
            <a:custGeom>
              <a:avLst/>
              <a:gdLst/>
              <a:ahLst/>
              <a:rect l="l" t="t" r="r" b="b"/>
              <a:pathLst>
                <a:path w="333" h="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552" name="CustomShape 470"/>
            <p:cNvSpPr/>
            <p:nvPr/>
          </p:nvSpPr>
          <p:spPr>
            <a:xfrm>
              <a:off x="4241880" y="2453760"/>
              <a:ext cx="26640" cy="26640"/>
            </a:xfrm>
            <a:custGeom>
              <a:avLst/>
              <a:gdLst/>
              <a:ahLst/>
              <a:rect l="l" t="t" r="r" b="b"/>
              <a:pathLst>
                <a:path w="333" h="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553" name="CustomShape 471"/>
            <p:cNvSpPr/>
            <p:nvPr/>
          </p:nvSpPr>
          <p:spPr>
            <a:xfrm>
              <a:off x="4357800" y="2453760"/>
              <a:ext cx="26640" cy="26640"/>
            </a:xfrm>
            <a:custGeom>
              <a:avLst/>
              <a:gdLst/>
              <a:ahLst/>
              <a:rect l="l" t="t" r="r" b="b"/>
              <a:pathLst>
                <a:path w="333" h="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554" name="CustomShape 472"/>
            <p:cNvSpPr/>
            <p:nvPr/>
          </p:nvSpPr>
          <p:spPr>
            <a:xfrm>
              <a:off x="1526040" y="2511360"/>
              <a:ext cx="26640" cy="26640"/>
            </a:xfrm>
            <a:custGeom>
              <a:avLst/>
              <a:gdLst/>
              <a:ahLst/>
              <a:rect l="l" t="t" r="r" b="b"/>
              <a:pathLst>
                <a:path w="333" h="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555" name="CustomShape 473"/>
            <p:cNvSpPr/>
            <p:nvPr/>
          </p:nvSpPr>
          <p:spPr>
            <a:xfrm>
              <a:off x="1583640" y="2511360"/>
              <a:ext cx="26640" cy="26640"/>
            </a:xfrm>
            <a:custGeom>
              <a:avLst/>
              <a:gdLst/>
              <a:ahLst/>
              <a:rect l="l" t="t" r="r" b="b"/>
              <a:pathLst>
                <a:path w="333" h="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56" name="CustomShape 474"/>
            <p:cNvSpPr/>
            <p:nvPr/>
          </p:nvSpPr>
          <p:spPr>
            <a:xfrm>
              <a:off x="1641240" y="2511360"/>
              <a:ext cx="26640" cy="26640"/>
            </a:xfrm>
            <a:custGeom>
              <a:avLst/>
              <a:gdLst/>
              <a:ahLst/>
              <a:rect l="l" t="t" r="r" b="b"/>
              <a:pathLst>
                <a:path w="333" h="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57" name="CustomShape 475"/>
            <p:cNvSpPr/>
            <p:nvPr/>
          </p:nvSpPr>
          <p:spPr>
            <a:xfrm>
              <a:off x="1699200" y="2511360"/>
              <a:ext cx="26640" cy="26640"/>
            </a:xfrm>
            <a:custGeom>
              <a:avLst/>
              <a:gdLst/>
              <a:ahLst/>
              <a:rect l="l" t="t" r="r" b="b"/>
              <a:pathLst>
                <a:path w="333" h="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558" name="CustomShape 476"/>
            <p:cNvSpPr/>
            <p:nvPr/>
          </p:nvSpPr>
          <p:spPr>
            <a:xfrm>
              <a:off x="1756800" y="2511360"/>
              <a:ext cx="26640" cy="26640"/>
            </a:xfrm>
            <a:custGeom>
              <a:avLst/>
              <a:gdLst/>
              <a:ahLst/>
              <a:rect l="l" t="t" r="r" b="b"/>
              <a:pathLst>
                <a:path w="333" h="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559" name="CustomShape 477"/>
            <p:cNvSpPr/>
            <p:nvPr/>
          </p:nvSpPr>
          <p:spPr>
            <a:xfrm>
              <a:off x="1815120" y="2511360"/>
              <a:ext cx="26280" cy="26640"/>
            </a:xfrm>
            <a:custGeom>
              <a:avLst/>
              <a:gdLst/>
              <a:ahLst/>
              <a:rect l="l" t="t" r="r" b="b"/>
              <a:pathLst>
                <a:path w="332" h="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560" name="CustomShape 478"/>
            <p:cNvSpPr/>
            <p:nvPr/>
          </p:nvSpPr>
          <p:spPr>
            <a:xfrm>
              <a:off x="1872720" y="2511360"/>
              <a:ext cx="26280" cy="26640"/>
            </a:xfrm>
            <a:custGeom>
              <a:avLst/>
              <a:gdLst/>
              <a:ahLst/>
              <a:rect l="l" t="t" r="r" b="b"/>
              <a:pathLst>
                <a:path w="332"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61" name="CustomShape 479"/>
            <p:cNvSpPr/>
            <p:nvPr/>
          </p:nvSpPr>
          <p:spPr>
            <a:xfrm>
              <a:off x="1930320" y="2511360"/>
              <a:ext cx="26280" cy="26640"/>
            </a:xfrm>
            <a:custGeom>
              <a:avLst/>
              <a:gdLst/>
              <a:ahLst/>
              <a:rect l="l" t="t" r="r" b="b"/>
              <a:pathLst>
                <a:path w="332" h="333">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62" name="CustomShape 480"/>
            <p:cNvSpPr/>
            <p:nvPr/>
          </p:nvSpPr>
          <p:spPr>
            <a:xfrm>
              <a:off x="1988280" y="2511360"/>
              <a:ext cx="26640" cy="26640"/>
            </a:xfrm>
            <a:custGeom>
              <a:avLst/>
              <a:gdLst/>
              <a:ahLst/>
              <a:rect l="l" t="t" r="r" b="b"/>
              <a:pathLst>
                <a:path w="333"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63" name="CustomShape 481"/>
            <p:cNvSpPr/>
            <p:nvPr/>
          </p:nvSpPr>
          <p:spPr>
            <a:xfrm>
              <a:off x="2045880" y="2511360"/>
              <a:ext cx="26640" cy="26640"/>
            </a:xfrm>
            <a:custGeom>
              <a:avLst/>
              <a:gdLst/>
              <a:ahLst/>
              <a:rect l="l" t="t" r="r" b="b"/>
              <a:pathLst>
                <a:path w="333" h="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64" name="CustomShape 482"/>
            <p:cNvSpPr/>
            <p:nvPr/>
          </p:nvSpPr>
          <p:spPr>
            <a:xfrm>
              <a:off x="2797200" y="2511360"/>
              <a:ext cx="26640" cy="26640"/>
            </a:xfrm>
            <a:custGeom>
              <a:avLst/>
              <a:gdLst/>
              <a:ahLst/>
              <a:rect l="l" t="t" r="r" b="b"/>
              <a:pathLst>
                <a:path w="333" h="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565" name="CustomShape 483"/>
            <p:cNvSpPr/>
            <p:nvPr/>
          </p:nvSpPr>
          <p:spPr>
            <a:xfrm>
              <a:off x="2855160" y="2511360"/>
              <a:ext cx="26280" cy="26640"/>
            </a:xfrm>
            <a:custGeom>
              <a:avLst/>
              <a:gdLst/>
              <a:ahLst/>
              <a:rect l="l" t="t" r="r" b="b"/>
              <a:pathLst>
                <a:path w="332" h="333">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ffffff"/>
            </a:solidFill>
            <a:ln>
              <a:noFill/>
            </a:ln>
          </p:spPr>
          <p:style>
            <a:lnRef idx="0"/>
            <a:fillRef idx="0"/>
            <a:effectRef idx="0"/>
            <a:fontRef idx="minor"/>
          </p:style>
        </p:sp>
        <p:sp>
          <p:nvSpPr>
            <p:cNvPr id="1566" name="CustomShape 484"/>
            <p:cNvSpPr/>
            <p:nvPr/>
          </p:nvSpPr>
          <p:spPr>
            <a:xfrm>
              <a:off x="2912760" y="2511360"/>
              <a:ext cx="26280" cy="26640"/>
            </a:xfrm>
            <a:custGeom>
              <a:avLst/>
              <a:gdLst/>
              <a:ahLst/>
              <a:rect l="l" t="t" r="r" b="b"/>
              <a:pathLst>
                <a:path w="332" h="333">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67" name="CustomShape 485"/>
            <p:cNvSpPr/>
            <p:nvPr/>
          </p:nvSpPr>
          <p:spPr>
            <a:xfrm>
              <a:off x="2971080" y="2511360"/>
              <a:ext cx="26640" cy="26640"/>
            </a:xfrm>
            <a:custGeom>
              <a:avLst/>
              <a:gdLst/>
              <a:ahLst/>
              <a:rect l="l" t="t" r="r" b="b"/>
              <a:pathLst>
                <a:path w="333" h="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568" name="CustomShape 486"/>
            <p:cNvSpPr/>
            <p:nvPr/>
          </p:nvSpPr>
          <p:spPr>
            <a:xfrm>
              <a:off x="3085920" y="2511360"/>
              <a:ext cx="26640" cy="26640"/>
            </a:xfrm>
            <a:custGeom>
              <a:avLst/>
              <a:gdLst/>
              <a:ahLst/>
              <a:rect l="l" t="t" r="r" b="b"/>
              <a:pathLst>
                <a:path w="333" h="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69" name="CustomShape 487"/>
            <p:cNvSpPr/>
            <p:nvPr/>
          </p:nvSpPr>
          <p:spPr>
            <a:xfrm>
              <a:off x="3144240" y="2511360"/>
              <a:ext cx="26640" cy="26640"/>
            </a:xfrm>
            <a:custGeom>
              <a:avLst/>
              <a:gdLst/>
              <a:ahLst/>
              <a:rect l="l" t="t" r="r" b="b"/>
              <a:pathLst>
                <a:path w="333" h="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ffffff"/>
            </a:solidFill>
            <a:ln>
              <a:noFill/>
            </a:ln>
          </p:spPr>
          <p:style>
            <a:lnRef idx="0"/>
            <a:fillRef idx="0"/>
            <a:effectRef idx="0"/>
            <a:fontRef idx="minor"/>
          </p:style>
        </p:sp>
        <p:sp>
          <p:nvSpPr>
            <p:cNvPr id="1570" name="CustomShape 488"/>
            <p:cNvSpPr/>
            <p:nvPr/>
          </p:nvSpPr>
          <p:spPr>
            <a:xfrm>
              <a:off x="3201840" y="2511360"/>
              <a:ext cx="26640" cy="26640"/>
            </a:xfrm>
            <a:custGeom>
              <a:avLst/>
              <a:gdLst/>
              <a:ahLst/>
              <a:rect l="l" t="t" r="r" b="b"/>
              <a:pathLst>
                <a:path w="333" h="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ffffff"/>
            </a:solidFill>
            <a:ln>
              <a:noFill/>
            </a:ln>
          </p:spPr>
          <p:style>
            <a:lnRef idx="0"/>
            <a:fillRef idx="0"/>
            <a:effectRef idx="0"/>
            <a:fontRef idx="minor"/>
          </p:style>
        </p:sp>
        <p:sp>
          <p:nvSpPr>
            <p:cNvPr id="1571" name="CustomShape 489"/>
            <p:cNvSpPr/>
            <p:nvPr/>
          </p:nvSpPr>
          <p:spPr>
            <a:xfrm>
              <a:off x="3259800" y="2511360"/>
              <a:ext cx="26640" cy="26640"/>
            </a:xfrm>
            <a:custGeom>
              <a:avLst/>
              <a:gdLst/>
              <a:ahLst/>
              <a:rect l="l" t="t" r="r" b="b"/>
              <a:pathLst>
                <a:path w="333" h="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ffffff"/>
            </a:solidFill>
            <a:ln>
              <a:noFill/>
            </a:ln>
          </p:spPr>
          <p:style>
            <a:lnRef idx="0"/>
            <a:fillRef idx="0"/>
            <a:effectRef idx="0"/>
            <a:fontRef idx="minor"/>
          </p:style>
        </p:sp>
        <p:sp>
          <p:nvSpPr>
            <p:cNvPr id="1572" name="CustomShape 490"/>
            <p:cNvSpPr/>
            <p:nvPr/>
          </p:nvSpPr>
          <p:spPr>
            <a:xfrm>
              <a:off x="3317400" y="2511360"/>
              <a:ext cx="26640" cy="26640"/>
            </a:xfrm>
            <a:custGeom>
              <a:avLst/>
              <a:gdLst/>
              <a:ahLst/>
              <a:rect l="l" t="t" r="r" b="b"/>
              <a:pathLst>
                <a:path w="333" h="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573" name="CustomShape 491"/>
            <p:cNvSpPr/>
            <p:nvPr/>
          </p:nvSpPr>
          <p:spPr>
            <a:xfrm>
              <a:off x="3375000" y="2511360"/>
              <a:ext cx="26640" cy="26640"/>
            </a:xfrm>
            <a:custGeom>
              <a:avLst/>
              <a:gdLst/>
              <a:ahLst/>
              <a:rect l="l" t="t" r="r" b="b"/>
              <a:pathLst>
                <a:path w="333" h="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574" name="CustomShape 492"/>
            <p:cNvSpPr/>
            <p:nvPr/>
          </p:nvSpPr>
          <p:spPr>
            <a:xfrm>
              <a:off x="3433320" y="2511360"/>
              <a:ext cx="26280" cy="26640"/>
            </a:xfrm>
            <a:custGeom>
              <a:avLst/>
              <a:gdLst/>
              <a:ahLst/>
              <a:rect l="l" t="t" r="r" b="b"/>
              <a:pathLst>
                <a:path w="332" h="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575" name="CustomShape 493"/>
            <p:cNvSpPr/>
            <p:nvPr/>
          </p:nvSpPr>
          <p:spPr>
            <a:xfrm>
              <a:off x="3490920" y="2511360"/>
              <a:ext cx="26280" cy="26640"/>
            </a:xfrm>
            <a:custGeom>
              <a:avLst/>
              <a:gdLst/>
              <a:ahLst/>
              <a:rect l="l" t="t" r="r" b="b"/>
              <a:pathLst>
                <a:path w="332"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76" name="CustomShape 494"/>
            <p:cNvSpPr/>
            <p:nvPr/>
          </p:nvSpPr>
          <p:spPr>
            <a:xfrm>
              <a:off x="3548880" y="2511360"/>
              <a:ext cx="26640" cy="26640"/>
            </a:xfrm>
            <a:custGeom>
              <a:avLst/>
              <a:gdLst/>
              <a:ahLst/>
              <a:rect l="l" t="t" r="r" b="b"/>
              <a:pathLst>
                <a:path w="333" h="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577" name="CustomShape 495"/>
            <p:cNvSpPr/>
            <p:nvPr/>
          </p:nvSpPr>
          <p:spPr>
            <a:xfrm>
              <a:off x="3606480" y="2511360"/>
              <a:ext cx="26640" cy="26640"/>
            </a:xfrm>
            <a:custGeom>
              <a:avLst/>
              <a:gdLst/>
              <a:ahLst/>
              <a:rect l="l" t="t" r="r" b="b"/>
              <a:pathLst>
                <a:path w="333" h="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78" name="CustomShape 496"/>
            <p:cNvSpPr/>
            <p:nvPr/>
          </p:nvSpPr>
          <p:spPr>
            <a:xfrm>
              <a:off x="3664080" y="2511360"/>
              <a:ext cx="26640" cy="26640"/>
            </a:xfrm>
            <a:custGeom>
              <a:avLst/>
              <a:gdLst/>
              <a:ahLst/>
              <a:rect l="l" t="t" r="r" b="b"/>
              <a:pathLst>
                <a:path w="333" h="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79" name="CustomShape 497"/>
            <p:cNvSpPr/>
            <p:nvPr/>
          </p:nvSpPr>
          <p:spPr>
            <a:xfrm>
              <a:off x="3722040" y="2511360"/>
              <a:ext cx="26640" cy="26640"/>
            </a:xfrm>
            <a:custGeom>
              <a:avLst/>
              <a:gdLst/>
              <a:ahLst/>
              <a:rect l="l" t="t" r="r" b="b"/>
              <a:pathLst>
                <a:path w="333" h="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ffffff"/>
            </a:solidFill>
            <a:ln>
              <a:noFill/>
            </a:ln>
          </p:spPr>
          <p:style>
            <a:lnRef idx="0"/>
            <a:fillRef idx="0"/>
            <a:effectRef idx="0"/>
            <a:fontRef idx="minor"/>
          </p:style>
        </p:sp>
        <p:sp>
          <p:nvSpPr>
            <p:cNvPr id="1580" name="CustomShape 498"/>
            <p:cNvSpPr/>
            <p:nvPr/>
          </p:nvSpPr>
          <p:spPr>
            <a:xfrm>
              <a:off x="3779640" y="2511360"/>
              <a:ext cx="26640" cy="26640"/>
            </a:xfrm>
            <a:custGeom>
              <a:avLst/>
              <a:gdLst/>
              <a:ahLst/>
              <a:rect l="l" t="t" r="r" b="b"/>
              <a:pathLst>
                <a:path w="333" h="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581" name="CustomShape 499"/>
            <p:cNvSpPr/>
            <p:nvPr/>
          </p:nvSpPr>
          <p:spPr>
            <a:xfrm>
              <a:off x="3837960" y="2511360"/>
              <a:ext cx="26280" cy="26640"/>
            </a:xfrm>
            <a:custGeom>
              <a:avLst/>
              <a:gdLst/>
              <a:ahLst/>
              <a:rect l="l" t="t" r="r" b="b"/>
              <a:pathLst>
                <a:path w="332" h="333">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ffffff"/>
            </a:solidFill>
            <a:ln>
              <a:noFill/>
            </a:ln>
          </p:spPr>
          <p:style>
            <a:lnRef idx="0"/>
            <a:fillRef idx="0"/>
            <a:effectRef idx="0"/>
            <a:fontRef idx="minor"/>
          </p:style>
        </p:sp>
        <p:sp>
          <p:nvSpPr>
            <p:cNvPr id="1582" name="CustomShape 500"/>
            <p:cNvSpPr/>
            <p:nvPr/>
          </p:nvSpPr>
          <p:spPr>
            <a:xfrm>
              <a:off x="3895560" y="2511360"/>
              <a:ext cx="26280" cy="26640"/>
            </a:xfrm>
            <a:custGeom>
              <a:avLst/>
              <a:gdLst/>
              <a:ahLst/>
              <a:rect l="l" t="t" r="r" b="b"/>
              <a:pathLst>
                <a:path w="332"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83" name="CustomShape 501"/>
            <p:cNvSpPr/>
            <p:nvPr/>
          </p:nvSpPr>
          <p:spPr>
            <a:xfrm>
              <a:off x="3953160" y="2511360"/>
              <a:ext cx="26280" cy="26640"/>
            </a:xfrm>
            <a:custGeom>
              <a:avLst/>
              <a:gdLst/>
              <a:ahLst/>
              <a:rect l="l" t="t" r="r" b="b"/>
              <a:pathLst>
                <a:path w="332" h="333">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84" name="CustomShape 502"/>
            <p:cNvSpPr/>
            <p:nvPr/>
          </p:nvSpPr>
          <p:spPr>
            <a:xfrm>
              <a:off x="4011120" y="2511360"/>
              <a:ext cx="26640" cy="26640"/>
            </a:xfrm>
            <a:custGeom>
              <a:avLst/>
              <a:gdLst/>
              <a:ahLst/>
              <a:rect l="l" t="t" r="r" b="b"/>
              <a:pathLst>
                <a:path w="333" h="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585" name="CustomShape 503"/>
            <p:cNvSpPr/>
            <p:nvPr/>
          </p:nvSpPr>
          <p:spPr>
            <a:xfrm>
              <a:off x="4068720" y="2511360"/>
              <a:ext cx="26640" cy="26640"/>
            </a:xfrm>
            <a:custGeom>
              <a:avLst/>
              <a:gdLst/>
              <a:ahLst/>
              <a:rect l="l" t="t" r="r" b="b"/>
              <a:pathLst>
                <a:path w="333"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86" name="CustomShape 504"/>
            <p:cNvSpPr/>
            <p:nvPr/>
          </p:nvSpPr>
          <p:spPr>
            <a:xfrm>
              <a:off x="4127040" y="2511360"/>
              <a:ext cx="26640" cy="26640"/>
            </a:xfrm>
            <a:custGeom>
              <a:avLst/>
              <a:gdLst/>
              <a:ahLst/>
              <a:rect l="l" t="t" r="r" b="b"/>
              <a:pathLst>
                <a:path w="333" h="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587" name="CustomShape 505"/>
            <p:cNvSpPr/>
            <p:nvPr/>
          </p:nvSpPr>
          <p:spPr>
            <a:xfrm>
              <a:off x="4184280" y="2511360"/>
              <a:ext cx="26640" cy="26640"/>
            </a:xfrm>
            <a:custGeom>
              <a:avLst/>
              <a:gdLst/>
              <a:ahLst/>
              <a:rect l="l" t="t" r="r" b="b"/>
              <a:pathLst>
                <a:path w="333" h="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588" name="CustomShape 506"/>
            <p:cNvSpPr/>
            <p:nvPr/>
          </p:nvSpPr>
          <p:spPr>
            <a:xfrm>
              <a:off x="4241880" y="2511360"/>
              <a:ext cx="26640" cy="26640"/>
            </a:xfrm>
            <a:custGeom>
              <a:avLst/>
              <a:gdLst/>
              <a:ahLst/>
              <a:rect l="l" t="t" r="r" b="b"/>
              <a:pathLst>
                <a:path w="333" h="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ffffff"/>
            </a:solidFill>
            <a:ln>
              <a:noFill/>
            </a:ln>
          </p:spPr>
          <p:style>
            <a:lnRef idx="0"/>
            <a:fillRef idx="0"/>
            <a:effectRef idx="0"/>
            <a:fontRef idx="minor"/>
          </p:style>
        </p:sp>
        <p:sp>
          <p:nvSpPr>
            <p:cNvPr id="1589" name="CustomShape 507"/>
            <p:cNvSpPr/>
            <p:nvPr/>
          </p:nvSpPr>
          <p:spPr>
            <a:xfrm>
              <a:off x="4357800" y="2511360"/>
              <a:ext cx="26640" cy="26640"/>
            </a:xfrm>
            <a:custGeom>
              <a:avLst/>
              <a:gdLst/>
              <a:ahLst/>
              <a:rect l="l" t="t" r="r" b="b"/>
              <a:pathLst>
                <a:path w="333" h="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590" name="CustomShape 508"/>
            <p:cNvSpPr/>
            <p:nvPr/>
          </p:nvSpPr>
          <p:spPr>
            <a:xfrm>
              <a:off x="1526040" y="2569320"/>
              <a:ext cx="26640" cy="26280"/>
            </a:xfrm>
            <a:custGeom>
              <a:avLst/>
              <a:gdLst/>
              <a:ahLst/>
              <a:rect l="l" t="t" r="r" b="b"/>
              <a:pathLst>
                <a:path w="333" h="332">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591" name="CustomShape 509"/>
            <p:cNvSpPr/>
            <p:nvPr/>
          </p:nvSpPr>
          <p:spPr>
            <a:xfrm>
              <a:off x="1583640" y="2569320"/>
              <a:ext cx="26640" cy="2628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592" name="CustomShape 510"/>
            <p:cNvSpPr/>
            <p:nvPr/>
          </p:nvSpPr>
          <p:spPr>
            <a:xfrm>
              <a:off x="1641240" y="2569320"/>
              <a:ext cx="26640" cy="2628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593" name="CustomShape 511"/>
            <p:cNvSpPr/>
            <p:nvPr/>
          </p:nvSpPr>
          <p:spPr>
            <a:xfrm>
              <a:off x="1699200" y="256932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594" name="CustomShape 512"/>
            <p:cNvSpPr/>
            <p:nvPr/>
          </p:nvSpPr>
          <p:spPr>
            <a:xfrm>
              <a:off x="1756800" y="25693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595" name="CustomShape 513"/>
            <p:cNvSpPr/>
            <p:nvPr/>
          </p:nvSpPr>
          <p:spPr>
            <a:xfrm>
              <a:off x="1815120" y="256932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596" name="CustomShape 514"/>
            <p:cNvSpPr/>
            <p:nvPr/>
          </p:nvSpPr>
          <p:spPr>
            <a:xfrm>
              <a:off x="1872720" y="256932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597" name="CustomShape 515"/>
            <p:cNvSpPr/>
            <p:nvPr/>
          </p:nvSpPr>
          <p:spPr>
            <a:xfrm>
              <a:off x="1930320" y="256932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598" name="CustomShape 516"/>
            <p:cNvSpPr/>
            <p:nvPr/>
          </p:nvSpPr>
          <p:spPr>
            <a:xfrm>
              <a:off x="1988280" y="256932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599" name="CustomShape 517"/>
            <p:cNvSpPr/>
            <p:nvPr/>
          </p:nvSpPr>
          <p:spPr>
            <a:xfrm>
              <a:off x="2045880" y="2569320"/>
              <a:ext cx="26640" cy="2628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00" name="CustomShape 518"/>
            <p:cNvSpPr/>
            <p:nvPr/>
          </p:nvSpPr>
          <p:spPr>
            <a:xfrm>
              <a:off x="2739600" y="256932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601" name="CustomShape 519"/>
            <p:cNvSpPr/>
            <p:nvPr/>
          </p:nvSpPr>
          <p:spPr>
            <a:xfrm>
              <a:off x="2739600" y="2511360"/>
              <a:ext cx="26640" cy="26640"/>
            </a:xfrm>
            <a:custGeom>
              <a:avLst/>
              <a:gdLst/>
              <a:ahLst/>
              <a:rect l="l" t="t" r="r" b="b"/>
              <a:pathLst>
                <a:path w="333" h="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602" name="CustomShape 520"/>
            <p:cNvSpPr/>
            <p:nvPr/>
          </p:nvSpPr>
          <p:spPr>
            <a:xfrm>
              <a:off x="2797200" y="25693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603" name="CustomShape 521"/>
            <p:cNvSpPr/>
            <p:nvPr/>
          </p:nvSpPr>
          <p:spPr>
            <a:xfrm>
              <a:off x="2855160" y="2569320"/>
              <a:ext cx="26280" cy="26280"/>
            </a:xfrm>
            <a:custGeom>
              <a:avLst/>
              <a:gdLst/>
              <a:ahLst/>
              <a:rect l="l" t="t" r="r" b="b"/>
              <a:pathLst>
                <a:path w="332" h="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ffffff"/>
            </a:solidFill>
            <a:ln>
              <a:noFill/>
            </a:ln>
          </p:spPr>
          <p:style>
            <a:lnRef idx="0"/>
            <a:fillRef idx="0"/>
            <a:effectRef idx="0"/>
            <a:fontRef idx="minor"/>
          </p:style>
        </p:sp>
        <p:sp>
          <p:nvSpPr>
            <p:cNvPr id="1604" name="CustomShape 522"/>
            <p:cNvSpPr/>
            <p:nvPr/>
          </p:nvSpPr>
          <p:spPr>
            <a:xfrm>
              <a:off x="2971080" y="2569320"/>
              <a:ext cx="26640" cy="2628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605" name="CustomShape 523"/>
            <p:cNvSpPr/>
            <p:nvPr/>
          </p:nvSpPr>
          <p:spPr>
            <a:xfrm>
              <a:off x="3028680" y="256932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06" name="CustomShape 524"/>
            <p:cNvSpPr/>
            <p:nvPr/>
          </p:nvSpPr>
          <p:spPr>
            <a:xfrm>
              <a:off x="3028680" y="2622240"/>
              <a:ext cx="26640" cy="26640"/>
            </a:xfrm>
            <a:custGeom>
              <a:avLst/>
              <a:gdLst/>
              <a:ahLst/>
              <a:rect l="l" t="t" r="r" b="b"/>
              <a:pathLst>
                <a:path w="333" h="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607" name="CustomShape 525"/>
            <p:cNvSpPr/>
            <p:nvPr/>
          </p:nvSpPr>
          <p:spPr>
            <a:xfrm>
              <a:off x="3085920" y="2569320"/>
              <a:ext cx="26640" cy="2628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08" name="CustomShape 526"/>
            <p:cNvSpPr/>
            <p:nvPr/>
          </p:nvSpPr>
          <p:spPr>
            <a:xfrm>
              <a:off x="3085920" y="2622240"/>
              <a:ext cx="26640" cy="26640"/>
            </a:xfrm>
            <a:custGeom>
              <a:avLst/>
              <a:gdLst/>
              <a:ahLst/>
              <a:rect l="l" t="t" r="r" b="b"/>
              <a:pathLst>
                <a:path w="333" h="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609" name="CustomShape 527"/>
            <p:cNvSpPr/>
            <p:nvPr/>
          </p:nvSpPr>
          <p:spPr>
            <a:xfrm>
              <a:off x="3144240" y="25693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610" name="CustomShape 528"/>
            <p:cNvSpPr/>
            <p:nvPr/>
          </p:nvSpPr>
          <p:spPr>
            <a:xfrm>
              <a:off x="3144240" y="2625120"/>
              <a:ext cx="26640" cy="26640"/>
            </a:xfrm>
            <a:custGeom>
              <a:avLst/>
              <a:gdLst/>
              <a:ahLst/>
              <a:rect l="l" t="t" r="r" b="b"/>
              <a:pathLst>
                <a:path w="333" h="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611" name="CustomShape 529"/>
            <p:cNvSpPr/>
            <p:nvPr/>
          </p:nvSpPr>
          <p:spPr>
            <a:xfrm>
              <a:off x="3201840" y="2625120"/>
              <a:ext cx="26640" cy="2664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612" name="CustomShape 530"/>
            <p:cNvSpPr/>
            <p:nvPr/>
          </p:nvSpPr>
          <p:spPr>
            <a:xfrm>
              <a:off x="3201840" y="2703600"/>
              <a:ext cx="26640" cy="26640"/>
            </a:xfrm>
            <a:custGeom>
              <a:avLst/>
              <a:gdLst/>
              <a:ahLst/>
              <a:rect l="l" t="t" r="r" b="b"/>
              <a:pathLst>
                <a:path w="333" h="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613" name="CustomShape 531"/>
            <p:cNvSpPr/>
            <p:nvPr/>
          </p:nvSpPr>
          <p:spPr>
            <a:xfrm>
              <a:off x="3201840" y="25693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614" name="CustomShape 532"/>
            <p:cNvSpPr/>
            <p:nvPr/>
          </p:nvSpPr>
          <p:spPr>
            <a:xfrm>
              <a:off x="3259800" y="25693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615" name="CustomShape 533"/>
            <p:cNvSpPr/>
            <p:nvPr/>
          </p:nvSpPr>
          <p:spPr>
            <a:xfrm>
              <a:off x="3317400" y="2569320"/>
              <a:ext cx="26640" cy="2628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616" name="CustomShape 534"/>
            <p:cNvSpPr/>
            <p:nvPr/>
          </p:nvSpPr>
          <p:spPr>
            <a:xfrm>
              <a:off x="3375000" y="2569320"/>
              <a:ext cx="26640" cy="2628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617" name="CustomShape 535"/>
            <p:cNvSpPr/>
            <p:nvPr/>
          </p:nvSpPr>
          <p:spPr>
            <a:xfrm>
              <a:off x="3433320" y="256932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618" name="CustomShape 536"/>
            <p:cNvSpPr/>
            <p:nvPr/>
          </p:nvSpPr>
          <p:spPr>
            <a:xfrm>
              <a:off x="3490920" y="256932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19" name="CustomShape 537"/>
            <p:cNvSpPr/>
            <p:nvPr/>
          </p:nvSpPr>
          <p:spPr>
            <a:xfrm>
              <a:off x="3548880" y="2569320"/>
              <a:ext cx="26640" cy="26280"/>
            </a:xfrm>
            <a:custGeom>
              <a:avLst/>
              <a:gdLst/>
              <a:ahLst/>
              <a:rect l="l" t="t" r="r" b="b"/>
              <a:pathLst>
                <a:path w="333" h="332">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620" name="CustomShape 538"/>
            <p:cNvSpPr/>
            <p:nvPr/>
          </p:nvSpPr>
          <p:spPr>
            <a:xfrm>
              <a:off x="3606480" y="2569320"/>
              <a:ext cx="26640" cy="26280"/>
            </a:xfrm>
            <a:custGeom>
              <a:avLst/>
              <a:gdLst/>
              <a:ahLst/>
              <a:rect l="l" t="t" r="r" b="b"/>
              <a:pathLst>
                <a:path w="333" h="332">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21" name="CustomShape 539"/>
            <p:cNvSpPr/>
            <p:nvPr/>
          </p:nvSpPr>
          <p:spPr>
            <a:xfrm>
              <a:off x="3664080" y="2569320"/>
              <a:ext cx="26640" cy="2628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22" name="CustomShape 540"/>
            <p:cNvSpPr/>
            <p:nvPr/>
          </p:nvSpPr>
          <p:spPr>
            <a:xfrm>
              <a:off x="3722040" y="25693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623" name="CustomShape 541"/>
            <p:cNvSpPr/>
            <p:nvPr/>
          </p:nvSpPr>
          <p:spPr>
            <a:xfrm>
              <a:off x="3779640" y="256932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624" name="CustomShape 542"/>
            <p:cNvSpPr/>
            <p:nvPr/>
          </p:nvSpPr>
          <p:spPr>
            <a:xfrm>
              <a:off x="3837960" y="2569320"/>
              <a:ext cx="26280" cy="26280"/>
            </a:xfrm>
            <a:custGeom>
              <a:avLst/>
              <a:gdLst/>
              <a:ahLst/>
              <a:rect l="l" t="t" r="r" b="b"/>
              <a:pathLst>
                <a:path w="332" h="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ffffff"/>
            </a:solidFill>
            <a:ln>
              <a:noFill/>
            </a:ln>
          </p:spPr>
          <p:style>
            <a:lnRef idx="0"/>
            <a:fillRef idx="0"/>
            <a:effectRef idx="0"/>
            <a:fontRef idx="minor"/>
          </p:style>
        </p:sp>
        <p:sp>
          <p:nvSpPr>
            <p:cNvPr id="1625" name="CustomShape 543"/>
            <p:cNvSpPr/>
            <p:nvPr/>
          </p:nvSpPr>
          <p:spPr>
            <a:xfrm>
              <a:off x="3895560" y="256932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26" name="CustomShape 544"/>
            <p:cNvSpPr/>
            <p:nvPr/>
          </p:nvSpPr>
          <p:spPr>
            <a:xfrm>
              <a:off x="3953160" y="256932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27" name="CustomShape 545"/>
            <p:cNvSpPr/>
            <p:nvPr/>
          </p:nvSpPr>
          <p:spPr>
            <a:xfrm>
              <a:off x="4011120" y="2569320"/>
              <a:ext cx="26640" cy="2628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628" name="CustomShape 546"/>
            <p:cNvSpPr/>
            <p:nvPr/>
          </p:nvSpPr>
          <p:spPr>
            <a:xfrm>
              <a:off x="4068720" y="256932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29" name="CustomShape 547"/>
            <p:cNvSpPr/>
            <p:nvPr/>
          </p:nvSpPr>
          <p:spPr>
            <a:xfrm>
              <a:off x="4127040" y="2569320"/>
              <a:ext cx="26640" cy="26280"/>
            </a:xfrm>
            <a:custGeom>
              <a:avLst/>
              <a:gdLst/>
              <a:ahLst/>
              <a:rect l="l" t="t" r="r" b="b"/>
              <a:pathLst>
                <a:path w="333" h="332">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630" name="CustomShape 548"/>
            <p:cNvSpPr/>
            <p:nvPr/>
          </p:nvSpPr>
          <p:spPr>
            <a:xfrm>
              <a:off x="4184280" y="2569320"/>
              <a:ext cx="26640" cy="2628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631" name="CustomShape 549"/>
            <p:cNvSpPr/>
            <p:nvPr/>
          </p:nvSpPr>
          <p:spPr>
            <a:xfrm>
              <a:off x="4357800" y="2569320"/>
              <a:ext cx="26640" cy="2628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632" name="CustomShape 550"/>
            <p:cNvSpPr/>
            <p:nvPr/>
          </p:nvSpPr>
          <p:spPr>
            <a:xfrm>
              <a:off x="1526040" y="2626920"/>
              <a:ext cx="26640" cy="26640"/>
            </a:xfrm>
            <a:custGeom>
              <a:avLst/>
              <a:gdLst/>
              <a:ahLst/>
              <a:rect l="l" t="t" r="r" b="b"/>
              <a:pathLst>
                <a:path w="333" h="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633" name="CustomShape 551"/>
            <p:cNvSpPr/>
            <p:nvPr/>
          </p:nvSpPr>
          <p:spPr>
            <a:xfrm>
              <a:off x="1583640" y="2626920"/>
              <a:ext cx="26640" cy="26640"/>
            </a:xfrm>
            <a:custGeom>
              <a:avLst/>
              <a:gdLst/>
              <a:ahLst/>
              <a:rect l="l" t="t" r="r" b="b"/>
              <a:pathLst>
                <a:path w="333" h="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34" name="CustomShape 552"/>
            <p:cNvSpPr/>
            <p:nvPr/>
          </p:nvSpPr>
          <p:spPr>
            <a:xfrm>
              <a:off x="1641240" y="2626920"/>
              <a:ext cx="26640" cy="2664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35" name="CustomShape 553"/>
            <p:cNvSpPr/>
            <p:nvPr/>
          </p:nvSpPr>
          <p:spPr>
            <a:xfrm>
              <a:off x="1699200" y="2626920"/>
              <a:ext cx="26640" cy="2664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636" name="CustomShape 554"/>
            <p:cNvSpPr/>
            <p:nvPr/>
          </p:nvSpPr>
          <p:spPr>
            <a:xfrm>
              <a:off x="1756800" y="2626920"/>
              <a:ext cx="26640" cy="26640"/>
            </a:xfrm>
            <a:custGeom>
              <a:avLst/>
              <a:gdLst/>
              <a:ahLst/>
              <a:rect l="l" t="t" r="r" b="b"/>
              <a:pathLst>
                <a:path w="333" h="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637" name="CustomShape 555"/>
            <p:cNvSpPr/>
            <p:nvPr/>
          </p:nvSpPr>
          <p:spPr>
            <a:xfrm>
              <a:off x="1815120" y="2626920"/>
              <a:ext cx="26280" cy="26640"/>
            </a:xfrm>
            <a:custGeom>
              <a:avLst/>
              <a:gdLst/>
              <a:ahLst/>
              <a:rect l="l" t="t" r="r" b="b"/>
              <a:pathLst>
                <a:path w="332"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638" name="CustomShape 556"/>
            <p:cNvSpPr/>
            <p:nvPr/>
          </p:nvSpPr>
          <p:spPr>
            <a:xfrm>
              <a:off x="1872720" y="2626920"/>
              <a:ext cx="26280" cy="2664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39" name="CustomShape 557"/>
            <p:cNvSpPr/>
            <p:nvPr/>
          </p:nvSpPr>
          <p:spPr>
            <a:xfrm>
              <a:off x="1930320" y="2626920"/>
              <a:ext cx="26280" cy="2664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40" name="CustomShape 558"/>
            <p:cNvSpPr/>
            <p:nvPr/>
          </p:nvSpPr>
          <p:spPr>
            <a:xfrm>
              <a:off x="1988280" y="2626920"/>
              <a:ext cx="26640" cy="2664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41" name="CustomShape 559"/>
            <p:cNvSpPr/>
            <p:nvPr/>
          </p:nvSpPr>
          <p:spPr>
            <a:xfrm>
              <a:off x="2855160" y="2626920"/>
              <a:ext cx="26280" cy="26640"/>
            </a:xfrm>
            <a:custGeom>
              <a:avLst/>
              <a:gdLst/>
              <a:ahLst/>
              <a:rect l="l" t="t" r="r" b="b"/>
              <a:pathLst>
                <a:path w="332" h="333">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ffffff"/>
            </a:solidFill>
            <a:ln>
              <a:noFill/>
            </a:ln>
          </p:spPr>
          <p:style>
            <a:lnRef idx="0"/>
            <a:fillRef idx="0"/>
            <a:effectRef idx="0"/>
            <a:fontRef idx="minor"/>
          </p:style>
        </p:sp>
        <p:sp>
          <p:nvSpPr>
            <p:cNvPr id="1642" name="CustomShape 560"/>
            <p:cNvSpPr/>
            <p:nvPr/>
          </p:nvSpPr>
          <p:spPr>
            <a:xfrm>
              <a:off x="2912760" y="2626920"/>
              <a:ext cx="26280" cy="2664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43" name="CustomShape 561"/>
            <p:cNvSpPr/>
            <p:nvPr/>
          </p:nvSpPr>
          <p:spPr>
            <a:xfrm>
              <a:off x="3259800" y="262692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644" name="CustomShape 562"/>
            <p:cNvSpPr/>
            <p:nvPr/>
          </p:nvSpPr>
          <p:spPr>
            <a:xfrm>
              <a:off x="3317400" y="2626920"/>
              <a:ext cx="26640" cy="26640"/>
            </a:xfrm>
            <a:custGeom>
              <a:avLst/>
              <a:gdLst/>
              <a:ahLst/>
              <a:rect l="l" t="t" r="r" b="b"/>
              <a:pathLst>
                <a:path w="333" h="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fffff"/>
            </a:solidFill>
            <a:ln>
              <a:noFill/>
            </a:ln>
          </p:spPr>
          <p:style>
            <a:lnRef idx="0"/>
            <a:fillRef idx="0"/>
            <a:effectRef idx="0"/>
            <a:fontRef idx="minor"/>
          </p:style>
        </p:sp>
        <p:sp>
          <p:nvSpPr>
            <p:cNvPr id="1645" name="CustomShape 563"/>
            <p:cNvSpPr/>
            <p:nvPr/>
          </p:nvSpPr>
          <p:spPr>
            <a:xfrm>
              <a:off x="3375000" y="2626920"/>
              <a:ext cx="26640" cy="26640"/>
            </a:xfrm>
            <a:custGeom>
              <a:avLst/>
              <a:gdLst/>
              <a:ahLst/>
              <a:rect l="l" t="t" r="r" b="b"/>
              <a:pathLst>
                <a:path w="333" h="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ffffff"/>
            </a:solidFill>
            <a:ln>
              <a:noFill/>
            </a:ln>
          </p:spPr>
          <p:style>
            <a:lnRef idx="0"/>
            <a:fillRef idx="0"/>
            <a:effectRef idx="0"/>
            <a:fontRef idx="minor"/>
          </p:style>
        </p:sp>
        <p:sp>
          <p:nvSpPr>
            <p:cNvPr id="1646" name="CustomShape 564"/>
            <p:cNvSpPr/>
            <p:nvPr/>
          </p:nvSpPr>
          <p:spPr>
            <a:xfrm>
              <a:off x="3433320" y="2626920"/>
              <a:ext cx="26280" cy="26640"/>
            </a:xfrm>
            <a:custGeom>
              <a:avLst/>
              <a:gdLst/>
              <a:ahLst/>
              <a:rect l="l" t="t" r="r" b="b"/>
              <a:pathLst>
                <a:path w="332"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647" name="CustomShape 565"/>
            <p:cNvSpPr/>
            <p:nvPr/>
          </p:nvSpPr>
          <p:spPr>
            <a:xfrm>
              <a:off x="3490920" y="2626920"/>
              <a:ext cx="26280" cy="2664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48" name="CustomShape 566"/>
            <p:cNvSpPr/>
            <p:nvPr/>
          </p:nvSpPr>
          <p:spPr>
            <a:xfrm>
              <a:off x="3548880" y="2626920"/>
              <a:ext cx="26640" cy="26640"/>
            </a:xfrm>
            <a:custGeom>
              <a:avLst/>
              <a:gdLst/>
              <a:ahLst/>
              <a:rect l="l" t="t" r="r" b="b"/>
              <a:pathLst>
                <a:path w="333" h="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649" name="CustomShape 567"/>
            <p:cNvSpPr/>
            <p:nvPr/>
          </p:nvSpPr>
          <p:spPr>
            <a:xfrm>
              <a:off x="3606480" y="2626920"/>
              <a:ext cx="26640" cy="26640"/>
            </a:xfrm>
            <a:custGeom>
              <a:avLst/>
              <a:gdLst/>
              <a:ahLst/>
              <a:rect l="l" t="t" r="r" b="b"/>
              <a:pathLst>
                <a:path w="333" h="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50" name="CustomShape 568"/>
            <p:cNvSpPr/>
            <p:nvPr/>
          </p:nvSpPr>
          <p:spPr>
            <a:xfrm>
              <a:off x="3664080" y="2626920"/>
              <a:ext cx="26640" cy="2664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51" name="CustomShape 569"/>
            <p:cNvSpPr/>
            <p:nvPr/>
          </p:nvSpPr>
          <p:spPr>
            <a:xfrm>
              <a:off x="3722040" y="262692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652" name="CustomShape 570"/>
            <p:cNvSpPr/>
            <p:nvPr/>
          </p:nvSpPr>
          <p:spPr>
            <a:xfrm>
              <a:off x="3779640" y="2626920"/>
              <a:ext cx="26640" cy="2664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653" name="CustomShape 571"/>
            <p:cNvSpPr/>
            <p:nvPr/>
          </p:nvSpPr>
          <p:spPr>
            <a:xfrm>
              <a:off x="3837960" y="2626920"/>
              <a:ext cx="26280" cy="26640"/>
            </a:xfrm>
            <a:custGeom>
              <a:avLst/>
              <a:gdLst/>
              <a:ahLst/>
              <a:rect l="l" t="t" r="r" b="b"/>
              <a:pathLst>
                <a:path w="332" h="333">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ffffff"/>
            </a:solidFill>
            <a:ln>
              <a:noFill/>
            </a:ln>
          </p:spPr>
          <p:style>
            <a:lnRef idx="0"/>
            <a:fillRef idx="0"/>
            <a:effectRef idx="0"/>
            <a:fontRef idx="minor"/>
          </p:style>
        </p:sp>
        <p:sp>
          <p:nvSpPr>
            <p:cNvPr id="1654" name="CustomShape 572"/>
            <p:cNvSpPr/>
            <p:nvPr/>
          </p:nvSpPr>
          <p:spPr>
            <a:xfrm>
              <a:off x="3895560" y="2626920"/>
              <a:ext cx="26280" cy="2664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55" name="CustomShape 573"/>
            <p:cNvSpPr/>
            <p:nvPr/>
          </p:nvSpPr>
          <p:spPr>
            <a:xfrm>
              <a:off x="3953160" y="2626920"/>
              <a:ext cx="26280" cy="2664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56" name="CustomShape 574"/>
            <p:cNvSpPr/>
            <p:nvPr/>
          </p:nvSpPr>
          <p:spPr>
            <a:xfrm>
              <a:off x="4011120" y="2626920"/>
              <a:ext cx="26640" cy="2664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657" name="CustomShape 575"/>
            <p:cNvSpPr/>
            <p:nvPr/>
          </p:nvSpPr>
          <p:spPr>
            <a:xfrm>
              <a:off x="4068720" y="2626920"/>
              <a:ext cx="26640" cy="2664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658" name="CustomShape 576"/>
            <p:cNvSpPr/>
            <p:nvPr/>
          </p:nvSpPr>
          <p:spPr>
            <a:xfrm>
              <a:off x="4127040" y="2626920"/>
              <a:ext cx="26640" cy="26640"/>
            </a:xfrm>
            <a:custGeom>
              <a:avLst/>
              <a:gdLst/>
              <a:ahLst/>
              <a:rect l="l" t="t" r="r" b="b"/>
              <a:pathLst>
                <a:path w="333" h="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659" name="CustomShape 577"/>
            <p:cNvSpPr/>
            <p:nvPr/>
          </p:nvSpPr>
          <p:spPr>
            <a:xfrm>
              <a:off x="4300200" y="262692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660" name="CustomShape 578"/>
            <p:cNvSpPr/>
            <p:nvPr/>
          </p:nvSpPr>
          <p:spPr>
            <a:xfrm>
              <a:off x="4357800" y="2626920"/>
              <a:ext cx="26640" cy="26640"/>
            </a:xfrm>
            <a:custGeom>
              <a:avLst/>
              <a:gdLst/>
              <a:ahLst/>
              <a:rect l="l" t="t" r="r" b="b"/>
              <a:pathLst>
                <a:path w="333" h="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fffff"/>
            </a:solidFill>
            <a:ln>
              <a:noFill/>
            </a:ln>
          </p:spPr>
          <p:style>
            <a:lnRef idx="0"/>
            <a:fillRef idx="0"/>
            <a:effectRef idx="0"/>
            <a:fontRef idx="minor"/>
          </p:style>
        </p:sp>
        <p:sp>
          <p:nvSpPr>
            <p:cNvPr id="1661" name="CustomShape 579"/>
            <p:cNvSpPr/>
            <p:nvPr/>
          </p:nvSpPr>
          <p:spPr>
            <a:xfrm>
              <a:off x="1583640" y="2685240"/>
              <a:ext cx="26640" cy="26640"/>
            </a:xfrm>
            <a:custGeom>
              <a:avLst/>
              <a:gdLst/>
              <a:ahLst/>
              <a:rect l="l" t="t" r="r" b="b"/>
              <a:pathLst>
                <a:path w="333" h="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62" name="CustomShape 580"/>
            <p:cNvSpPr/>
            <p:nvPr/>
          </p:nvSpPr>
          <p:spPr>
            <a:xfrm>
              <a:off x="1641240" y="2685240"/>
              <a:ext cx="26640" cy="2664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63" name="CustomShape 581"/>
            <p:cNvSpPr/>
            <p:nvPr/>
          </p:nvSpPr>
          <p:spPr>
            <a:xfrm>
              <a:off x="1699200" y="2685240"/>
              <a:ext cx="26640" cy="2664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664" name="CustomShape 582"/>
            <p:cNvSpPr/>
            <p:nvPr/>
          </p:nvSpPr>
          <p:spPr>
            <a:xfrm>
              <a:off x="1756800" y="2685240"/>
              <a:ext cx="26640" cy="26640"/>
            </a:xfrm>
            <a:custGeom>
              <a:avLst/>
              <a:gdLst/>
              <a:ahLst/>
              <a:rect l="l" t="t" r="r" b="b"/>
              <a:pathLst>
                <a:path w="333" h="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665" name="CustomShape 583"/>
            <p:cNvSpPr/>
            <p:nvPr/>
          </p:nvSpPr>
          <p:spPr>
            <a:xfrm>
              <a:off x="1815120" y="2685240"/>
              <a:ext cx="26280" cy="2664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666" name="CustomShape 584"/>
            <p:cNvSpPr/>
            <p:nvPr/>
          </p:nvSpPr>
          <p:spPr>
            <a:xfrm>
              <a:off x="1872720" y="2685240"/>
              <a:ext cx="26280" cy="2664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67" name="CustomShape 585"/>
            <p:cNvSpPr/>
            <p:nvPr/>
          </p:nvSpPr>
          <p:spPr>
            <a:xfrm>
              <a:off x="1930320" y="2685240"/>
              <a:ext cx="26280" cy="26640"/>
            </a:xfrm>
            <a:custGeom>
              <a:avLst/>
              <a:gdLst/>
              <a:ahLst/>
              <a:rect l="l" t="t" r="r" b="b"/>
              <a:pathLst>
                <a:path w="332" h="333">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68" name="CustomShape 586"/>
            <p:cNvSpPr/>
            <p:nvPr/>
          </p:nvSpPr>
          <p:spPr>
            <a:xfrm>
              <a:off x="1988280" y="2685240"/>
              <a:ext cx="26640" cy="26640"/>
            </a:xfrm>
            <a:custGeom>
              <a:avLst/>
              <a:gdLst/>
              <a:ahLst/>
              <a:rect l="l" t="t" r="r" b="b"/>
              <a:pathLst>
                <a:path w="333"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69" name="CustomShape 587"/>
            <p:cNvSpPr/>
            <p:nvPr/>
          </p:nvSpPr>
          <p:spPr>
            <a:xfrm>
              <a:off x="2739600" y="2685240"/>
              <a:ext cx="26640" cy="2664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670" name="CustomShape 588"/>
            <p:cNvSpPr/>
            <p:nvPr/>
          </p:nvSpPr>
          <p:spPr>
            <a:xfrm>
              <a:off x="2797200" y="2685240"/>
              <a:ext cx="26640" cy="26640"/>
            </a:xfrm>
            <a:custGeom>
              <a:avLst/>
              <a:gdLst/>
              <a:ahLst/>
              <a:rect l="l" t="t" r="r" b="b"/>
              <a:pathLst>
                <a:path w="333" h="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671" name="CustomShape 589"/>
            <p:cNvSpPr/>
            <p:nvPr/>
          </p:nvSpPr>
          <p:spPr>
            <a:xfrm>
              <a:off x="2855160" y="2685240"/>
              <a:ext cx="26280" cy="26640"/>
            </a:xfrm>
            <a:custGeom>
              <a:avLst/>
              <a:gdLst/>
              <a:ahLst/>
              <a:rect l="l" t="t" r="r" b="b"/>
              <a:pathLst>
                <a:path w="332" h="333">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ffffff"/>
            </a:solidFill>
            <a:ln>
              <a:noFill/>
            </a:ln>
          </p:spPr>
          <p:style>
            <a:lnRef idx="0"/>
            <a:fillRef idx="0"/>
            <a:effectRef idx="0"/>
            <a:fontRef idx="minor"/>
          </p:style>
        </p:sp>
        <p:sp>
          <p:nvSpPr>
            <p:cNvPr id="1672" name="CustomShape 590"/>
            <p:cNvSpPr/>
            <p:nvPr/>
          </p:nvSpPr>
          <p:spPr>
            <a:xfrm>
              <a:off x="2912760" y="2685240"/>
              <a:ext cx="26280" cy="26640"/>
            </a:xfrm>
            <a:custGeom>
              <a:avLst/>
              <a:gdLst/>
              <a:ahLst/>
              <a:rect l="l" t="t" r="r" b="b"/>
              <a:pathLst>
                <a:path w="332" h="333">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73" name="CustomShape 591"/>
            <p:cNvSpPr/>
            <p:nvPr/>
          </p:nvSpPr>
          <p:spPr>
            <a:xfrm>
              <a:off x="2971080" y="2685240"/>
              <a:ext cx="26640" cy="26640"/>
            </a:xfrm>
            <a:custGeom>
              <a:avLst/>
              <a:gdLst/>
              <a:ahLst/>
              <a:rect l="l" t="t" r="r" b="b"/>
              <a:pathLst>
                <a:path w="333"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674" name="CustomShape 592"/>
            <p:cNvSpPr/>
            <p:nvPr/>
          </p:nvSpPr>
          <p:spPr>
            <a:xfrm>
              <a:off x="3259800" y="2685240"/>
              <a:ext cx="26640" cy="26640"/>
            </a:xfrm>
            <a:custGeom>
              <a:avLst/>
              <a:gdLst/>
              <a:ahLst/>
              <a:rect l="l" t="t" r="r" b="b"/>
              <a:pathLst>
                <a:path w="333" h="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ffffff"/>
            </a:solidFill>
            <a:ln>
              <a:noFill/>
            </a:ln>
          </p:spPr>
          <p:style>
            <a:lnRef idx="0"/>
            <a:fillRef idx="0"/>
            <a:effectRef idx="0"/>
            <a:fontRef idx="minor"/>
          </p:style>
        </p:sp>
        <p:sp>
          <p:nvSpPr>
            <p:cNvPr id="1675" name="CustomShape 593"/>
            <p:cNvSpPr/>
            <p:nvPr/>
          </p:nvSpPr>
          <p:spPr>
            <a:xfrm>
              <a:off x="3317400" y="2685240"/>
              <a:ext cx="26640" cy="26640"/>
            </a:xfrm>
            <a:custGeom>
              <a:avLst/>
              <a:gdLst/>
              <a:ahLst/>
              <a:rect l="l" t="t" r="r" b="b"/>
              <a:pathLst>
                <a:path w="333" h="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fffff"/>
            </a:solidFill>
            <a:ln>
              <a:noFill/>
            </a:ln>
          </p:spPr>
          <p:style>
            <a:lnRef idx="0"/>
            <a:fillRef idx="0"/>
            <a:effectRef idx="0"/>
            <a:fontRef idx="minor"/>
          </p:style>
        </p:sp>
        <p:sp>
          <p:nvSpPr>
            <p:cNvPr id="1676" name="CustomShape 594"/>
            <p:cNvSpPr/>
            <p:nvPr/>
          </p:nvSpPr>
          <p:spPr>
            <a:xfrm>
              <a:off x="3375000" y="2685240"/>
              <a:ext cx="26640" cy="26640"/>
            </a:xfrm>
            <a:custGeom>
              <a:avLst/>
              <a:gdLst/>
              <a:ahLst/>
              <a:rect l="l" t="t" r="r" b="b"/>
              <a:pathLst>
                <a:path w="333" h="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fffff"/>
            </a:solidFill>
            <a:ln>
              <a:noFill/>
            </a:ln>
          </p:spPr>
          <p:style>
            <a:lnRef idx="0"/>
            <a:fillRef idx="0"/>
            <a:effectRef idx="0"/>
            <a:fontRef idx="minor"/>
          </p:style>
        </p:sp>
        <p:sp>
          <p:nvSpPr>
            <p:cNvPr id="1677" name="CustomShape 595"/>
            <p:cNvSpPr/>
            <p:nvPr/>
          </p:nvSpPr>
          <p:spPr>
            <a:xfrm>
              <a:off x="3433320" y="2685240"/>
              <a:ext cx="26280" cy="2664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678" name="CustomShape 596"/>
            <p:cNvSpPr/>
            <p:nvPr/>
          </p:nvSpPr>
          <p:spPr>
            <a:xfrm>
              <a:off x="3490920" y="2685240"/>
              <a:ext cx="26280" cy="2664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79" name="CustomShape 597"/>
            <p:cNvSpPr/>
            <p:nvPr/>
          </p:nvSpPr>
          <p:spPr>
            <a:xfrm>
              <a:off x="3548880" y="2685240"/>
              <a:ext cx="26640" cy="26640"/>
            </a:xfrm>
            <a:custGeom>
              <a:avLst/>
              <a:gdLst/>
              <a:ahLst/>
              <a:rect l="l" t="t" r="r" b="b"/>
              <a:pathLst>
                <a:path w="333" h="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680" name="CustomShape 598"/>
            <p:cNvSpPr/>
            <p:nvPr/>
          </p:nvSpPr>
          <p:spPr>
            <a:xfrm>
              <a:off x="3606480" y="2685240"/>
              <a:ext cx="26640" cy="26640"/>
            </a:xfrm>
            <a:custGeom>
              <a:avLst/>
              <a:gdLst/>
              <a:ahLst/>
              <a:rect l="l" t="t" r="r" b="b"/>
              <a:pathLst>
                <a:path w="333" h="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81" name="CustomShape 599"/>
            <p:cNvSpPr/>
            <p:nvPr/>
          </p:nvSpPr>
          <p:spPr>
            <a:xfrm>
              <a:off x="3664080" y="2685240"/>
              <a:ext cx="26640" cy="2664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82" name="CustomShape 600"/>
            <p:cNvSpPr/>
            <p:nvPr/>
          </p:nvSpPr>
          <p:spPr>
            <a:xfrm>
              <a:off x="3722040" y="2685240"/>
              <a:ext cx="26640" cy="26640"/>
            </a:xfrm>
            <a:custGeom>
              <a:avLst/>
              <a:gdLst/>
              <a:ahLst/>
              <a:rect l="l" t="t" r="r" b="b"/>
              <a:pathLst>
                <a:path w="333" h="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ffffff"/>
            </a:solidFill>
            <a:ln>
              <a:noFill/>
            </a:ln>
          </p:spPr>
          <p:style>
            <a:lnRef idx="0"/>
            <a:fillRef idx="0"/>
            <a:effectRef idx="0"/>
            <a:fontRef idx="minor"/>
          </p:style>
        </p:sp>
        <p:sp>
          <p:nvSpPr>
            <p:cNvPr id="1683" name="CustomShape 601"/>
            <p:cNvSpPr/>
            <p:nvPr/>
          </p:nvSpPr>
          <p:spPr>
            <a:xfrm>
              <a:off x="3779640" y="2685240"/>
              <a:ext cx="26640" cy="2664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fffff"/>
            </a:solidFill>
            <a:ln>
              <a:noFill/>
            </a:ln>
          </p:spPr>
          <p:style>
            <a:lnRef idx="0"/>
            <a:fillRef idx="0"/>
            <a:effectRef idx="0"/>
            <a:fontRef idx="minor"/>
          </p:style>
        </p:sp>
        <p:sp>
          <p:nvSpPr>
            <p:cNvPr id="1684" name="CustomShape 602"/>
            <p:cNvSpPr/>
            <p:nvPr/>
          </p:nvSpPr>
          <p:spPr>
            <a:xfrm>
              <a:off x="3837960" y="2685240"/>
              <a:ext cx="26280" cy="26640"/>
            </a:xfrm>
            <a:custGeom>
              <a:avLst/>
              <a:gdLst/>
              <a:ahLst/>
              <a:rect l="l" t="t" r="r" b="b"/>
              <a:pathLst>
                <a:path w="332" h="333">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ffffff"/>
            </a:solidFill>
            <a:ln>
              <a:noFill/>
            </a:ln>
          </p:spPr>
          <p:style>
            <a:lnRef idx="0"/>
            <a:fillRef idx="0"/>
            <a:effectRef idx="0"/>
            <a:fontRef idx="minor"/>
          </p:style>
        </p:sp>
        <p:sp>
          <p:nvSpPr>
            <p:cNvPr id="1685" name="CustomShape 603"/>
            <p:cNvSpPr/>
            <p:nvPr/>
          </p:nvSpPr>
          <p:spPr>
            <a:xfrm>
              <a:off x="3895560" y="2685240"/>
              <a:ext cx="26280" cy="2664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86" name="CustomShape 604"/>
            <p:cNvSpPr/>
            <p:nvPr/>
          </p:nvSpPr>
          <p:spPr>
            <a:xfrm>
              <a:off x="3953160" y="2685240"/>
              <a:ext cx="26280" cy="26640"/>
            </a:xfrm>
            <a:custGeom>
              <a:avLst/>
              <a:gdLst/>
              <a:ahLst/>
              <a:rect l="l" t="t" r="r" b="b"/>
              <a:pathLst>
                <a:path w="332" h="333">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87" name="CustomShape 605"/>
            <p:cNvSpPr/>
            <p:nvPr/>
          </p:nvSpPr>
          <p:spPr>
            <a:xfrm>
              <a:off x="4011120" y="2685240"/>
              <a:ext cx="26640" cy="26640"/>
            </a:xfrm>
            <a:custGeom>
              <a:avLst/>
              <a:gdLst/>
              <a:ahLst/>
              <a:rect l="l" t="t" r="r" b="b"/>
              <a:pathLst>
                <a:path w="333"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688" name="CustomShape 606"/>
            <p:cNvSpPr/>
            <p:nvPr/>
          </p:nvSpPr>
          <p:spPr>
            <a:xfrm>
              <a:off x="4068720" y="2685240"/>
              <a:ext cx="26640" cy="26640"/>
            </a:xfrm>
            <a:custGeom>
              <a:avLst/>
              <a:gdLst/>
              <a:ahLst/>
              <a:rect l="l" t="t" r="r" b="b"/>
              <a:pathLst>
                <a:path w="333"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689" name="CustomShape 607"/>
            <p:cNvSpPr/>
            <p:nvPr/>
          </p:nvSpPr>
          <p:spPr>
            <a:xfrm>
              <a:off x="4127040" y="2685240"/>
              <a:ext cx="26640" cy="26640"/>
            </a:xfrm>
            <a:custGeom>
              <a:avLst/>
              <a:gdLst/>
              <a:ahLst/>
              <a:rect l="l" t="t" r="r" b="b"/>
              <a:pathLst>
                <a:path w="333" h="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ffffff"/>
            </a:solidFill>
            <a:ln>
              <a:noFill/>
            </a:ln>
          </p:spPr>
          <p:style>
            <a:lnRef idx="0"/>
            <a:fillRef idx="0"/>
            <a:effectRef idx="0"/>
            <a:fontRef idx="minor"/>
          </p:style>
        </p:sp>
        <p:sp>
          <p:nvSpPr>
            <p:cNvPr id="1690" name="CustomShape 608"/>
            <p:cNvSpPr/>
            <p:nvPr/>
          </p:nvSpPr>
          <p:spPr>
            <a:xfrm>
              <a:off x="1583640" y="2743200"/>
              <a:ext cx="26640" cy="26640"/>
            </a:xfrm>
            <a:custGeom>
              <a:avLst/>
              <a:gdLst/>
              <a:ahLst/>
              <a:rect l="l" t="t" r="r" b="b"/>
              <a:pathLst>
                <a:path w="333" h="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691" name="CustomShape 609"/>
            <p:cNvSpPr/>
            <p:nvPr/>
          </p:nvSpPr>
          <p:spPr>
            <a:xfrm>
              <a:off x="1641240" y="2743200"/>
              <a:ext cx="26640" cy="26640"/>
            </a:xfrm>
            <a:custGeom>
              <a:avLst/>
              <a:gdLst/>
              <a:ahLst/>
              <a:rect l="l" t="t" r="r" b="b"/>
              <a:pathLst>
                <a:path w="333" h="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692" name="CustomShape 610"/>
            <p:cNvSpPr/>
            <p:nvPr/>
          </p:nvSpPr>
          <p:spPr>
            <a:xfrm>
              <a:off x="1699200" y="2743200"/>
              <a:ext cx="26640" cy="2664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693" name="CustomShape 611"/>
            <p:cNvSpPr/>
            <p:nvPr/>
          </p:nvSpPr>
          <p:spPr>
            <a:xfrm>
              <a:off x="1756800" y="2743200"/>
              <a:ext cx="26640" cy="26640"/>
            </a:xfrm>
            <a:custGeom>
              <a:avLst/>
              <a:gdLst/>
              <a:ahLst/>
              <a:rect l="l" t="t" r="r" b="b"/>
              <a:pathLst>
                <a:path w="333" h="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694" name="CustomShape 612"/>
            <p:cNvSpPr/>
            <p:nvPr/>
          </p:nvSpPr>
          <p:spPr>
            <a:xfrm>
              <a:off x="1872720" y="2743200"/>
              <a:ext cx="26280" cy="2664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695" name="CustomShape 613"/>
            <p:cNvSpPr/>
            <p:nvPr/>
          </p:nvSpPr>
          <p:spPr>
            <a:xfrm>
              <a:off x="1930320" y="2743200"/>
              <a:ext cx="26280" cy="2664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696" name="CustomShape 614"/>
            <p:cNvSpPr/>
            <p:nvPr/>
          </p:nvSpPr>
          <p:spPr>
            <a:xfrm>
              <a:off x="1988280" y="2743200"/>
              <a:ext cx="26640" cy="2664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697" name="CustomShape 615"/>
            <p:cNvSpPr/>
            <p:nvPr/>
          </p:nvSpPr>
          <p:spPr>
            <a:xfrm>
              <a:off x="2739600" y="2743200"/>
              <a:ext cx="26640" cy="2664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698" name="CustomShape 616"/>
            <p:cNvSpPr/>
            <p:nvPr/>
          </p:nvSpPr>
          <p:spPr>
            <a:xfrm>
              <a:off x="2797200" y="2743200"/>
              <a:ext cx="26640" cy="26640"/>
            </a:xfrm>
            <a:custGeom>
              <a:avLst/>
              <a:gdLst/>
              <a:ahLst/>
              <a:rect l="l" t="t" r="r" b="b"/>
              <a:pathLst>
                <a:path w="333" h="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699" name="CustomShape 617"/>
            <p:cNvSpPr/>
            <p:nvPr/>
          </p:nvSpPr>
          <p:spPr>
            <a:xfrm>
              <a:off x="2855160" y="2743200"/>
              <a:ext cx="26280" cy="26640"/>
            </a:xfrm>
            <a:custGeom>
              <a:avLst/>
              <a:gdLst/>
              <a:ahLst/>
              <a:rect l="l" t="t" r="r" b="b"/>
              <a:pathLst>
                <a:path w="332" h="333">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ffffff"/>
            </a:solidFill>
            <a:ln>
              <a:noFill/>
            </a:ln>
          </p:spPr>
          <p:style>
            <a:lnRef idx="0"/>
            <a:fillRef idx="0"/>
            <a:effectRef idx="0"/>
            <a:fontRef idx="minor"/>
          </p:style>
        </p:sp>
        <p:sp>
          <p:nvSpPr>
            <p:cNvPr id="1700" name="CustomShape 618"/>
            <p:cNvSpPr/>
            <p:nvPr/>
          </p:nvSpPr>
          <p:spPr>
            <a:xfrm>
              <a:off x="2912760" y="2743200"/>
              <a:ext cx="26280" cy="2664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701" name="CustomShape 619"/>
            <p:cNvSpPr/>
            <p:nvPr/>
          </p:nvSpPr>
          <p:spPr>
            <a:xfrm>
              <a:off x="2971080" y="2743200"/>
              <a:ext cx="26640" cy="26640"/>
            </a:xfrm>
            <a:custGeom>
              <a:avLst/>
              <a:gdLst/>
              <a:ahLst/>
              <a:rect l="l" t="t" r="r" b="b"/>
              <a:pathLst>
                <a:path w="333"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702" name="CustomShape 620"/>
            <p:cNvSpPr/>
            <p:nvPr/>
          </p:nvSpPr>
          <p:spPr>
            <a:xfrm>
              <a:off x="3028680" y="2743200"/>
              <a:ext cx="26640" cy="2664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703" name="CustomShape 621"/>
            <p:cNvSpPr/>
            <p:nvPr/>
          </p:nvSpPr>
          <p:spPr>
            <a:xfrm>
              <a:off x="3085920" y="2743200"/>
              <a:ext cx="26640" cy="26640"/>
            </a:xfrm>
            <a:custGeom>
              <a:avLst/>
              <a:gdLst/>
              <a:ahLst/>
              <a:rect l="l" t="t" r="r" b="b"/>
              <a:pathLst>
                <a:path w="333" h="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704" name="CustomShape 622"/>
            <p:cNvSpPr/>
            <p:nvPr/>
          </p:nvSpPr>
          <p:spPr>
            <a:xfrm>
              <a:off x="3085920" y="2690280"/>
              <a:ext cx="26640" cy="26640"/>
            </a:xfrm>
            <a:custGeom>
              <a:avLst/>
              <a:gdLst/>
              <a:ahLst/>
              <a:rect l="l" t="t" r="r" b="b"/>
              <a:pathLst>
                <a:path w="333" h="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fffff"/>
            </a:solidFill>
            <a:ln>
              <a:noFill/>
            </a:ln>
          </p:spPr>
          <p:style>
            <a:lnRef idx="0"/>
            <a:fillRef idx="0"/>
            <a:effectRef idx="0"/>
            <a:fontRef idx="minor"/>
          </p:style>
        </p:sp>
        <p:sp>
          <p:nvSpPr>
            <p:cNvPr id="1705" name="CustomShape 623"/>
            <p:cNvSpPr/>
            <p:nvPr/>
          </p:nvSpPr>
          <p:spPr>
            <a:xfrm>
              <a:off x="3144240" y="2743200"/>
              <a:ext cx="26640" cy="26640"/>
            </a:xfrm>
            <a:custGeom>
              <a:avLst/>
              <a:gdLst/>
              <a:ahLst/>
              <a:rect l="l" t="t" r="r" b="b"/>
              <a:pathLst>
                <a:path w="333" h="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706" name="CustomShape 624"/>
            <p:cNvSpPr/>
            <p:nvPr/>
          </p:nvSpPr>
          <p:spPr>
            <a:xfrm>
              <a:off x="3201840" y="2743200"/>
              <a:ext cx="26640" cy="26640"/>
            </a:xfrm>
            <a:custGeom>
              <a:avLst/>
              <a:gdLst/>
              <a:ahLst/>
              <a:rect l="l" t="t" r="r" b="b"/>
              <a:pathLst>
                <a:path w="333" h="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707" name="CustomShape 625"/>
            <p:cNvSpPr/>
            <p:nvPr/>
          </p:nvSpPr>
          <p:spPr>
            <a:xfrm>
              <a:off x="3259800" y="2743200"/>
              <a:ext cx="26640" cy="26640"/>
            </a:xfrm>
            <a:custGeom>
              <a:avLst/>
              <a:gdLst/>
              <a:ahLst/>
              <a:rect l="l" t="t" r="r" b="b"/>
              <a:pathLst>
                <a:path w="333" h="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708" name="CustomShape 626"/>
            <p:cNvSpPr/>
            <p:nvPr/>
          </p:nvSpPr>
          <p:spPr>
            <a:xfrm>
              <a:off x="3317400" y="2743200"/>
              <a:ext cx="26640" cy="26640"/>
            </a:xfrm>
            <a:custGeom>
              <a:avLst/>
              <a:gdLst/>
              <a:ahLst/>
              <a:rect l="l" t="t" r="r" b="b"/>
              <a:pathLst>
                <a:path w="333" h="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709" name="CustomShape 627"/>
            <p:cNvSpPr/>
            <p:nvPr/>
          </p:nvSpPr>
          <p:spPr>
            <a:xfrm>
              <a:off x="3375000" y="2743200"/>
              <a:ext cx="26640" cy="26640"/>
            </a:xfrm>
            <a:custGeom>
              <a:avLst/>
              <a:gdLst/>
              <a:ahLst/>
              <a:rect l="l" t="t" r="r" b="b"/>
              <a:pathLst>
                <a:path w="333" h="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710" name="CustomShape 628"/>
            <p:cNvSpPr/>
            <p:nvPr/>
          </p:nvSpPr>
          <p:spPr>
            <a:xfrm>
              <a:off x="3490920" y="2743200"/>
              <a:ext cx="26280" cy="2664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711" name="CustomShape 629"/>
            <p:cNvSpPr/>
            <p:nvPr/>
          </p:nvSpPr>
          <p:spPr>
            <a:xfrm>
              <a:off x="3548880" y="2743200"/>
              <a:ext cx="26640" cy="26640"/>
            </a:xfrm>
            <a:custGeom>
              <a:avLst/>
              <a:gdLst/>
              <a:ahLst/>
              <a:rect l="l" t="t" r="r" b="b"/>
              <a:pathLst>
                <a:path w="333" h="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712" name="CustomShape 630"/>
            <p:cNvSpPr/>
            <p:nvPr/>
          </p:nvSpPr>
          <p:spPr>
            <a:xfrm>
              <a:off x="3606480" y="2743200"/>
              <a:ext cx="26640" cy="26640"/>
            </a:xfrm>
            <a:custGeom>
              <a:avLst/>
              <a:gdLst/>
              <a:ahLst/>
              <a:rect l="l" t="t" r="r" b="b"/>
              <a:pathLst>
                <a:path w="333" h="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713" name="CustomShape 631"/>
            <p:cNvSpPr/>
            <p:nvPr/>
          </p:nvSpPr>
          <p:spPr>
            <a:xfrm>
              <a:off x="3664080" y="2743200"/>
              <a:ext cx="26640" cy="26640"/>
            </a:xfrm>
            <a:custGeom>
              <a:avLst/>
              <a:gdLst/>
              <a:ahLst/>
              <a:rect l="l" t="t" r="r" b="b"/>
              <a:pathLst>
                <a:path w="333" h="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714" name="CustomShape 632"/>
            <p:cNvSpPr/>
            <p:nvPr/>
          </p:nvSpPr>
          <p:spPr>
            <a:xfrm>
              <a:off x="3722040" y="2743200"/>
              <a:ext cx="26640" cy="26640"/>
            </a:xfrm>
            <a:custGeom>
              <a:avLst/>
              <a:gdLst/>
              <a:ahLst/>
              <a:rect l="l" t="t" r="r" b="b"/>
              <a:pathLst>
                <a:path w="333" h="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715" name="CustomShape 633"/>
            <p:cNvSpPr/>
            <p:nvPr/>
          </p:nvSpPr>
          <p:spPr>
            <a:xfrm>
              <a:off x="3779640" y="2743200"/>
              <a:ext cx="26640" cy="2664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fffff"/>
            </a:solidFill>
            <a:ln>
              <a:noFill/>
            </a:ln>
          </p:spPr>
          <p:style>
            <a:lnRef idx="0"/>
            <a:fillRef idx="0"/>
            <a:effectRef idx="0"/>
            <a:fontRef idx="minor"/>
          </p:style>
        </p:sp>
        <p:sp>
          <p:nvSpPr>
            <p:cNvPr id="1716" name="CustomShape 634"/>
            <p:cNvSpPr/>
            <p:nvPr/>
          </p:nvSpPr>
          <p:spPr>
            <a:xfrm>
              <a:off x="3837960" y="2743200"/>
              <a:ext cx="26280" cy="26640"/>
            </a:xfrm>
            <a:custGeom>
              <a:avLst/>
              <a:gdLst/>
              <a:ahLst/>
              <a:rect l="l" t="t" r="r" b="b"/>
              <a:pathLst>
                <a:path w="332" h="333">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ffffff"/>
            </a:solidFill>
            <a:ln>
              <a:noFill/>
            </a:ln>
          </p:spPr>
          <p:style>
            <a:lnRef idx="0"/>
            <a:fillRef idx="0"/>
            <a:effectRef idx="0"/>
            <a:fontRef idx="minor"/>
          </p:style>
        </p:sp>
        <p:sp>
          <p:nvSpPr>
            <p:cNvPr id="1717" name="CustomShape 635"/>
            <p:cNvSpPr/>
            <p:nvPr/>
          </p:nvSpPr>
          <p:spPr>
            <a:xfrm>
              <a:off x="3895560" y="2743200"/>
              <a:ext cx="26280" cy="2664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718" name="CustomShape 636"/>
            <p:cNvSpPr/>
            <p:nvPr/>
          </p:nvSpPr>
          <p:spPr>
            <a:xfrm>
              <a:off x="3953160" y="2743200"/>
              <a:ext cx="26280" cy="2664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719" name="CustomShape 637"/>
            <p:cNvSpPr/>
            <p:nvPr/>
          </p:nvSpPr>
          <p:spPr>
            <a:xfrm>
              <a:off x="4011120" y="2743200"/>
              <a:ext cx="26640" cy="26640"/>
            </a:xfrm>
            <a:custGeom>
              <a:avLst/>
              <a:gdLst/>
              <a:ahLst/>
              <a:rect l="l" t="t" r="r" b="b"/>
              <a:pathLst>
                <a:path w="333"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720" name="CustomShape 638"/>
            <p:cNvSpPr/>
            <p:nvPr/>
          </p:nvSpPr>
          <p:spPr>
            <a:xfrm>
              <a:off x="4068720" y="2743200"/>
              <a:ext cx="26640" cy="2664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721" name="CustomShape 639"/>
            <p:cNvSpPr/>
            <p:nvPr/>
          </p:nvSpPr>
          <p:spPr>
            <a:xfrm>
              <a:off x="4127040" y="2743200"/>
              <a:ext cx="26640" cy="26640"/>
            </a:xfrm>
            <a:custGeom>
              <a:avLst/>
              <a:gdLst/>
              <a:ahLst/>
              <a:rect l="l" t="t" r="r" b="b"/>
              <a:pathLst>
                <a:path w="333" h="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722" name="CustomShape 640"/>
            <p:cNvSpPr/>
            <p:nvPr/>
          </p:nvSpPr>
          <p:spPr>
            <a:xfrm>
              <a:off x="1583640" y="2800800"/>
              <a:ext cx="26640" cy="26640"/>
            </a:xfrm>
            <a:custGeom>
              <a:avLst/>
              <a:gdLst/>
              <a:ahLst/>
              <a:rect l="l" t="t" r="r" b="b"/>
              <a:pathLst>
                <a:path w="333" h="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23" name="CustomShape 641"/>
            <p:cNvSpPr/>
            <p:nvPr/>
          </p:nvSpPr>
          <p:spPr>
            <a:xfrm>
              <a:off x="1641240" y="2800800"/>
              <a:ext cx="26640" cy="26640"/>
            </a:xfrm>
            <a:custGeom>
              <a:avLst/>
              <a:gdLst/>
              <a:ahLst/>
              <a:rect l="l" t="t" r="r" b="b"/>
              <a:pathLst>
                <a:path w="333" h="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24" name="CustomShape 642"/>
            <p:cNvSpPr/>
            <p:nvPr/>
          </p:nvSpPr>
          <p:spPr>
            <a:xfrm>
              <a:off x="1699200" y="2800800"/>
              <a:ext cx="26640" cy="26640"/>
            </a:xfrm>
            <a:custGeom>
              <a:avLst/>
              <a:gdLst/>
              <a:ahLst/>
              <a:rect l="l" t="t" r="r" b="b"/>
              <a:pathLst>
                <a:path w="333" h="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725" name="CustomShape 643"/>
            <p:cNvSpPr/>
            <p:nvPr/>
          </p:nvSpPr>
          <p:spPr>
            <a:xfrm>
              <a:off x="1756800" y="2800800"/>
              <a:ext cx="26640" cy="26640"/>
            </a:xfrm>
            <a:custGeom>
              <a:avLst/>
              <a:gdLst/>
              <a:ahLst/>
              <a:rect l="l" t="t" r="r" b="b"/>
              <a:pathLst>
                <a:path w="333" h="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726" name="CustomShape 644"/>
            <p:cNvSpPr/>
            <p:nvPr/>
          </p:nvSpPr>
          <p:spPr>
            <a:xfrm>
              <a:off x="2682000" y="2800800"/>
              <a:ext cx="26640" cy="26640"/>
            </a:xfrm>
            <a:custGeom>
              <a:avLst/>
              <a:gdLst/>
              <a:ahLst/>
              <a:rect l="l" t="t" r="r" b="b"/>
              <a:pathLst>
                <a:path w="333" h="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ffffff"/>
            </a:solidFill>
            <a:ln>
              <a:noFill/>
            </a:ln>
          </p:spPr>
          <p:style>
            <a:lnRef idx="0"/>
            <a:fillRef idx="0"/>
            <a:effectRef idx="0"/>
            <a:fontRef idx="minor"/>
          </p:style>
        </p:sp>
        <p:sp>
          <p:nvSpPr>
            <p:cNvPr id="1727" name="CustomShape 645"/>
            <p:cNvSpPr/>
            <p:nvPr/>
          </p:nvSpPr>
          <p:spPr>
            <a:xfrm>
              <a:off x="2739600" y="2800800"/>
              <a:ext cx="26640" cy="26640"/>
            </a:xfrm>
            <a:custGeom>
              <a:avLst/>
              <a:gdLst/>
              <a:ahLst/>
              <a:rect l="l" t="t" r="r" b="b"/>
              <a:pathLst>
                <a:path w="333" h="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728" name="CustomShape 646"/>
            <p:cNvSpPr/>
            <p:nvPr/>
          </p:nvSpPr>
          <p:spPr>
            <a:xfrm>
              <a:off x="2797200" y="2800800"/>
              <a:ext cx="26640" cy="26640"/>
            </a:xfrm>
            <a:custGeom>
              <a:avLst/>
              <a:gdLst/>
              <a:ahLst/>
              <a:rect l="l" t="t" r="r" b="b"/>
              <a:pathLst>
                <a:path w="333" h="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729" name="CustomShape 647"/>
            <p:cNvSpPr/>
            <p:nvPr/>
          </p:nvSpPr>
          <p:spPr>
            <a:xfrm>
              <a:off x="2855160" y="2800800"/>
              <a:ext cx="26280" cy="26640"/>
            </a:xfrm>
            <a:custGeom>
              <a:avLst/>
              <a:gdLst/>
              <a:ahLst/>
              <a:rect l="l" t="t" r="r" b="b"/>
              <a:pathLst>
                <a:path w="332" h="333">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ffffff"/>
            </a:solidFill>
            <a:ln>
              <a:noFill/>
            </a:ln>
          </p:spPr>
          <p:style>
            <a:lnRef idx="0"/>
            <a:fillRef idx="0"/>
            <a:effectRef idx="0"/>
            <a:fontRef idx="minor"/>
          </p:style>
        </p:sp>
        <p:sp>
          <p:nvSpPr>
            <p:cNvPr id="1730" name="CustomShape 648"/>
            <p:cNvSpPr/>
            <p:nvPr/>
          </p:nvSpPr>
          <p:spPr>
            <a:xfrm>
              <a:off x="2912760" y="2800800"/>
              <a:ext cx="26280" cy="26640"/>
            </a:xfrm>
            <a:custGeom>
              <a:avLst/>
              <a:gdLst/>
              <a:ahLst/>
              <a:rect l="l" t="t" r="r" b="b"/>
              <a:pathLst>
                <a:path w="332" h="333">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31" name="CustomShape 649"/>
            <p:cNvSpPr/>
            <p:nvPr/>
          </p:nvSpPr>
          <p:spPr>
            <a:xfrm>
              <a:off x="2971080" y="2800800"/>
              <a:ext cx="26640" cy="26640"/>
            </a:xfrm>
            <a:custGeom>
              <a:avLst/>
              <a:gdLst/>
              <a:ahLst/>
              <a:rect l="l" t="t" r="r" b="b"/>
              <a:pathLst>
                <a:path w="333" h="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732" name="CustomShape 650"/>
            <p:cNvSpPr/>
            <p:nvPr/>
          </p:nvSpPr>
          <p:spPr>
            <a:xfrm>
              <a:off x="3028680" y="2800800"/>
              <a:ext cx="26640" cy="26640"/>
            </a:xfrm>
            <a:custGeom>
              <a:avLst/>
              <a:gdLst/>
              <a:ahLst/>
              <a:rect l="l" t="t" r="r" b="b"/>
              <a:pathLst>
                <a:path w="333" h="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33" name="CustomShape 651"/>
            <p:cNvSpPr/>
            <p:nvPr/>
          </p:nvSpPr>
          <p:spPr>
            <a:xfrm>
              <a:off x="3085920" y="2800800"/>
              <a:ext cx="26640" cy="26640"/>
            </a:xfrm>
            <a:custGeom>
              <a:avLst/>
              <a:gdLst/>
              <a:ahLst/>
              <a:rect l="l" t="t" r="r" b="b"/>
              <a:pathLst>
                <a:path w="333" h="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34" name="CustomShape 652"/>
            <p:cNvSpPr/>
            <p:nvPr/>
          </p:nvSpPr>
          <p:spPr>
            <a:xfrm>
              <a:off x="3144240" y="2800800"/>
              <a:ext cx="26640" cy="26640"/>
            </a:xfrm>
            <a:custGeom>
              <a:avLst/>
              <a:gdLst/>
              <a:ahLst/>
              <a:rect l="l" t="t" r="r" b="b"/>
              <a:pathLst>
                <a:path w="333" h="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ffffff"/>
            </a:solidFill>
            <a:ln>
              <a:noFill/>
            </a:ln>
          </p:spPr>
          <p:style>
            <a:lnRef idx="0"/>
            <a:fillRef idx="0"/>
            <a:effectRef idx="0"/>
            <a:fontRef idx="minor"/>
          </p:style>
        </p:sp>
        <p:sp>
          <p:nvSpPr>
            <p:cNvPr id="1735" name="CustomShape 653"/>
            <p:cNvSpPr/>
            <p:nvPr/>
          </p:nvSpPr>
          <p:spPr>
            <a:xfrm>
              <a:off x="3201840" y="2800800"/>
              <a:ext cx="26640" cy="26640"/>
            </a:xfrm>
            <a:custGeom>
              <a:avLst/>
              <a:gdLst/>
              <a:ahLst/>
              <a:rect l="l" t="t" r="r" b="b"/>
              <a:pathLst>
                <a:path w="333" h="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ffffff"/>
            </a:solidFill>
            <a:ln>
              <a:noFill/>
            </a:ln>
          </p:spPr>
          <p:style>
            <a:lnRef idx="0"/>
            <a:fillRef idx="0"/>
            <a:effectRef idx="0"/>
            <a:fontRef idx="minor"/>
          </p:style>
        </p:sp>
        <p:sp>
          <p:nvSpPr>
            <p:cNvPr id="1736" name="CustomShape 654"/>
            <p:cNvSpPr/>
            <p:nvPr/>
          </p:nvSpPr>
          <p:spPr>
            <a:xfrm>
              <a:off x="3317400" y="2800800"/>
              <a:ext cx="26640" cy="26640"/>
            </a:xfrm>
            <a:custGeom>
              <a:avLst/>
              <a:gdLst/>
              <a:ahLst/>
              <a:rect l="l" t="t" r="r" b="b"/>
              <a:pathLst>
                <a:path w="333" h="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737" name="CustomShape 655"/>
            <p:cNvSpPr/>
            <p:nvPr/>
          </p:nvSpPr>
          <p:spPr>
            <a:xfrm>
              <a:off x="3375000" y="2800800"/>
              <a:ext cx="26640" cy="26640"/>
            </a:xfrm>
            <a:custGeom>
              <a:avLst/>
              <a:gdLst/>
              <a:ahLst/>
              <a:rect l="l" t="t" r="r" b="b"/>
              <a:pathLst>
                <a:path w="333" h="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ffffff"/>
            </a:solidFill>
            <a:ln>
              <a:noFill/>
            </a:ln>
          </p:spPr>
          <p:style>
            <a:lnRef idx="0"/>
            <a:fillRef idx="0"/>
            <a:effectRef idx="0"/>
            <a:fontRef idx="minor"/>
          </p:style>
        </p:sp>
        <p:sp>
          <p:nvSpPr>
            <p:cNvPr id="1738" name="CustomShape 656"/>
            <p:cNvSpPr/>
            <p:nvPr/>
          </p:nvSpPr>
          <p:spPr>
            <a:xfrm>
              <a:off x="3433320" y="2800800"/>
              <a:ext cx="26280" cy="26640"/>
            </a:xfrm>
            <a:custGeom>
              <a:avLst/>
              <a:gdLst/>
              <a:ahLst/>
              <a:rect l="l" t="t" r="r" b="b"/>
              <a:pathLst>
                <a:path w="332" h="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739" name="CustomShape 657"/>
            <p:cNvSpPr/>
            <p:nvPr/>
          </p:nvSpPr>
          <p:spPr>
            <a:xfrm>
              <a:off x="3548880" y="2800800"/>
              <a:ext cx="26640" cy="26640"/>
            </a:xfrm>
            <a:custGeom>
              <a:avLst/>
              <a:gdLst/>
              <a:ahLst/>
              <a:rect l="l" t="t" r="r" b="b"/>
              <a:pathLst>
                <a:path w="333" h="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740" name="CustomShape 658"/>
            <p:cNvSpPr/>
            <p:nvPr/>
          </p:nvSpPr>
          <p:spPr>
            <a:xfrm>
              <a:off x="3606480" y="2800800"/>
              <a:ext cx="26640" cy="26640"/>
            </a:xfrm>
            <a:custGeom>
              <a:avLst/>
              <a:gdLst/>
              <a:ahLst/>
              <a:rect l="l" t="t" r="r" b="b"/>
              <a:pathLst>
                <a:path w="333" h="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41" name="CustomShape 659"/>
            <p:cNvSpPr/>
            <p:nvPr/>
          </p:nvSpPr>
          <p:spPr>
            <a:xfrm>
              <a:off x="3664080" y="2800800"/>
              <a:ext cx="26640" cy="26640"/>
            </a:xfrm>
            <a:custGeom>
              <a:avLst/>
              <a:gdLst/>
              <a:ahLst/>
              <a:rect l="l" t="t" r="r" b="b"/>
              <a:pathLst>
                <a:path w="333" h="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42" name="CustomShape 660"/>
            <p:cNvSpPr/>
            <p:nvPr/>
          </p:nvSpPr>
          <p:spPr>
            <a:xfrm>
              <a:off x="3722040" y="2800800"/>
              <a:ext cx="26640" cy="26640"/>
            </a:xfrm>
            <a:custGeom>
              <a:avLst/>
              <a:gdLst/>
              <a:ahLst/>
              <a:rect l="l" t="t" r="r" b="b"/>
              <a:pathLst>
                <a:path w="333" h="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ffffff"/>
            </a:solidFill>
            <a:ln>
              <a:noFill/>
            </a:ln>
          </p:spPr>
          <p:style>
            <a:lnRef idx="0"/>
            <a:fillRef idx="0"/>
            <a:effectRef idx="0"/>
            <a:fontRef idx="minor"/>
          </p:style>
        </p:sp>
        <p:sp>
          <p:nvSpPr>
            <p:cNvPr id="1743" name="CustomShape 661"/>
            <p:cNvSpPr/>
            <p:nvPr/>
          </p:nvSpPr>
          <p:spPr>
            <a:xfrm>
              <a:off x="3779640" y="2800800"/>
              <a:ext cx="26640" cy="26640"/>
            </a:xfrm>
            <a:custGeom>
              <a:avLst/>
              <a:gdLst/>
              <a:ahLst/>
              <a:rect l="l" t="t" r="r" b="b"/>
              <a:pathLst>
                <a:path w="333" h="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fffff"/>
            </a:solidFill>
            <a:ln>
              <a:noFill/>
            </a:ln>
          </p:spPr>
          <p:style>
            <a:lnRef idx="0"/>
            <a:fillRef idx="0"/>
            <a:effectRef idx="0"/>
            <a:fontRef idx="minor"/>
          </p:style>
        </p:sp>
        <p:sp>
          <p:nvSpPr>
            <p:cNvPr id="1744" name="CustomShape 662"/>
            <p:cNvSpPr/>
            <p:nvPr/>
          </p:nvSpPr>
          <p:spPr>
            <a:xfrm>
              <a:off x="3837960" y="2800800"/>
              <a:ext cx="26280" cy="26640"/>
            </a:xfrm>
            <a:custGeom>
              <a:avLst/>
              <a:gdLst/>
              <a:ahLst/>
              <a:rect l="l" t="t" r="r" b="b"/>
              <a:pathLst>
                <a:path w="332" h="333">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ffffff"/>
            </a:solidFill>
            <a:ln>
              <a:noFill/>
            </a:ln>
          </p:spPr>
          <p:style>
            <a:lnRef idx="0"/>
            <a:fillRef idx="0"/>
            <a:effectRef idx="0"/>
            <a:fontRef idx="minor"/>
          </p:style>
        </p:sp>
        <p:sp>
          <p:nvSpPr>
            <p:cNvPr id="1745" name="CustomShape 663"/>
            <p:cNvSpPr/>
            <p:nvPr/>
          </p:nvSpPr>
          <p:spPr>
            <a:xfrm>
              <a:off x="3895560" y="2800800"/>
              <a:ext cx="26280" cy="26640"/>
            </a:xfrm>
            <a:custGeom>
              <a:avLst/>
              <a:gdLst/>
              <a:ahLst/>
              <a:rect l="l" t="t" r="r" b="b"/>
              <a:pathLst>
                <a:path w="332" h="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46" name="CustomShape 664"/>
            <p:cNvSpPr/>
            <p:nvPr/>
          </p:nvSpPr>
          <p:spPr>
            <a:xfrm>
              <a:off x="3953160" y="2800800"/>
              <a:ext cx="26280" cy="26640"/>
            </a:xfrm>
            <a:custGeom>
              <a:avLst/>
              <a:gdLst/>
              <a:ahLst/>
              <a:rect l="l" t="t" r="r" b="b"/>
              <a:pathLst>
                <a:path w="332" h="333">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47" name="CustomShape 665"/>
            <p:cNvSpPr/>
            <p:nvPr/>
          </p:nvSpPr>
          <p:spPr>
            <a:xfrm>
              <a:off x="4011120" y="2800800"/>
              <a:ext cx="26640" cy="26640"/>
            </a:xfrm>
            <a:custGeom>
              <a:avLst/>
              <a:gdLst/>
              <a:ahLst/>
              <a:rect l="l" t="t" r="r" b="b"/>
              <a:pathLst>
                <a:path w="333" h="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748" name="CustomShape 666"/>
            <p:cNvSpPr/>
            <p:nvPr/>
          </p:nvSpPr>
          <p:spPr>
            <a:xfrm>
              <a:off x="4068720" y="2800800"/>
              <a:ext cx="26640" cy="26640"/>
            </a:xfrm>
            <a:custGeom>
              <a:avLst/>
              <a:gdLst/>
              <a:ahLst/>
              <a:rect l="l" t="t" r="r" b="b"/>
              <a:pathLst>
                <a:path w="333" h="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ffffff"/>
            </a:solidFill>
            <a:ln>
              <a:noFill/>
            </a:ln>
          </p:spPr>
          <p:style>
            <a:lnRef idx="0"/>
            <a:fillRef idx="0"/>
            <a:effectRef idx="0"/>
            <a:fontRef idx="minor"/>
          </p:style>
        </p:sp>
        <p:sp>
          <p:nvSpPr>
            <p:cNvPr id="1749" name="CustomShape 667"/>
            <p:cNvSpPr/>
            <p:nvPr/>
          </p:nvSpPr>
          <p:spPr>
            <a:xfrm>
              <a:off x="4127040" y="2800800"/>
              <a:ext cx="26640" cy="26640"/>
            </a:xfrm>
            <a:custGeom>
              <a:avLst/>
              <a:gdLst/>
              <a:ahLst/>
              <a:rect l="l" t="t" r="r" b="b"/>
              <a:pathLst>
                <a:path w="333" h="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ffffff"/>
            </a:solidFill>
            <a:ln>
              <a:noFill/>
            </a:ln>
          </p:spPr>
          <p:style>
            <a:lnRef idx="0"/>
            <a:fillRef idx="0"/>
            <a:effectRef idx="0"/>
            <a:fontRef idx="minor"/>
          </p:style>
        </p:sp>
        <p:sp>
          <p:nvSpPr>
            <p:cNvPr id="1750" name="CustomShape 668"/>
            <p:cNvSpPr/>
            <p:nvPr/>
          </p:nvSpPr>
          <p:spPr>
            <a:xfrm>
              <a:off x="1699200" y="285912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751" name="CustomShape 669"/>
            <p:cNvSpPr/>
            <p:nvPr/>
          </p:nvSpPr>
          <p:spPr>
            <a:xfrm>
              <a:off x="1756800" y="28591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752" name="CustomShape 670"/>
            <p:cNvSpPr/>
            <p:nvPr/>
          </p:nvSpPr>
          <p:spPr>
            <a:xfrm>
              <a:off x="1815120" y="285912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753" name="CustomShape 671"/>
            <p:cNvSpPr/>
            <p:nvPr/>
          </p:nvSpPr>
          <p:spPr>
            <a:xfrm>
              <a:off x="1930320" y="285912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54" name="CustomShape 672"/>
            <p:cNvSpPr/>
            <p:nvPr/>
          </p:nvSpPr>
          <p:spPr>
            <a:xfrm>
              <a:off x="2045880" y="2859120"/>
              <a:ext cx="26640" cy="2628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55" name="CustomShape 673"/>
            <p:cNvSpPr/>
            <p:nvPr/>
          </p:nvSpPr>
          <p:spPr>
            <a:xfrm>
              <a:off x="2103840" y="28591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756" name="CustomShape 674"/>
            <p:cNvSpPr/>
            <p:nvPr/>
          </p:nvSpPr>
          <p:spPr>
            <a:xfrm>
              <a:off x="2682000" y="28591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757" name="CustomShape 675"/>
            <p:cNvSpPr/>
            <p:nvPr/>
          </p:nvSpPr>
          <p:spPr>
            <a:xfrm>
              <a:off x="2739600" y="285912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758" name="CustomShape 676"/>
            <p:cNvSpPr/>
            <p:nvPr/>
          </p:nvSpPr>
          <p:spPr>
            <a:xfrm>
              <a:off x="2797200" y="28591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759" name="CustomShape 677"/>
            <p:cNvSpPr/>
            <p:nvPr/>
          </p:nvSpPr>
          <p:spPr>
            <a:xfrm>
              <a:off x="2855160" y="2859120"/>
              <a:ext cx="26280" cy="26280"/>
            </a:xfrm>
            <a:custGeom>
              <a:avLst/>
              <a:gdLst/>
              <a:ahLst/>
              <a:rect l="l" t="t" r="r" b="b"/>
              <a:pathLst>
                <a:path w="332" h="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ffffff"/>
            </a:solidFill>
            <a:ln>
              <a:noFill/>
            </a:ln>
          </p:spPr>
          <p:style>
            <a:lnRef idx="0"/>
            <a:fillRef idx="0"/>
            <a:effectRef idx="0"/>
            <a:fontRef idx="minor"/>
          </p:style>
        </p:sp>
        <p:sp>
          <p:nvSpPr>
            <p:cNvPr id="1760" name="CustomShape 678"/>
            <p:cNvSpPr/>
            <p:nvPr/>
          </p:nvSpPr>
          <p:spPr>
            <a:xfrm>
              <a:off x="2912760" y="285912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61" name="CustomShape 679"/>
            <p:cNvSpPr/>
            <p:nvPr/>
          </p:nvSpPr>
          <p:spPr>
            <a:xfrm>
              <a:off x="2971080" y="2859120"/>
              <a:ext cx="26640" cy="2628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762" name="CustomShape 680"/>
            <p:cNvSpPr/>
            <p:nvPr/>
          </p:nvSpPr>
          <p:spPr>
            <a:xfrm>
              <a:off x="3028680" y="285912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63" name="CustomShape 681"/>
            <p:cNvSpPr/>
            <p:nvPr/>
          </p:nvSpPr>
          <p:spPr>
            <a:xfrm>
              <a:off x="3085920" y="2859120"/>
              <a:ext cx="26640" cy="2628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64" name="CustomShape 682"/>
            <p:cNvSpPr/>
            <p:nvPr/>
          </p:nvSpPr>
          <p:spPr>
            <a:xfrm>
              <a:off x="3144240" y="28591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765" name="CustomShape 683"/>
            <p:cNvSpPr/>
            <p:nvPr/>
          </p:nvSpPr>
          <p:spPr>
            <a:xfrm>
              <a:off x="3201840" y="28591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766" name="CustomShape 684"/>
            <p:cNvSpPr/>
            <p:nvPr/>
          </p:nvSpPr>
          <p:spPr>
            <a:xfrm>
              <a:off x="3317400" y="2859120"/>
              <a:ext cx="26640" cy="2628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767" name="CustomShape 685"/>
            <p:cNvSpPr/>
            <p:nvPr/>
          </p:nvSpPr>
          <p:spPr>
            <a:xfrm>
              <a:off x="3375000" y="2859120"/>
              <a:ext cx="26640" cy="2628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768" name="CustomShape 686"/>
            <p:cNvSpPr/>
            <p:nvPr/>
          </p:nvSpPr>
          <p:spPr>
            <a:xfrm>
              <a:off x="3433320" y="285912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769" name="CustomShape 687"/>
            <p:cNvSpPr/>
            <p:nvPr/>
          </p:nvSpPr>
          <p:spPr>
            <a:xfrm>
              <a:off x="3490920" y="285912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70" name="CustomShape 688"/>
            <p:cNvSpPr/>
            <p:nvPr/>
          </p:nvSpPr>
          <p:spPr>
            <a:xfrm>
              <a:off x="3664080" y="2859120"/>
              <a:ext cx="26640" cy="2628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71" name="CustomShape 689"/>
            <p:cNvSpPr/>
            <p:nvPr/>
          </p:nvSpPr>
          <p:spPr>
            <a:xfrm>
              <a:off x="3722040" y="285912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772" name="CustomShape 690"/>
            <p:cNvSpPr/>
            <p:nvPr/>
          </p:nvSpPr>
          <p:spPr>
            <a:xfrm>
              <a:off x="3779640" y="285912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773" name="CustomShape 691"/>
            <p:cNvSpPr/>
            <p:nvPr/>
          </p:nvSpPr>
          <p:spPr>
            <a:xfrm>
              <a:off x="3895560" y="285912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74" name="CustomShape 692"/>
            <p:cNvSpPr/>
            <p:nvPr/>
          </p:nvSpPr>
          <p:spPr>
            <a:xfrm>
              <a:off x="3953160" y="285912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75" name="CustomShape 693"/>
            <p:cNvSpPr/>
            <p:nvPr/>
          </p:nvSpPr>
          <p:spPr>
            <a:xfrm>
              <a:off x="4011120" y="2859120"/>
              <a:ext cx="26640" cy="2628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776" name="CustomShape 694"/>
            <p:cNvSpPr/>
            <p:nvPr/>
          </p:nvSpPr>
          <p:spPr>
            <a:xfrm>
              <a:off x="4068720" y="285912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77" name="CustomShape 695"/>
            <p:cNvSpPr/>
            <p:nvPr/>
          </p:nvSpPr>
          <p:spPr>
            <a:xfrm>
              <a:off x="4184280" y="2859120"/>
              <a:ext cx="26640" cy="2628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78" name="CustomShape 696"/>
            <p:cNvSpPr/>
            <p:nvPr/>
          </p:nvSpPr>
          <p:spPr>
            <a:xfrm>
              <a:off x="4241880" y="285912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779" name="CustomShape 697"/>
            <p:cNvSpPr/>
            <p:nvPr/>
          </p:nvSpPr>
          <p:spPr>
            <a:xfrm>
              <a:off x="1699200" y="2917080"/>
              <a:ext cx="26640" cy="26640"/>
            </a:xfrm>
            <a:custGeom>
              <a:avLst/>
              <a:gdLst/>
              <a:ahLst/>
              <a:rect l="l" t="t" r="r" b="b"/>
              <a:pathLst>
                <a:path w="333" h="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780" name="CustomShape 698"/>
            <p:cNvSpPr/>
            <p:nvPr/>
          </p:nvSpPr>
          <p:spPr>
            <a:xfrm>
              <a:off x="1756800" y="2917080"/>
              <a:ext cx="26640" cy="26640"/>
            </a:xfrm>
            <a:custGeom>
              <a:avLst/>
              <a:gdLst/>
              <a:ahLst/>
              <a:rect l="l" t="t" r="r" b="b"/>
              <a:pathLst>
                <a:path w="333" h="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781" name="CustomShape 699"/>
            <p:cNvSpPr/>
            <p:nvPr/>
          </p:nvSpPr>
          <p:spPr>
            <a:xfrm>
              <a:off x="1815120" y="2917080"/>
              <a:ext cx="26280" cy="26640"/>
            </a:xfrm>
            <a:custGeom>
              <a:avLst/>
              <a:gdLst/>
              <a:ahLst/>
              <a:rect l="l" t="t" r="r" b="b"/>
              <a:pathLst>
                <a:path w="332" h="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782" name="CustomShape 700"/>
            <p:cNvSpPr/>
            <p:nvPr/>
          </p:nvSpPr>
          <p:spPr>
            <a:xfrm>
              <a:off x="1872720" y="2917080"/>
              <a:ext cx="26280" cy="26640"/>
            </a:xfrm>
            <a:custGeom>
              <a:avLst/>
              <a:gdLst/>
              <a:ahLst/>
              <a:rect l="l" t="t" r="r" b="b"/>
              <a:pathLst>
                <a:path w="332" h="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83" name="CustomShape 701"/>
            <p:cNvSpPr/>
            <p:nvPr/>
          </p:nvSpPr>
          <p:spPr>
            <a:xfrm>
              <a:off x="2682000" y="2917080"/>
              <a:ext cx="26640" cy="26640"/>
            </a:xfrm>
            <a:custGeom>
              <a:avLst/>
              <a:gdLst/>
              <a:ahLst/>
              <a:rect l="l" t="t" r="r" b="b"/>
              <a:pathLst>
                <a:path w="333" h="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784" name="CustomShape 702"/>
            <p:cNvSpPr/>
            <p:nvPr/>
          </p:nvSpPr>
          <p:spPr>
            <a:xfrm>
              <a:off x="2576160" y="2917080"/>
              <a:ext cx="26280" cy="26640"/>
            </a:xfrm>
            <a:custGeom>
              <a:avLst/>
              <a:gdLst/>
              <a:ahLst/>
              <a:rect l="l" t="t" r="r" b="b"/>
              <a:pathLst>
                <a:path w="332" h="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85" name="CustomShape 703"/>
            <p:cNvSpPr/>
            <p:nvPr/>
          </p:nvSpPr>
          <p:spPr>
            <a:xfrm>
              <a:off x="2739600" y="2917080"/>
              <a:ext cx="26640" cy="26640"/>
            </a:xfrm>
            <a:custGeom>
              <a:avLst/>
              <a:gdLst/>
              <a:ahLst/>
              <a:rect l="l" t="t" r="r" b="b"/>
              <a:pathLst>
                <a:path w="333" h="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786" name="CustomShape 704"/>
            <p:cNvSpPr/>
            <p:nvPr/>
          </p:nvSpPr>
          <p:spPr>
            <a:xfrm>
              <a:off x="2797200" y="2917080"/>
              <a:ext cx="26640" cy="26640"/>
            </a:xfrm>
            <a:custGeom>
              <a:avLst/>
              <a:gdLst/>
              <a:ahLst/>
              <a:rect l="l" t="t" r="r" b="b"/>
              <a:pathLst>
                <a:path w="333" h="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1787" name="CustomShape 705"/>
            <p:cNvSpPr/>
            <p:nvPr/>
          </p:nvSpPr>
          <p:spPr>
            <a:xfrm>
              <a:off x="2855160" y="2917080"/>
              <a:ext cx="26280" cy="26640"/>
            </a:xfrm>
            <a:custGeom>
              <a:avLst/>
              <a:gdLst/>
              <a:ahLst/>
              <a:rect l="l" t="t" r="r" b="b"/>
              <a:pathLst>
                <a:path w="332" h="333">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ffffff"/>
            </a:solidFill>
            <a:ln>
              <a:noFill/>
            </a:ln>
          </p:spPr>
          <p:style>
            <a:lnRef idx="0"/>
            <a:fillRef idx="0"/>
            <a:effectRef idx="0"/>
            <a:fontRef idx="minor"/>
          </p:style>
        </p:sp>
        <p:sp>
          <p:nvSpPr>
            <p:cNvPr id="1788" name="CustomShape 706"/>
            <p:cNvSpPr/>
            <p:nvPr/>
          </p:nvSpPr>
          <p:spPr>
            <a:xfrm>
              <a:off x="2912760" y="2917080"/>
              <a:ext cx="26280" cy="26640"/>
            </a:xfrm>
            <a:custGeom>
              <a:avLst/>
              <a:gdLst/>
              <a:ahLst/>
              <a:rect l="l" t="t" r="r" b="b"/>
              <a:pathLst>
                <a:path w="332" h="333">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89" name="CustomShape 707"/>
            <p:cNvSpPr/>
            <p:nvPr/>
          </p:nvSpPr>
          <p:spPr>
            <a:xfrm>
              <a:off x="2971080" y="2917080"/>
              <a:ext cx="26640" cy="26640"/>
            </a:xfrm>
            <a:custGeom>
              <a:avLst/>
              <a:gdLst/>
              <a:ahLst/>
              <a:rect l="l" t="t" r="r" b="b"/>
              <a:pathLst>
                <a:path w="333" h="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790" name="CustomShape 708"/>
            <p:cNvSpPr/>
            <p:nvPr/>
          </p:nvSpPr>
          <p:spPr>
            <a:xfrm>
              <a:off x="3028680" y="2917080"/>
              <a:ext cx="26640" cy="26640"/>
            </a:xfrm>
            <a:custGeom>
              <a:avLst/>
              <a:gdLst/>
              <a:ahLst/>
              <a:rect l="l" t="t" r="r" b="b"/>
              <a:pathLst>
                <a:path w="333" h="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91" name="CustomShape 709"/>
            <p:cNvSpPr/>
            <p:nvPr/>
          </p:nvSpPr>
          <p:spPr>
            <a:xfrm>
              <a:off x="3085920" y="2917080"/>
              <a:ext cx="26640" cy="26640"/>
            </a:xfrm>
            <a:custGeom>
              <a:avLst/>
              <a:gdLst/>
              <a:ahLst/>
              <a:rect l="l" t="t" r="r" b="b"/>
              <a:pathLst>
                <a:path w="333" h="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92" name="CustomShape 710"/>
            <p:cNvSpPr/>
            <p:nvPr/>
          </p:nvSpPr>
          <p:spPr>
            <a:xfrm>
              <a:off x="3144240" y="2917080"/>
              <a:ext cx="26640" cy="26640"/>
            </a:xfrm>
            <a:custGeom>
              <a:avLst/>
              <a:gdLst/>
              <a:ahLst/>
              <a:rect l="l" t="t" r="r" b="b"/>
              <a:pathLst>
                <a:path w="333" h="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793" name="CustomShape 711"/>
            <p:cNvSpPr/>
            <p:nvPr/>
          </p:nvSpPr>
          <p:spPr>
            <a:xfrm>
              <a:off x="3201840" y="2917080"/>
              <a:ext cx="26640" cy="26640"/>
            </a:xfrm>
            <a:custGeom>
              <a:avLst/>
              <a:gdLst/>
              <a:ahLst/>
              <a:rect l="l" t="t" r="r" b="b"/>
              <a:pathLst>
                <a:path w="333" h="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794" name="CustomShape 712"/>
            <p:cNvSpPr/>
            <p:nvPr/>
          </p:nvSpPr>
          <p:spPr>
            <a:xfrm>
              <a:off x="3259800" y="2917080"/>
              <a:ext cx="26640" cy="26640"/>
            </a:xfrm>
            <a:custGeom>
              <a:avLst/>
              <a:gdLst/>
              <a:ahLst/>
              <a:rect l="l" t="t" r="r" b="b"/>
              <a:pathLst>
                <a:path w="333" h="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795" name="CustomShape 713"/>
            <p:cNvSpPr/>
            <p:nvPr/>
          </p:nvSpPr>
          <p:spPr>
            <a:xfrm>
              <a:off x="3375000" y="2917080"/>
              <a:ext cx="26640" cy="26640"/>
            </a:xfrm>
            <a:custGeom>
              <a:avLst/>
              <a:gdLst/>
              <a:ahLst/>
              <a:rect l="l" t="t" r="r" b="b"/>
              <a:pathLst>
                <a:path w="333" h="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796" name="CustomShape 714"/>
            <p:cNvSpPr/>
            <p:nvPr/>
          </p:nvSpPr>
          <p:spPr>
            <a:xfrm>
              <a:off x="3433320" y="2917080"/>
              <a:ext cx="26280" cy="26640"/>
            </a:xfrm>
            <a:custGeom>
              <a:avLst/>
              <a:gdLst/>
              <a:ahLst/>
              <a:rect l="l" t="t" r="r" b="b"/>
              <a:pathLst>
                <a:path w="332" h="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797" name="CustomShape 715"/>
            <p:cNvSpPr/>
            <p:nvPr/>
          </p:nvSpPr>
          <p:spPr>
            <a:xfrm>
              <a:off x="3664080" y="2917080"/>
              <a:ext cx="26640" cy="26640"/>
            </a:xfrm>
            <a:custGeom>
              <a:avLst/>
              <a:gdLst/>
              <a:ahLst/>
              <a:rect l="l" t="t" r="r" b="b"/>
              <a:pathLst>
                <a:path w="333" h="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798" name="CustomShape 716"/>
            <p:cNvSpPr/>
            <p:nvPr/>
          </p:nvSpPr>
          <p:spPr>
            <a:xfrm>
              <a:off x="3722040" y="2917080"/>
              <a:ext cx="26640" cy="26640"/>
            </a:xfrm>
            <a:custGeom>
              <a:avLst/>
              <a:gdLst/>
              <a:ahLst/>
              <a:rect l="l" t="t" r="r" b="b"/>
              <a:pathLst>
                <a:path w="333" h="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799" name="CustomShape 717"/>
            <p:cNvSpPr/>
            <p:nvPr/>
          </p:nvSpPr>
          <p:spPr>
            <a:xfrm>
              <a:off x="3895560" y="2917080"/>
              <a:ext cx="26280" cy="26640"/>
            </a:xfrm>
            <a:custGeom>
              <a:avLst/>
              <a:gdLst/>
              <a:ahLst/>
              <a:rect l="l" t="t" r="r" b="b"/>
              <a:pathLst>
                <a:path w="332" h="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800" name="CustomShape 718"/>
            <p:cNvSpPr/>
            <p:nvPr/>
          </p:nvSpPr>
          <p:spPr>
            <a:xfrm>
              <a:off x="3953160" y="2917080"/>
              <a:ext cx="26280" cy="26640"/>
            </a:xfrm>
            <a:custGeom>
              <a:avLst/>
              <a:gdLst/>
              <a:ahLst/>
              <a:rect l="l" t="t" r="r" b="b"/>
              <a:pathLst>
                <a:path w="332" h="333">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801" name="CustomShape 719"/>
            <p:cNvSpPr/>
            <p:nvPr/>
          </p:nvSpPr>
          <p:spPr>
            <a:xfrm>
              <a:off x="4011120" y="2917080"/>
              <a:ext cx="26640" cy="26640"/>
            </a:xfrm>
            <a:custGeom>
              <a:avLst/>
              <a:gdLst/>
              <a:ahLst/>
              <a:rect l="l" t="t" r="r" b="b"/>
              <a:pathLst>
                <a:path w="333" h="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802" name="CustomShape 720"/>
            <p:cNvSpPr/>
            <p:nvPr/>
          </p:nvSpPr>
          <p:spPr>
            <a:xfrm>
              <a:off x="4241880" y="2917080"/>
              <a:ext cx="26640" cy="26640"/>
            </a:xfrm>
            <a:custGeom>
              <a:avLst/>
              <a:gdLst/>
              <a:ahLst/>
              <a:rect l="l" t="t" r="r" b="b"/>
              <a:pathLst>
                <a:path w="333" h="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803" name="CustomShape 721"/>
            <p:cNvSpPr/>
            <p:nvPr/>
          </p:nvSpPr>
          <p:spPr>
            <a:xfrm>
              <a:off x="1872720" y="2974680"/>
              <a:ext cx="26280" cy="2664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804" name="CustomShape 722"/>
            <p:cNvSpPr/>
            <p:nvPr/>
          </p:nvSpPr>
          <p:spPr>
            <a:xfrm>
              <a:off x="1988280" y="2974680"/>
              <a:ext cx="26640" cy="2664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805" name="CustomShape 723"/>
            <p:cNvSpPr/>
            <p:nvPr/>
          </p:nvSpPr>
          <p:spPr>
            <a:xfrm>
              <a:off x="2045880" y="2974680"/>
              <a:ext cx="26640" cy="26640"/>
            </a:xfrm>
            <a:custGeom>
              <a:avLst/>
              <a:gdLst/>
              <a:ahLst/>
              <a:rect l="l" t="t" r="r" b="b"/>
              <a:pathLst>
                <a:path w="333" h="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806" name="CustomShape 724"/>
            <p:cNvSpPr/>
            <p:nvPr/>
          </p:nvSpPr>
          <p:spPr>
            <a:xfrm>
              <a:off x="2103840" y="29746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fffff"/>
            </a:solidFill>
            <a:ln>
              <a:noFill/>
            </a:ln>
          </p:spPr>
          <p:style>
            <a:lnRef idx="0"/>
            <a:fillRef idx="0"/>
            <a:effectRef idx="0"/>
            <a:fontRef idx="minor"/>
          </p:style>
        </p:sp>
        <p:sp>
          <p:nvSpPr>
            <p:cNvPr id="1807" name="CustomShape 725"/>
            <p:cNvSpPr/>
            <p:nvPr/>
          </p:nvSpPr>
          <p:spPr>
            <a:xfrm>
              <a:off x="2682000" y="29746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808" name="CustomShape 726"/>
            <p:cNvSpPr/>
            <p:nvPr/>
          </p:nvSpPr>
          <p:spPr>
            <a:xfrm>
              <a:off x="2739600" y="2974680"/>
              <a:ext cx="26640" cy="2664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809" name="CustomShape 727"/>
            <p:cNvSpPr/>
            <p:nvPr/>
          </p:nvSpPr>
          <p:spPr>
            <a:xfrm>
              <a:off x="2797200" y="2974680"/>
              <a:ext cx="26640" cy="26640"/>
            </a:xfrm>
            <a:custGeom>
              <a:avLst/>
              <a:gdLst/>
              <a:ahLst/>
              <a:rect l="l" t="t" r="r" b="b"/>
              <a:pathLst>
                <a:path w="333" h="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fffff"/>
            </a:solidFill>
            <a:ln>
              <a:noFill/>
            </a:ln>
          </p:spPr>
          <p:style>
            <a:lnRef idx="0"/>
            <a:fillRef idx="0"/>
            <a:effectRef idx="0"/>
            <a:fontRef idx="minor"/>
          </p:style>
        </p:sp>
        <p:sp>
          <p:nvSpPr>
            <p:cNvPr id="1810" name="CustomShape 728"/>
            <p:cNvSpPr/>
            <p:nvPr/>
          </p:nvSpPr>
          <p:spPr>
            <a:xfrm>
              <a:off x="2855160" y="2974680"/>
              <a:ext cx="26280" cy="26640"/>
            </a:xfrm>
            <a:custGeom>
              <a:avLst/>
              <a:gdLst/>
              <a:ahLst/>
              <a:rect l="l" t="t" r="r" b="b"/>
              <a:pathLst>
                <a:path w="332" h="333">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ffffff"/>
            </a:solidFill>
            <a:ln>
              <a:noFill/>
            </a:ln>
          </p:spPr>
          <p:style>
            <a:lnRef idx="0"/>
            <a:fillRef idx="0"/>
            <a:effectRef idx="0"/>
            <a:fontRef idx="minor"/>
          </p:style>
        </p:sp>
        <p:sp>
          <p:nvSpPr>
            <p:cNvPr id="1811" name="CustomShape 729"/>
            <p:cNvSpPr/>
            <p:nvPr/>
          </p:nvSpPr>
          <p:spPr>
            <a:xfrm>
              <a:off x="2912760" y="2974680"/>
              <a:ext cx="26280" cy="2664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812" name="CustomShape 730"/>
            <p:cNvSpPr/>
            <p:nvPr/>
          </p:nvSpPr>
          <p:spPr>
            <a:xfrm>
              <a:off x="2971080" y="2974680"/>
              <a:ext cx="26640" cy="2664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813" name="CustomShape 731"/>
            <p:cNvSpPr/>
            <p:nvPr/>
          </p:nvSpPr>
          <p:spPr>
            <a:xfrm>
              <a:off x="3028680" y="2974680"/>
              <a:ext cx="26640" cy="2664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814" name="CustomShape 732"/>
            <p:cNvSpPr/>
            <p:nvPr/>
          </p:nvSpPr>
          <p:spPr>
            <a:xfrm>
              <a:off x="3085920" y="2974680"/>
              <a:ext cx="26640" cy="26640"/>
            </a:xfrm>
            <a:custGeom>
              <a:avLst/>
              <a:gdLst/>
              <a:ahLst/>
              <a:rect l="l" t="t" r="r" b="b"/>
              <a:pathLst>
                <a:path w="333" h="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815" name="CustomShape 733"/>
            <p:cNvSpPr/>
            <p:nvPr/>
          </p:nvSpPr>
          <p:spPr>
            <a:xfrm>
              <a:off x="3144240" y="29746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fffff"/>
            </a:solidFill>
            <a:ln>
              <a:noFill/>
            </a:ln>
          </p:spPr>
          <p:style>
            <a:lnRef idx="0"/>
            <a:fillRef idx="0"/>
            <a:effectRef idx="0"/>
            <a:fontRef idx="minor"/>
          </p:style>
        </p:sp>
        <p:sp>
          <p:nvSpPr>
            <p:cNvPr id="1816" name="CustomShape 734"/>
            <p:cNvSpPr/>
            <p:nvPr/>
          </p:nvSpPr>
          <p:spPr>
            <a:xfrm>
              <a:off x="3201840" y="2974680"/>
              <a:ext cx="26640" cy="2664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fffff"/>
            </a:solidFill>
            <a:ln>
              <a:noFill/>
            </a:ln>
          </p:spPr>
          <p:style>
            <a:lnRef idx="0"/>
            <a:fillRef idx="0"/>
            <a:effectRef idx="0"/>
            <a:fontRef idx="minor"/>
          </p:style>
        </p:sp>
        <p:sp>
          <p:nvSpPr>
            <p:cNvPr id="1817" name="CustomShape 735"/>
            <p:cNvSpPr/>
            <p:nvPr/>
          </p:nvSpPr>
          <p:spPr>
            <a:xfrm>
              <a:off x="3259800" y="29746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818" name="CustomShape 736"/>
            <p:cNvSpPr/>
            <p:nvPr/>
          </p:nvSpPr>
          <p:spPr>
            <a:xfrm>
              <a:off x="3664080" y="2974680"/>
              <a:ext cx="26640" cy="2664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819" name="CustomShape 737"/>
            <p:cNvSpPr/>
            <p:nvPr/>
          </p:nvSpPr>
          <p:spPr>
            <a:xfrm>
              <a:off x="3722040" y="2974680"/>
              <a:ext cx="26640" cy="2664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fffff"/>
            </a:solidFill>
            <a:ln>
              <a:noFill/>
            </a:ln>
          </p:spPr>
          <p:style>
            <a:lnRef idx="0"/>
            <a:fillRef idx="0"/>
            <a:effectRef idx="0"/>
            <a:fontRef idx="minor"/>
          </p:style>
        </p:sp>
        <p:sp>
          <p:nvSpPr>
            <p:cNvPr id="1820" name="CustomShape 738"/>
            <p:cNvSpPr/>
            <p:nvPr/>
          </p:nvSpPr>
          <p:spPr>
            <a:xfrm>
              <a:off x="3895560" y="2974680"/>
              <a:ext cx="26280" cy="2664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821" name="CustomShape 739"/>
            <p:cNvSpPr/>
            <p:nvPr/>
          </p:nvSpPr>
          <p:spPr>
            <a:xfrm>
              <a:off x="3953160" y="2974680"/>
              <a:ext cx="26280" cy="2664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fffff"/>
            </a:solidFill>
            <a:ln>
              <a:noFill/>
            </a:ln>
          </p:spPr>
          <p:style>
            <a:lnRef idx="0"/>
            <a:fillRef idx="0"/>
            <a:effectRef idx="0"/>
            <a:fontRef idx="minor"/>
          </p:style>
        </p:sp>
        <p:sp>
          <p:nvSpPr>
            <p:cNvPr id="1822" name="CustomShape 740"/>
            <p:cNvSpPr/>
            <p:nvPr/>
          </p:nvSpPr>
          <p:spPr>
            <a:xfrm>
              <a:off x="4011120" y="2974680"/>
              <a:ext cx="26640" cy="2664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fffff"/>
            </a:solidFill>
            <a:ln>
              <a:noFill/>
            </a:ln>
          </p:spPr>
          <p:style>
            <a:lnRef idx="0"/>
            <a:fillRef idx="0"/>
            <a:effectRef idx="0"/>
            <a:fontRef idx="minor"/>
          </p:style>
        </p:sp>
        <p:sp>
          <p:nvSpPr>
            <p:cNvPr id="1823" name="CustomShape 741"/>
            <p:cNvSpPr/>
            <p:nvPr/>
          </p:nvSpPr>
          <p:spPr>
            <a:xfrm>
              <a:off x="4241880" y="2974680"/>
              <a:ext cx="26640" cy="2664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fffff"/>
            </a:solidFill>
            <a:ln>
              <a:noFill/>
            </a:ln>
          </p:spPr>
          <p:style>
            <a:lnRef idx="0"/>
            <a:fillRef idx="0"/>
            <a:effectRef idx="0"/>
            <a:fontRef idx="minor"/>
          </p:style>
        </p:sp>
        <p:sp>
          <p:nvSpPr>
            <p:cNvPr id="1824" name="CustomShape 742"/>
            <p:cNvSpPr/>
            <p:nvPr/>
          </p:nvSpPr>
          <p:spPr>
            <a:xfrm>
              <a:off x="1930320" y="3033000"/>
              <a:ext cx="26280" cy="26640"/>
            </a:xfrm>
            <a:custGeom>
              <a:avLst/>
              <a:gdLst/>
              <a:ahLst/>
              <a:rect l="l" t="t" r="r" b="b"/>
              <a:pathLst>
                <a:path w="332" h="333">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825" name="CustomShape 743"/>
            <p:cNvSpPr/>
            <p:nvPr/>
          </p:nvSpPr>
          <p:spPr>
            <a:xfrm>
              <a:off x="1988280" y="3033000"/>
              <a:ext cx="26640" cy="26640"/>
            </a:xfrm>
            <a:custGeom>
              <a:avLst/>
              <a:gdLst/>
              <a:ahLst/>
              <a:rect l="l" t="t" r="r" b="b"/>
              <a:pathLst>
                <a:path w="333" h="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826" name="CustomShape 744"/>
            <p:cNvSpPr/>
            <p:nvPr/>
          </p:nvSpPr>
          <p:spPr>
            <a:xfrm>
              <a:off x="2045880" y="3033000"/>
              <a:ext cx="26640" cy="26640"/>
            </a:xfrm>
            <a:custGeom>
              <a:avLst/>
              <a:gdLst/>
              <a:ahLst/>
              <a:rect l="l" t="t" r="r" b="b"/>
              <a:pathLst>
                <a:path w="333" h="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827" name="CustomShape 745"/>
            <p:cNvSpPr/>
            <p:nvPr/>
          </p:nvSpPr>
          <p:spPr>
            <a:xfrm>
              <a:off x="2103840" y="3033000"/>
              <a:ext cx="26640" cy="26640"/>
            </a:xfrm>
            <a:custGeom>
              <a:avLst/>
              <a:gdLst/>
              <a:ahLst/>
              <a:rect l="l" t="t" r="r" b="b"/>
              <a:pathLst>
                <a:path w="333" h="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ffffff"/>
            </a:solidFill>
            <a:ln>
              <a:noFill/>
            </a:ln>
          </p:spPr>
          <p:style>
            <a:lnRef idx="0"/>
            <a:fillRef idx="0"/>
            <a:effectRef idx="0"/>
            <a:fontRef idx="minor"/>
          </p:style>
        </p:sp>
        <p:sp>
          <p:nvSpPr>
            <p:cNvPr id="1828" name="CustomShape 746"/>
            <p:cNvSpPr/>
            <p:nvPr/>
          </p:nvSpPr>
          <p:spPr>
            <a:xfrm>
              <a:off x="2161440" y="3033000"/>
              <a:ext cx="26640" cy="26640"/>
            </a:xfrm>
            <a:custGeom>
              <a:avLst/>
              <a:gdLst/>
              <a:ahLst/>
              <a:rect l="l" t="t" r="r" b="b"/>
              <a:pathLst>
                <a:path w="333" h="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ffffff"/>
            </a:solidFill>
            <a:ln>
              <a:noFill/>
            </a:ln>
          </p:spPr>
          <p:style>
            <a:lnRef idx="0"/>
            <a:fillRef idx="0"/>
            <a:effectRef idx="0"/>
            <a:fontRef idx="minor"/>
          </p:style>
        </p:sp>
        <p:sp>
          <p:nvSpPr>
            <p:cNvPr id="1829" name="CustomShape 747"/>
            <p:cNvSpPr/>
            <p:nvPr/>
          </p:nvSpPr>
          <p:spPr>
            <a:xfrm>
              <a:off x="2682000" y="3033000"/>
              <a:ext cx="26640" cy="26640"/>
            </a:xfrm>
            <a:custGeom>
              <a:avLst/>
              <a:gdLst/>
              <a:ahLst/>
              <a:rect l="l" t="t" r="r" b="b"/>
              <a:pathLst>
                <a:path w="333" h="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ffffff"/>
            </a:solidFill>
            <a:ln>
              <a:noFill/>
            </a:ln>
          </p:spPr>
          <p:style>
            <a:lnRef idx="0"/>
            <a:fillRef idx="0"/>
            <a:effectRef idx="0"/>
            <a:fontRef idx="minor"/>
          </p:style>
        </p:sp>
        <p:sp>
          <p:nvSpPr>
            <p:cNvPr id="1830" name="CustomShape 748"/>
            <p:cNvSpPr/>
            <p:nvPr/>
          </p:nvSpPr>
          <p:spPr>
            <a:xfrm>
              <a:off x="2739600" y="3033000"/>
              <a:ext cx="26640" cy="26640"/>
            </a:xfrm>
            <a:custGeom>
              <a:avLst/>
              <a:gdLst/>
              <a:ahLst/>
              <a:rect l="l" t="t" r="r" b="b"/>
              <a:pathLst>
                <a:path w="333" h="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ffffff"/>
            </a:solidFill>
            <a:ln>
              <a:noFill/>
            </a:ln>
          </p:spPr>
          <p:style>
            <a:lnRef idx="0"/>
            <a:fillRef idx="0"/>
            <a:effectRef idx="0"/>
            <a:fontRef idx="minor"/>
          </p:style>
        </p:sp>
        <p:sp>
          <p:nvSpPr>
            <p:cNvPr id="1831" name="CustomShape 749"/>
            <p:cNvSpPr/>
            <p:nvPr/>
          </p:nvSpPr>
          <p:spPr>
            <a:xfrm>
              <a:off x="2797200" y="3033000"/>
              <a:ext cx="26640" cy="26640"/>
            </a:xfrm>
            <a:custGeom>
              <a:avLst/>
              <a:gdLst/>
              <a:ahLst/>
              <a:rect l="l" t="t" r="r" b="b"/>
              <a:pathLst>
                <a:path w="333" h="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ffffff"/>
            </a:solidFill>
            <a:ln>
              <a:noFill/>
            </a:ln>
          </p:spPr>
          <p:style>
            <a:lnRef idx="0"/>
            <a:fillRef idx="0"/>
            <a:effectRef idx="0"/>
            <a:fontRef idx="minor"/>
          </p:style>
        </p:sp>
        <p:sp>
          <p:nvSpPr>
            <p:cNvPr id="1832" name="CustomShape 750"/>
            <p:cNvSpPr/>
            <p:nvPr/>
          </p:nvSpPr>
          <p:spPr>
            <a:xfrm>
              <a:off x="2855160" y="3033000"/>
              <a:ext cx="26280" cy="26640"/>
            </a:xfrm>
            <a:custGeom>
              <a:avLst/>
              <a:gdLst/>
              <a:ahLst/>
              <a:rect l="l" t="t" r="r" b="b"/>
              <a:pathLst>
                <a:path w="332" h="333">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ffffff"/>
            </a:solidFill>
            <a:ln>
              <a:noFill/>
            </a:ln>
          </p:spPr>
          <p:style>
            <a:lnRef idx="0"/>
            <a:fillRef idx="0"/>
            <a:effectRef idx="0"/>
            <a:fontRef idx="minor"/>
          </p:style>
        </p:sp>
        <p:sp>
          <p:nvSpPr>
            <p:cNvPr id="1833" name="CustomShape 751"/>
            <p:cNvSpPr/>
            <p:nvPr/>
          </p:nvSpPr>
          <p:spPr>
            <a:xfrm>
              <a:off x="2912760" y="3033000"/>
              <a:ext cx="26280" cy="26640"/>
            </a:xfrm>
            <a:custGeom>
              <a:avLst/>
              <a:gdLst/>
              <a:ahLst/>
              <a:rect l="l" t="t" r="r" b="b"/>
              <a:pathLst>
                <a:path w="332" h="333">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834" name="CustomShape 752"/>
            <p:cNvSpPr/>
            <p:nvPr/>
          </p:nvSpPr>
          <p:spPr>
            <a:xfrm>
              <a:off x="2971080" y="3033000"/>
              <a:ext cx="26640" cy="26640"/>
            </a:xfrm>
            <a:custGeom>
              <a:avLst/>
              <a:gdLst/>
              <a:ahLst/>
              <a:rect l="l" t="t" r="r" b="b"/>
              <a:pathLst>
                <a:path w="333" h="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ffffff"/>
            </a:solidFill>
            <a:ln>
              <a:noFill/>
            </a:ln>
          </p:spPr>
          <p:style>
            <a:lnRef idx="0"/>
            <a:fillRef idx="0"/>
            <a:effectRef idx="0"/>
            <a:fontRef idx="minor"/>
          </p:style>
        </p:sp>
        <p:sp>
          <p:nvSpPr>
            <p:cNvPr id="1835" name="CustomShape 753"/>
            <p:cNvSpPr/>
            <p:nvPr/>
          </p:nvSpPr>
          <p:spPr>
            <a:xfrm>
              <a:off x="3028680" y="3033000"/>
              <a:ext cx="26640" cy="26640"/>
            </a:xfrm>
            <a:custGeom>
              <a:avLst/>
              <a:gdLst/>
              <a:ahLst/>
              <a:rect l="l" t="t" r="r" b="b"/>
              <a:pathLst>
                <a:path w="333" h="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836" name="CustomShape 754"/>
            <p:cNvSpPr/>
            <p:nvPr/>
          </p:nvSpPr>
          <p:spPr>
            <a:xfrm>
              <a:off x="3085920" y="3033000"/>
              <a:ext cx="26640" cy="26640"/>
            </a:xfrm>
            <a:custGeom>
              <a:avLst/>
              <a:gdLst/>
              <a:ahLst/>
              <a:rect l="l" t="t" r="r" b="b"/>
              <a:pathLst>
                <a:path w="333" h="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837" name="CustomShape 755"/>
            <p:cNvSpPr/>
            <p:nvPr/>
          </p:nvSpPr>
          <p:spPr>
            <a:xfrm>
              <a:off x="3144240" y="3033000"/>
              <a:ext cx="26640" cy="26640"/>
            </a:xfrm>
            <a:custGeom>
              <a:avLst/>
              <a:gdLst/>
              <a:ahLst/>
              <a:rect l="l" t="t" r="r" b="b"/>
              <a:pathLst>
                <a:path w="333" h="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ffffff"/>
            </a:solidFill>
            <a:ln>
              <a:noFill/>
            </a:ln>
          </p:spPr>
          <p:style>
            <a:lnRef idx="0"/>
            <a:fillRef idx="0"/>
            <a:effectRef idx="0"/>
            <a:fontRef idx="minor"/>
          </p:style>
        </p:sp>
        <p:sp>
          <p:nvSpPr>
            <p:cNvPr id="1838" name="CustomShape 756"/>
            <p:cNvSpPr/>
            <p:nvPr/>
          </p:nvSpPr>
          <p:spPr>
            <a:xfrm>
              <a:off x="3201840" y="3033000"/>
              <a:ext cx="26640" cy="26640"/>
            </a:xfrm>
            <a:custGeom>
              <a:avLst/>
              <a:gdLst/>
              <a:ahLst/>
              <a:rect l="l" t="t" r="r" b="b"/>
              <a:pathLst>
                <a:path w="333" h="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ffffff"/>
            </a:solidFill>
            <a:ln>
              <a:noFill/>
            </a:ln>
          </p:spPr>
          <p:style>
            <a:lnRef idx="0"/>
            <a:fillRef idx="0"/>
            <a:effectRef idx="0"/>
            <a:fontRef idx="minor"/>
          </p:style>
        </p:sp>
        <p:sp>
          <p:nvSpPr>
            <p:cNvPr id="1839" name="CustomShape 757"/>
            <p:cNvSpPr/>
            <p:nvPr/>
          </p:nvSpPr>
          <p:spPr>
            <a:xfrm>
              <a:off x="3259800" y="3033000"/>
              <a:ext cx="26640" cy="26640"/>
            </a:xfrm>
            <a:custGeom>
              <a:avLst/>
              <a:gdLst/>
              <a:ahLst/>
              <a:rect l="l" t="t" r="r" b="b"/>
              <a:pathLst>
                <a:path w="333" h="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ffffff"/>
            </a:solidFill>
            <a:ln>
              <a:noFill/>
            </a:ln>
          </p:spPr>
          <p:style>
            <a:lnRef idx="0"/>
            <a:fillRef idx="0"/>
            <a:effectRef idx="0"/>
            <a:fontRef idx="minor"/>
          </p:style>
        </p:sp>
        <p:sp>
          <p:nvSpPr>
            <p:cNvPr id="1840" name="CustomShape 758"/>
            <p:cNvSpPr/>
            <p:nvPr/>
          </p:nvSpPr>
          <p:spPr>
            <a:xfrm>
              <a:off x="3317400" y="3033000"/>
              <a:ext cx="26640" cy="26640"/>
            </a:xfrm>
            <a:custGeom>
              <a:avLst/>
              <a:gdLst/>
              <a:ahLst/>
              <a:rect l="l" t="t" r="r" b="b"/>
              <a:pathLst>
                <a:path w="333" h="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ffffff"/>
            </a:solidFill>
            <a:ln>
              <a:noFill/>
            </a:ln>
          </p:spPr>
          <p:style>
            <a:lnRef idx="0"/>
            <a:fillRef idx="0"/>
            <a:effectRef idx="0"/>
            <a:fontRef idx="minor"/>
          </p:style>
        </p:sp>
        <p:sp>
          <p:nvSpPr>
            <p:cNvPr id="1841" name="CustomShape 759"/>
            <p:cNvSpPr/>
            <p:nvPr/>
          </p:nvSpPr>
          <p:spPr>
            <a:xfrm>
              <a:off x="3375000" y="3033000"/>
              <a:ext cx="26640" cy="26640"/>
            </a:xfrm>
            <a:custGeom>
              <a:avLst/>
              <a:gdLst/>
              <a:ahLst/>
              <a:rect l="l" t="t" r="r" b="b"/>
              <a:pathLst>
                <a:path w="333" h="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ffffff"/>
            </a:solidFill>
            <a:ln>
              <a:noFill/>
            </a:ln>
          </p:spPr>
          <p:style>
            <a:lnRef idx="0"/>
            <a:fillRef idx="0"/>
            <a:effectRef idx="0"/>
            <a:fontRef idx="minor"/>
          </p:style>
        </p:sp>
        <p:sp>
          <p:nvSpPr>
            <p:cNvPr id="1842" name="CustomShape 760"/>
            <p:cNvSpPr/>
            <p:nvPr/>
          </p:nvSpPr>
          <p:spPr>
            <a:xfrm>
              <a:off x="3895560" y="3033000"/>
              <a:ext cx="26280" cy="26640"/>
            </a:xfrm>
            <a:custGeom>
              <a:avLst/>
              <a:gdLst/>
              <a:ahLst/>
              <a:rect l="l" t="t" r="r" b="b"/>
              <a:pathLst>
                <a:path w="332" h="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843" name="CustomShape 761"/>
            <p:cNvSpPr/>
            <p:nvPr/>
          </p:nvSpPr>
          <p:spPr>
            <a:xfrm>
              <a:off x="3953160" y="3033000"/>
              <a:ext cx="26280" cy="26640"/>
            </a:xfrm>
            <a:custGeom>
              <a:avLst/>
              <a:gdLst/>
              <a:ahLst/>
              <a:rect l="l" t="t" r="r" b="b"/>
              <a:pathLst>
                <a:path w="332" h="333">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844" name="CustomShape 762"/>
            <p:cNvSpPr/>
            <p:nvPr/>
          </p:nvSpPr>
          <p:spPr>
            <a:xfrm>
              <a:off x="4127040" y="3033000"/>
              <a:ext cx="26640" cy="26640"/>
            </a:xfrm>
            <a:custGeom>
              <a:avLst/>
              <a:gdLst/>
              <a:ahLst/>
              <a:rect l="l" t="t" r="r" b="b"/>
              <a:pathLst>
                <a:path w="333" h="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ffffff"/>
            </a:solidFill>
            <a:ln>
              <a:noFill/>
            </a:ln>
          </p:spPr>
          <p:style>
            <a:lnRef idx="0"/>
            <a:fillRef idx="0"/>
            <a:effectRef idx="0"/>
            <a:fontRef idx="minor"/>
          </p:style>
        </p:sp>
        <p:sp>
          <p:nvSpPr>
            <p:cNvPr id="1845" name="CustomShape 763"/>
            <p:cNvSpPr/>
            <p:nvPr/>
          </p:nvSpPr>
          <p:spPr>
            <a:xfrm>
              <a:off x="1930320" y="3090240"/>
              <a:ext cx="26280" cy="26640"/>
            </a:xfrm>
            <a:custGeom>
              <a:avLst/>
              <a:gdLst/>
              <a:ahLst/>
              <a:rect l="l" t="t" r="r" b="b"/>
              <a:pathLst>
                <a:path w="332" h="333">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846" name="CustomShape 764"/>
            <p:cNvSpPr/>
            <p:nvPr/>
          </p:nvSpPr>
          <p:spPr>
            <a:xfrm>
              <a:off x="1988280" y="3090240"/>
              <a:ext cx="26640" cy="26640"/>
            </a:xfrm>
            <a:custGeom>
              <a:avLst/>
              <a:gdLst/>
              <a:ahLst/>
              <a:rect l="l" t="t" r="r" b="b"/>
              <a:pathLst>
                <a:path w="333"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847" name="CustomShape 765"/>
            <p:cNvSpPr/>
            <p:nvPr/>
          </p:nvSpPr>
          <p:spPr>
            <a:xfrm>
              <a:off x="2045880" y="3090240"/>
              <a:ext cx="26640" cy="26640"/>
            </a:xfrm>
            <a:custGeom>
              <a:avLst/>
              <a:gdLst/>
              <a:ahLst/>
              <a:rect l="l" t="t" r="r" b="b"/>
              <a:pathLst>
                <a:path w="333" h="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848" name="CustomShape 766"/>
            <p:cNvSpPr/>
            <p:nvPr/>
          </p:nvSpPr>
          <p:spPr>
            <a:xfrm>
              <a:off x="2103840" y="3090240"/>
              <a:ext cx="26640" cy="26640"/>
            </a:xfrm>
            <a:custGeom>
              <a:avLst/>
              <a:gdLst/>
              <a:ahLst/>
              <a:rect l="l" t="t" r="r" b="b"/>
              <a:pathLst>
                <a:path w="333" h="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ffffff"/>
            </a:solidFill>
            <a:ln>
              <a:noFill/>
            </a:ln>
          </p:spPr>
          <p:style>
            <a:lnRef idx="0"/>
            <a:fillRef idx="0"/>
            <a:effectRef idx="0"/>
            <a:fontRef idx="minor"/>
          </p:style>
        </p:sp>
        <p:sp>
          <p:nvSpPr>
            <p:cNvPr id="1849" name="CustomShape 767"/>
            <p:cNvSpPr/>
            <p:nvPr/>
          </p:nvSpPr>
          <p:spPr>
            <a:xfrm>
              <a:off x="2161440" y="3090240"/>
              <a:ext cx="26640" cy="26640"/>
            </a:xfrm>
            <a:custGeom>
              <a:avLst/>
              <a:gdLst/>
              <a:ahLst/>
              <a:rect l="l" t="t" r="r" b="b"/>
              <a:pathLst>
                <a:path w="333" h="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ffffff"/>
            </a:solidFill>
            <a:ln>
              <a:noFill/>
            </a:ln>
          </p:spPr>
          <p:style>
            <a:lnRef idx="0"/>
            <a:fillRef idx="0"/>
            <a:effectRef idx="0"/>
            <a:fontRef idx="minor"/>
          </p:style>
        </p:sp>
        <p:sp>
          <p:nvSpPr>
            <p:cNvPr id="1850" name="CustomShape 768"/>
            <p:cNvSpPr/>
            <p:nvPr/>
          </p:nvSpPr>
          <p:spPr>
            <a:xfrm>
              <a:off x="2219040" y="3090240"/>
              <a:ext cx="26640" cy="2664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ffffff"/>
            </a:solidFill>
            <a:ln>
              <a:noFill/>
            </a:ln>
          </p:spPr>
          <p:style>
            <a:lnRef idx="0"/>
            <a:fillRef idx="0"/>
            <a:effectRef idx="0"/>
            <a:fontRef idx="minor"/>
          </p:style>
        </p:sp>
        <p:sp>
          <p:nvSpPr>
            <p:cNvPr id="1851" name="CustomShape 769"/>
            <p:cNvSpPr/>
            <p:nvPr/>
          </p:nvSpPr>
          <p:spPr>
            <a:xfrm>
              <a:off x="2971080" y="3090240"/>
              <a:ext cx="26640" cy="26640"/>
            </a:xfrm>
            <a:custGeom>
              <a:avLst/>
              <a:gdLst/>
              <a:ahLst/>
              <a:rect l="l" t="t" r="r" b="b"/>
              <a:pathLst>
                <a:path w="333" h="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ffffff"/>
            </a:solidFill>
            <a:ln>
              <a:noFill/>
            </a:ln>
          </p:spPr>
          <p:style>
            <a:lnRef idx="0"/>
            <a:fillRef idx="0"/>
            <a:effectRef idx="0"/>
            <a:fontRef idx="minor"/>
          </p:style>
        </p:sp>
        <p:sp>
          <p:nvSpPr>
            <p:cNvPr id="1852" name="CustomShape 770"/>
            <p:cNvSpPr/>
            <p:nvPr/>
          </p:nvSpPr>
          <p:spPr>
            <a:xfrm>
              <a:off x="3028680" y="3090240"/>
              <a:ext cx="26640" cy="26640"/>
            </a:xfrm>
            <a:custGeom>
              <a:avLst/>
              <a:gdLst/>
              <a:ahLst/>
              <a:rect l="l" t="t" r="r" b="b"/>
              <a:pathLst>
                <a:path w="333"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853" name="CustomShape 771"/>
            <p:cNvSpPr/>
            <p:nvPr/>
          </p:nvSpPr>
          <p:spPr>
            <a:xfrm>
              <a:off x="3085920" y="3090240"/>
              <a:ext cx="26640" cy="26640"/>
            </a:xfrm>
            <a:custGeom>
              <a:avLst/>
              <a:gdLst/>
              <a:ahLst/>
              <a:rect l="l" t="t" r="r" b="b"/>
              <a:pathLst>
                <a:path w="333" h="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854" name="CustomShape 772"/>
            <p:cNvSpPr/>
            <p:nvPr/>
          </p:nvSpPr>
          <p:spPr>
            <a:xfrm>
              <a:off x="3144240" y="3090240"/>
              <a:ext cx="26640" cy="26640"/>
            </a:xfrm>
            <a:custGeom>
              <a:avLst/>
              <a:gdLst/>
              <a:ahLst/>
              <a:rect l="l" t="t" r="r" b="b"/>
              <a:pathLst>
                <a:path w="333" h="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ffffff"/>
            </a:solidFill>
            <a:ln>
              <a:noFill/>
            </a:ln>
          </p:spPr>
          <p:style>
            <a:lnRef idx="0"/>
            <a:fillRef idx="0"/>
            <a:effectRef idx="0"/>
            <a:fontRef idx="minor"/>
          </p:style>
        </p:sp>
        <p:sp>
          <p:nvSpPr>
            <p:cNvPr id="1855" name="CustomShape 773"/>
            <p:cNvSpPr/>
            <p:nvPr/>
          </p:nvSpPr>
          <p:spPr>
            <a:xfrm>
              <a:off x="3201840" y="3090240"/>
              <a:ext cx="26640" cy="2664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ffffff"/>
            </a:solidFill>
            <a:ln>
              <a:noFill/>
            </a:ln>
          </p:spPr>
          <p:style>
            <a:lnRef idx="0"/>
            <a:fillRef idx="0"/>
            <a:effectRef idx="0"/>
            <a:fontRef idx="minor"/>
          </p:style>
        </p:sp>
        <p:sp>
          <p:nvSpPr>
            <p:cNvPr id="1856" name="CustomShape 774"/>
            <p:cNvSpPr/>
            <p:nvPr/>
          </p:nvSpPr>
          <p:spPr>
            <a:xfrm>
              <a:off x="3259800" y="3090240"/>
              <a:ext cx="26640" cy="26640"/>
            </a:xfrm>
            <a:custGeom>
              <a:avLst/>
              <a:gdLst/>
              <a:ahLst/>
              <a:rect l="l" t="t" r="r" b="b"/>
              <a:pathLst>
                <a:path w="333" h="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ffffff"/>
            </a:solidFill>
            <a:ln>
              <a:noFill/>
            </a:ln>
          </p:spPr>
          <p:style>
            <a:lnRef idx="0"/>
            <a:fillRef idx="0"/>
            <a:effectRef idx="0"/>
            <a:fontRef idx="minor"/>
          </p:style>
        </p:sp>
        <p:sp>
          <p:nvSpPr>
            <p:cNvPr id="1857" name="CustomShape 775"/>
            <p:cNvSpPr/>
            <p:nvPr/>
          </p:nvSpPr>
          <p:spPr>
            <a:xfrm>
              <a:off x="3317400" y="3090240"/>
              <a:ext cx="26640" cy="26640"/>
            </a:xfrm>
            <a:custGeom>
              <a:avLst/>
              <a:gdLst/>
              <a:ahLst/>
              <a:rect l="l" t="t" r="r" b="b"/>
              <a:pathLst>
                <a:path w="333" h="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ffffff"/>
            </a:solidFill>
            <a:ln>
              <a:noFill/>
            </a:ln>
          </p:spPr>
          <p:style>
            <a:lnRef idx="0"/>
            <a:fillRef idx="0"/>
            <a:effectRef idx="0"/>
            <a:fontRef idx="minor"/>
          </p:style>
        </p:sp>
        <p:sp>
          <p:nvSpPr>
            <p:cNvPr id="1858" name="CustomShape 776"/>
            <p:cNvSpPr/>
            <p:nvPr/>
          </p:nvSpPr>
          <p:spPr>
            <a:xfrm>
              <a:off x="3895560" y="3090240"/>
              <a:ext cx="26280" cy="26640"/>
            </a:xfrm>
            <a:custGeom>
              <a:avLst/>
              <a:gdLst/>
              <a:ahLst/>
              <a:rect l="l" t="t" r="r" b="b"/>
              <a:pathLst>
                <a:path w="332"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859" name="CustomShape 777"/>
            <p:cNvSpPr/>
            <p:nvPr/>
          </p:nvSpPr>
          <p:spPr>
            <a:xfrm>
              <a:off x="3953160" y="3090240"/>
              <a:ext cx="26280" cy="26640"/>
            </a:xfrm>
            <a:custGeom>
              <a:avLst/>
              <a:gdLst/>
              <a:ahLst/>
              <a:rect l="l" t="t" r="r" b="b"/>
              <a:pathLst>
                <a:path w="332" h="333">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860" name="CustomShape 778"/>
            <p:cNvSpPr/>
            <p:nvPr/>
          </p:nvSpPr>
          <p:spPr>
            <a:xfrm>
              <a:off x="4068720" y="3090240"/>
              <a:ext cx="26640" cy="26640"/>
            </a:xfrm>
            <a:custGeom>
              <a:avLst/>
              <a:gdLst/>
              <a:ahLst/>
              <a:rect l="l" t="t" r="r" b="b"/>
              <a:pathLst>
                <a:path w="333"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861" name="CustomShape 779"/>
            <p:cNvSpPr/>
            <p:nvPr/>
          </p:nvSpPr>
          <p:spPr>
            <a:xfrm>
              <a:off x="4127040" y="3090240"/>
              <a:ext cx="26640" cy="26640"/>
            </a:xfrm>
            <a:custGeom>
              <a:avLst/>
              <a:gdLst/>
              <a:ahLst/>
              <a:rect l="l" t="t" r="r" b="b"/>
              <a:pathLst>
                <a:path w="333" h="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ffffff"/>
            </a:solidFill>
            <a:ln>
              <a:noFill/>
            </a:ln>
          </p:spPr>
          <p:style>
            <a:lnRef idx="0"/>
            <a:fillRef idx="0"/>
            <a:effectRef idx="0"/>
            <a:fontRef idx="minor"/>
          </p:style>
        </p:sp>
        <p:sp>
          <p:nvSpPr>
            <p:cNvPr id="1862" name="CustomShape 780"/>
            <p:cNvSpPr/>
            <p:nvPr/>
          </p:nvSpPr>
          <p:spPr>
            <a:xfrm>
              <a:off x="1930320" y="3148560"/>
              <a:ext cx="26280" cy="26640"/>
            </a:xfrm>
            <a:custGeom>
              <a:avLst/>
              <a:gdLst/>
              <a:ahLst/>
              <a:rect l="l" t="t" r="r" b="b"/>
              <a:pathLst>
                <a:path w="332" h="333">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863" name="CustomShape 781"/>
            <p:cNvSpPr/>
            <p:nvPr/>
          </p:nvSpPr>
          <p:spPr>
            <a:xfrm>
              <a:off x="1988280" y="3148560"/>
              <a:ext cx="26640" cy="26640"/>
            </a:xfrm>
            <a:custGeom>
              <a:avLst/>
              <a:gdLst/>
              <a:ahLst/>
              <a:rect l="l" t="t" r="r" b="b"/>
              <a:pathLst>
                <a:path w="333"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864" name="CustomShape 782"/>
            <p:cNvSpPr/>
            <p:nvPr/>
          </p:nvSpPr>
          <p:spPr>
            <a:xfrm>
              <a:off x="2045880" y="3148560"/>
              <a:ext cx="26640" cy="26640"/>
            </a:xfrm>
            <a:custGeom>
              <a:avLst/>
              <a:gdLst/>
              <a:ahLst/>
              <a:rect l="l" t="t" r="r" b="b"/>
              <a:pathLst>
                <a:path w="333" h="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865" name="CustomShape 783"/>
            <p:cNvSpPr/>
            <p:nvPr/>
          </p:nvSpPr>
          <p:spPr>
            <a:xfrm>
              <a:off x="2103840" y="3148560"/>
              <a:ext cx="26640" cy="26640"/>
            </a:xfrm>
            <a:custGeom>
              <a:avLst/>
              <a:gdLst/>
              <a:ahLst/>
              <a:rect l="l" t="t" r="r" b="b"/>
              <a:pathLst>
                <a:path w="333" h="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866" name="CustomShape 784"/>
            <p:cNvSpPr/>
            <p:nvPr/>
          </p:nvSpPr>
          <p:spPr>
            <a:xfrm>
              <a:off x="2161440" y="3148560"/>
              <a:ext cx="26640" cy="26640"/>
            </a:xfrm>
            <a:custGeom>
              <a:avLst/>
              <a:gdLst/>
              <a:ahLst/>
              <a:rect l="l" t="t" r="r" b="b"/>
              <a:pathLst>
                <a:path w="333" h="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867" name="CustomShape 785"/>
            <p:cNvSpPr/>
            <p:nvPr/>
          </p:nvSpPr>
          <p:spPr>
            <a:xfrm>
              <a:off x="2219040" y="3148560"/>
              <a:ext cx="26640" cy="2664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868" name="CustomShape 786"/>
            <p:cNvSpPr/>
            <p:nvPr/>
          </p:nvSpPr>
          <p:spPr>
            <a:xfrm>
              <a:off x="2277360" y="3148560"/>
              <a:ext cx="26640" cy="2664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869" name="CustomShape 787"/>
            <p:cNvSpPr/>
            <p:nvPr/>
          </p:nvSpPr>
          <p:spPr>
            <a:xfrm>
              <a:off x="2971080" y="3148560"/>
              <a:ext cx="26640" cy="26640"/>
            </a:xfrm>
            <a:custGeom>
              <a:avLst/>
              <a:gdLst/>
              <a:ahLst/>
              <a:rect l="l" t="t" r="r" b="b"/>
              <a:pathLst>
                <a:path w="333" h="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870" name="CustomShape 788"/>
            <p:cNvSpPr/>
            <p:nvPr/>
          </p:nvSpPr>
          <p:spPr>
            <a:xfrm>
              <a:off x="3028680" y="3148560"/>
              <a:ext cx="26640" cy="26640"/>
            </a:xfrm>
            <a:custGeom>
              <a:avLst/>
              <a:gdLst/>
              <a:ahLst/>
              <a:rect l="l" t="t" r="r" b="b"/>
              <a:pathLst>
                <a:path w="333"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871" name="CustomShape 789"/>
            <p:cNvSpPr/>
            <p:nvPr/>
          </p:nvSpPr>
          <p:spPr>
            <a:xfrm>
              <a:off x="3085920" y="3148560"/>
              <a:ext cx="26640" cy="26640"/>
            </a:xfrm>
            <a:custGeom>
              <a:avLst/>
              <a:gdLst/>
              <a:ahLst/>
              <a:rect l="l" t="t" r="r" b="b"/>
              <a:pathLst>
                <a:path w="333" h="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872" name="CustomShape 790"/>
            <p:cNvSpPr/>
            <p:nvPr/>
          </p:nvSpPr>
          <p:spPr>
            <a:xfrm>
              <a:off x="3144240" y="3148560"/>
              <a:ext cx="26640" cy="26640"/>
            </a:xfrm>
            <a:custGeom>
              <a:avLst/>
              <a:gdLst/>
              <a:ahLst/>
              <a:rect l="l" t="t" r="r" b="b"/>
              <a:pathLst>
                <a:path w="333" h="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873" name="CustomShape 791"/>
            <p:cNvSpPr/>
            <p:nvPr/>
          </p:nvSpPr>
          <p:spPr>
            <a:xfrm>
              <a:off x="3201840" y="3148560"/>
              <a:ext cx="26640" cy="2664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874" name="CustomShape 792"/>
            <p:cNvSpPr/>
            <p:nvPr/>
          </p:nvSpPr>
          <p:spPr>
            <a:xfrm>
              <a:off x="3259800" y="3148560"/>
              <a:ext cx="26640" cy="26640"/>
            </a:xfrm>
            <a:custGeom>
              <a:avLst/>
              <a:gdLst/>
              <a:ahLst/>
              <a:rect l="l" t="t" r="r" b="b"/>
              <a:pathLst>
                <a:path w="333" h="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875" name="CustomShape 793"/>
            <p:cNvSpPr/>
            <p:nvPr/>
          </p:nvSpPr>
          <p:spPr>
            <a:xfrm>
              <a:off x="3953160" y="3148560"/>
              <a:ext cx="26280" cy="26640"/>
            </a:xfrm>
            <a:custGeom>
              <a:avLst/>
              <a:gdLst/>
              <a:ahLst/>
              <a:rect l="l" t="t" r="r" b="b"/>
              <a:pathLst>
                <a:path w="332" h="333">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876" name="CustomShape 794"/>
            <p:cNvSpPr/>
            <p:nvPr/>
          </p:nvSpPr>
          <p:spPr>
            <a:xfrm>
              <a:off x="4068720" y="3148560"/>
              <a:ext cx="26640" cy="26640"/>
            </a:xfrm>
            <a:custGeom>
              <a:avLst/>
              <a:gdLst/>
              <a:ahLst/>
              <a:rect l="l" t="t" r="r" b="b"/>
              <a:pathLst>
                <a:path w="333"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877" name="CustomShape 795"/>
            <p:cNvSpPr/>
            <p:nvPr/>
          </p:nvSpPr>
          <p:spPr>
            <a:xfrm>
              <a:off x="4127040" y="3148560"/>
              <a:ext cx="26640" cy="26640"/>
            </a:xfrm>
            <a:custGeom>
              <a:avLst/>
              <a:gdLst/>
              <a:ahLst/>
              <a:rect l="l" t="t" r="r" b="b"/>
              <a:pathLst>
                <a:path w="333" h="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878" name="CustomShape 796"/>
            <p:cNvSpPr/>
            <p:nvPr/>
          </p:nvSpPr>
          <p:spPr>
            <a:xfrm>
              <a:off x="4184280" y="3148560"/>
              <a:ext cx="26640" cy="26640"/>
            </a:xfrm>
            <a:custGeom>
              <a:avLst/>
              <a:gdLst/>
              <a:ahLst/>
              <a:rect l="l" t="t" r="r" b="b"/>
              <a:pathLst>
                <a:path w="333" h="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879" name="CustomShape 797"/>
            <p:cNvSpPr/>
            <p:nvPr/>
          </p:nvSpPr>
          <p:spPr>
            <a:xfrm>
              <a:off x="4241880" y="3148560"/>
              <a:ext cx="26640" cy="2664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880" name="CustomShape 798"/>
            <p:cNvSpPr/>
            <p:nvPr/>
          </p:nvSpPr>
          <p:spPr>
            <a:xfrm>
              <a:off x="4300200" y="3148560"/>
              <a:ext cx="26640" cy="26640"/>
            </a:xfrm>
            <a:custGeom>
              <a:avLst/>
              <a:gdLst/>
              <a:ahLst/>
              <a:rect l="l" t="t" r="r" b="b"/>
              <a:pathLst>
                <a:path w="333" h="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881" name="CustomShape 799"/>
            <p:cNvSpPr/>
            <p:nvPr/>
          </p:nvSpPr>
          <p:spPr>
            <a:xfrm>
              <a:off x="4357800" y="3148560"/>
              <a:ext cx="26640" cy="2664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882" name="CustomShape 800"/>
            <p:cNvSpPr/>
            <p:nvPr/>
          </p:nvSpPr>
          <p:spPr>
            <a:xfrm>
              <a:off x="4415760" y="3148560"/>
              <a:ext cx="26280" cy="26640"/>
            </a:xfrm>
            <a:custGeom>
              <a:avLst/>
              <a:gdLst/>
              <a:ahLst/>
              <a:rect l="l" t="t" r="r" b="b"/>
              <a:pathLst>
                <a:path w="332" h="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883" name="CustomShape 801"/>
            <p:cNvSpPr/>
            <p:nvPr/>
          </p:nvSpPr>
          <p:spPr>
            <a:xfrm>
              <a:off x="1930320" y="320688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884" name="CustomShape 802"/>
            <p:cNvSpPr/>
            <p:nvPr/>
          </p:nvSpPr>
          <p:spPr>
            <a:xfrm>
              <a:off x="1988280" y="320688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885" name="CustomShape 803"/>
            <p:cNvSpPr/>
            <p:nvPr/>
          </p:nvSpPr>
          <p:spPr>
            <a:xfrm>
              <a:off x="2045880" y="3206880"/>
              <a:ext cx="26640" cy="2628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886" name="CustomShape 804"/>
            <p:cNvSpPr/>
            <p:nvPr/>
          </p:nvSpPr>
          <p:spPr>
            <a:xfrm>
              <a:off x="2103840" y="320688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887" name="CustomShape 805"/>
            <p:cNvSpPr/>
            <p:nvPr/>
          </p:nvSpPr>
          <p:spPr>
            <a:xfrm>
              <a:off x="2161440" y="320688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888" name="CustomShape 806"/>
            <p:cNvSpPr/>
            <p:nvPr/>
          </p:nvSpPr>
          <p:spPr>
            <a:xfrm>
              <a:off x="2219040" y="320688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889" name="CustomShape 807"/>
            <p:cNvSpPr/>
            <p:nvPr/>
          </p:nvSpPr>
          <p:spPr>
            <a:xfrm>
              <a:off x="2277360" y="3206880"/>
              <a:ext cx="26640" cy="2628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890" name="CustomShape 808"/>
            <p:cNvSpPr/>
            <p:nvPr/>
          </p:nvSpPr>
          <p:spPr>
            <a:xfrm>
              <a:off x="2334960" y="3206880"/>
              <a:ext cx="26640" cy="2628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891" name="CustomShape 809"/>
            <p:cNvSpPr/>
            <p:nvPr/>
          </p:nvSpPr>
          <p:spPr>
            <a:xfrm>
              <a:off x="2392920" y="320688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892" name="CustomShape 810"/>
            <p:cNvSpPr/>
            <p:nvPr/>
          </p:nvSpPr>
          <p:spPr>
            <a:xfrm>
              <a:off x="2971080" y="3206880"/>
              <a:ext cx="26640" cy="2628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893" name="CustomShape 811"/>
            <p:cNvSpPr/>
            <p:nvPr/>
          </p:nvSpPr>
          <p:spPr>
            <a:xfrm>
              <a:off x="3028680" y="320688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894" name="CustomShape 812"/>
            <p:cNvSpPr/>
            <p:nvPr/>
          </p:nvSpPr>
          <p:spPr>
            <a:xfrm>
              <a:off x="3085920" y="3206880"/>
              <a:ext cx="26640" cy="2628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895" name="CustomShape 813"/>
            <p:cNvSpPr/>
            <p:nvPr/>
          </p:nvSpPr>
          <p:spPr>
            <a:xfrm>
              <a:off x="3144240" y="320688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896" name="CustomShape 814"/>
            <p:cNvSpPr/>
            <p:nvPr/>
          </p:nvSpPr>
          <p:spPr>
            <a:xfrm>
              <a:off x="3201840" y="3206880"/>
              <a:ext cx="26640" cy="2628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897" name="CustomShape 815"/>
            <p:cNvSpPr/>
            <p:nvPr/>
          </p:nvSpPr>
          <p:spPr>
            <a:xfrm>
              <a:off x="3259800" y="3206880"/>
              <a:ext cx="26640" cy="2628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898" name="CustomShape 816"/>
            <p:cNvSpPr/>
            <p:nvPr/>
          </p:nvSpPr>
          <p:spPr>
            <a:xfrm>
              <a:off x="3953160" y="3206880"/>
              <a:ext cx="26280" cy="2628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899" name="CustomShape 817"/>
            <p:cNvSpPr/>
            <p:nvPr/>
          </p:nvSpPr>
          <p:spPr>
            <a:xfrm>
              <a:off x="4011120" y="3206880"/>
              <a:ext cx="26640" cy="2628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900" name="CustomShape 818"/>
            <p:cNvSpPr/>
            <p:nvPr/>
          </p:nvSpPr>
          <p:spPr>
            <a:xfrm>
              <a:off x="4068720" y="3206880"/>
              <a:ext cx="26640" cy="2628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901" name="CustomShape 819"/>
            <p:cNvSpPr/>
            <p:nvPr/>
          </p:nvSpPr>
          <p:spPr>
            <a:xfrm>
              <a:off x="4357800" y="3206880"/>
              <a:ext cx="26640" cy="2628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902" name="CustomShape 820"/>
            <p:cNvSpPr/>
            <p:nvPr/>
          </p:nvSpPr>
          <p:spPr>
            <a:xfrm>
              <a:off x="4415760" y="3206880"/>
              <a:ext cx="26280" cy="2628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903" name="CustomShape 821"/>
            <p:cNvSpPr/>
            <p:nvPr/>
          </p:nvSpPr>
          <p:spPr>
            <a:xfrm>
              <a:off x="4473360" y="3206880"/>
              <a:ext cx="26280" cy="2628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904" name="CustomShape 822"/>
            <p:cNvSpPr/>
            <p:nvPr/>
          </p:nvSpPr>
          <p:spPr>
            <a:xfrm>
              <a:off x="1930320" y="3264120"/>
              <a:ext cx="26280" cy="27000"/>
            </a:xfrm>
            <a:custGeom>
              <a:avLst/>
              <a:gdLst/>
              <a:ahLst/>
              <a:rect l="l" t="t" r="r" b="b"/>
              <a:pathLst>
                <a:path w="332" h="34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ffffff"/>
            </a:solidFill>
            <a:ln>
              <a:noFill/>
            </a:ln>
          </p:spPr>
          <p:style>
            <a:lnRef idx="0"/>
            <a:fillRef idx="0"/>
            <a:effectRef idx="0"/>
            <a:fontRef idx="minor"/>
          </p:style>
        </p:sp>
        <p:sp>
          <p:nvSpPr>
            <p:cNvPr id="1905" name="CustomShape 823"/>
            <p:cNvSpPr/>
            <p:nvPr/>
          </p:nvSpPr>
          <p:spPr>
            <a:xfrm>
              <a:off x="1988280" y="3264120"/>
              <a:ext cx="26640" cy="27000"/>
            </a:xfrm>
            <a:custGeom>
              <a:avLst/>
              <a:gdLst/>
              <a:ahLst/>
              <a:rect l="l" t="t" r="r" b="b"/>
              <a:pathLst>
                <a:path w="333" h="34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ffffff"/>
            </a:solidFill>
            <a:ln>
              <a:noFill/>
            </a:ln>
          </p:spPr>
          <p:style>
            <a:lnRef idx="0"/>
            <a:fillRef idx="0"/>
            <a:effectRef idx="0"/>
            <a:fontRef idx="minor"/>
          </p:style>
        </p:sp>
        <p:sp>
          <p:nvSpPr>
            <p:cNvPr id="1906" name="CustomShape 824"/>
            <p:cNvSpPr/>
            <p:nvPr/>
          </p:nvSpPr>
          <p:spPr>
            <a:xfrm>
              <a:off x="2045880" y="3264120"/>
              <a:ext cx="26640" cy="27000"/>
            </a:xfrm>
            <a:custGeom>
              <a:avLst/>
              <a:gdLst/>
              <a:ahLst/>
              <a:rect l="l" t="t" r="r" b="b"/>
              <a:pathLst>
                <a:path w="333" h="34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ffffff"/>
            </a:solidFill>
            <a:ln>
              <a:noFill/>
            </a:ln>
          </p:spPr>
          <p:style>
            <a:lnRef idx="0"/>
            <a:fillRef idx="0"/>
            <a:effectRef idx="0"/>
            <a:fontRef idx="minor"/>
          </p:style>
        </p:sp>
        <p:sp>
          <p:nvSpPr>
            <p:cNvPr id="1907" name="CustomShape 825"/>
            <p:cNvSpPr/>
            <p:nvPr/>
          </p:nvSpPr>
          <p:spPr>
            <a:xfrm>
              <a:off x="2103840" y="3264120"/>
              <a:ext cx="26640" cy="27000"/>
            </a:xfrm>
            <a:custGeom>
              <a:avLst/>
              <a:gdLst/>
              <a:ahLst/>
              <a:rect l="l" t="t" r="r" b="b"/>
              <a:pathLst>
                <a:path w="333" h="34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ffffff"/>
            </a:solidFill>
            <a:ln>
              <a:noFill/>
            </a:ln>
          </p:spPr>
          <p:style>
            <a:lnRef idx="0"/>
            <a:fillRef idx="0"/>
            <a:effectRef idx="0"/>
            <a:fontRef idx="minor"/>
          </p:style>
        </p:sp>
        <p:sp>
          <p:nvSpPr>
            <p:cNvPr id="1908" name="CustomShape 826"/>
            <p:cNvSpPr/>
            <p:nvPr/>
          </p:nvSpPr>
          <p:spPr>
            <a:xfrm>
              <a:off x="2161440" y="3264120"/>
              <a:ext cx="26640" cy="27000"/>
            </a:xfrm>
            <a:custGeom>
              <a:avLst/>
              <a:gdLst/>
              <a:ahLst/>
              <a:rect l="l" t="t" r="r" b="b"/>
              <a:pathLst>
                <a:path w="333" h="34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ffffff"/>
            </a:solidFill>
            <a:ln>
              <a:noFill/>
            </a:ln>
          </p:spPr>
          <p:style>
            <a:lnRef idx="0"/>
            <a:fillRef idx="0"/>
            <a:effectRef idx="0"/>
            <a:fontRef idx="minor"/>
          </p:style>
        </p:sp>
        <p:sp>
          <p:nvSpPr>
            <p:cNvPr id="1909" name="CustomShape 827"/>
            <p:cNvSpPr/>
            <p:nvPr/>
          </p:nvSpPr>
          <p:spPr>
            <a:xfrm>
              <a:off x="2219040" y="3264120"/>
              <a:ext cx="26640" cy="27000"/>
            </a:xfrm>
            <a:custGeom>
              <a:avLst/>
              <a:gdLst/>
              <a:ahLst/>
              <a:rect l="l" t="t" r="r" b="b"/>
              <a:pathLst>
                <a:path w="333" h="34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ffffff"/>
            </a:solidFill>
            <a:ln>
              <a:noFill/>
            </a:ln>
          </p:spPr>
          <p:style>
            <a:lnRef idx="0"/>
            <a:fillRef idx="0"/>
            <a:effectRef idx="0"/>
            <a:fontRef idx="minor"/>
          </p:style>
        </p:sp>
        <p:sp>
          <p:nvSpPr>
            <p:cNvPr id="1910" name="CustomShape 828"/>
            <p:cNvSpPr/>
            <p:nvPr/>
          </p:nvSpPr>
          <p:spPr>
            <a:xfrm>
              <a:off x="2277360" y="3264120"/>
              <a:ext cx="26640" cy="27000"/>
            </a:xfrm>
            <a:custGeom>
              <a:avLst/>
              <a:gdLst/>
              <a:ahLst/>
              <a:rect l="l" t="t" r="r" b="b"/>
              <a:pathLst>
                <a:path w="333" h="34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ffffff"/>
            </a:solidFill>
            <a:ln>
              <a:noFill/>
            </a:ln>
          </p:spPr>
          <p:style>
            <a:lnRef idx="0"/>
            <a:fillRef idx="0"/>
            <a:effectRef idx="0"/>
            <a:fontRef idx="minor"/>
          </p:style>
        </p:sp>
        <p:sp>
          <p:nvSpPr>
            <p:cNvPr id="1911" name="CustomShape 829"/>
            <p:cNvSpPr/>
            <p:nvPr/>
          </p:nvSpPr>
          <p:spPr>
            <a:xfrm>
              <a:off x="2334960" y="3264120"/>
              <a:ext cx="26640" cy="27000"/>
            </a:xfrm>
            <a:custGeom>
              <a:avLst/>
              <a:gdLst/>
              <a:ahLst/>
              <a:rect l="l" t="t" r="r" b="b"/>
              <a:pathLst>
                <a:path w="333" h="34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ffffff"/>
            </a:solidFill>
            <a:ln>
              <a:noFill/>
            </a:ln>
          </p:spPr>
          <p:style>
            <a:lnRef idx="0"/>
            <a:fillRef idx="0"/>
            <a:effectRef idx="0"/>
            <a:fontRef idx="minor"/>
          </p:style>
        </p:sp>
        <p:sp>
          <p:nvSpPr>
            <p:cNvPr id="1912" name="CustomShape 830"/>
            <p:cNvSpPr/>
            <p:nvPr/>
          </p:nvSpPr>
          <p:spPr>
            <a:xfrm>
              <a:off x="2392920" y="3264120"/>
              <a:ext cx="26280" cy="27000"/>
            </a:xfrm>
            <a:custGeom>
              <a:avLst/>
              <a:gdLst/>
              <a:ahLst/>
              <a:rect l="l" t="t" r="r" b="b"/>
              <a:pathLst>
                <a:path w="332" h="34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ffffff"/>
            </a:solidFill>
            <a:ln>
              <a:noFill/>
            </a:ln>
          </p:spPr>
          <p:style>
            <a:lnRef idx="0"/>
            <a:fillRef idx="0"/>
            <a:effectRef idx="0"/>
            <a:fontRef idx="minor"/>
          </p:style>
        </p:sp>
        <p:sp>
          <p:nvSpPr>
            <p:cNvPr id="1913" name="CustomShape 831"/>
            <p:cNvSpPr/>
            <p:nvPr/>
          </p:nvSpPr>
          <p:spPr>
            <a:xfrm>
              <a:off x="2971080" y="3264120"/>
              <a:ext cx="26640" cy="27000"/>
            </a:xfrm>
            <a:custGeom>
              <a:avLst/>
              <a:gdLst/>
              <a:ahLst/>
              <a:rect l="l" t="t" r="r" b="b"/>
              <a:pathLst>
                <a:path w="333" h="34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ffffff"/>
            </a:solidFill>
            <a:ln>
              <a:noFill/>
            </a:ln>
          </p:spPr>
          <p:style>
            <a:lnRef idx="0"/>
            <a:fillRef idx="0"/>
            <a:effectRef idx="0"/>
            <a:fontRef idx="minor"/>
          </p:style>
        </p:sp>
        <p:sp>
          <p:nvSpPr>
            <p:cNvPr id="1914" name="CustomShape 832"/>
            <p:cNvSpPr/>
            <p:nvPr/>
          </p:nvSpPr>
          <p:spPr>
            <a:xfrm>
              <a:off x="3028680" y="3264120"/>
              <a:ext cx="26640" cy="27000"/>
            </a:xfrm>
            <a:custGeom>
              <a:avLst/>
              <a:gdLst/>
              <a:ahLst/>
              <a:rect l="l" t="t" r="r" b="b"/>
              <a:pathLst>
                <a:path w="333" h="34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ffffff"/>
            </a:solidFill>
            <a:ln>
              <a:noFill/>
            </a:ln>
          </p:spPr>
          <p:style>
            <a:lnRef idx="0"/>
            <a:fillRef idx="0"/>
            <a:effectRef idx="0"/>
            <a:fontRef idx="minor"/>
          </p:style>
        </p:sp>
        <p:sp>
          <p:nvSpPr>
            <p:cNvPr id="1915" name="CustomShape 833"/>
            <p:cNvSpPr/>
            <p:nvPr/>
          </p:nvSpPr>
          <p:spPr>
            <a:xfrm>
              <a:off x="3085920" y="3264120"/>
              <a:ext cx="26640" cy="27000"/>
            </a:xfrm>
            <a:custGeom>
              <a:avLst/>
              <a:gdLst/>
              <a:ahLst/>
              <a:rect l="l" t="t" r="r" b="b"/>
              <a:pathLst>
                <a:path w="333" h="34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ffffff"/>
            </a:solidFill>
            <a:ln>
              <a:noFill/>
            </a:ln>
          </p:spPr>
          <p:style>
            <a:lnRef idx="0"/>
            <a:fillRef idx="0"/>
            <a:effectRef idx="0"/>
            <a:fontRef idx="minor"/>
          </p:style>
        </p:sp>
        <p:sp>
          <p:nvSpPr>
            <p:cNvPr id="1916" name="CustomShape 834"/>
            <p:cNvSpPr/>
            <p:nvPr/>
          </p:nvSpPr>
          <p:spPr>
            <a:xfrm>
              <a:off x="3144240" y="3264120"/>
              <a:ext cx="26640" cy="27000"/>
            </a:xfrm>
            <a:custGeom>
              <a:avLst/>
              <a:gdLst/>
              <a:ahLst/>
              <a:rect l="l" t="t" r="r" b="b"/>
              <a:pathLst>
                <a:path w="333" h="34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ffffff"/>
            </a:solidFill>
            <a:ln>
              <a:noFill/>
            </a:ln>
          </p:spPr>
          <p:style>
            <a:lnRef idx="0"/>
            <a:fillRef idx="0"/>
            <a:effectRef idx="0"/>
            <a:fontRef idx="minor"/>
          </p:style>
        </p:sp>
        <p:sp>
          <p:nvSpPr>
            <p:cNvPr id="1917" name="CustomShape 835"/>
            <p:cNvSpPr/>
            <p:nvPr/>
          </p:nvSpPr>
          <p:spPr>
            <a:xfrm>
              <a:off x="3201840" y="3264120"/>
              <a:ext cx="26640" cy="27000"/>
            </a:xfrm>
            <a:custGeom>
              <a:avLst/>
              <a:gdLst/>
              <a:ahLst/>
              <a:rect l="l" t="t" r="r" b="b"/>
              <a:pathLst>
                <a:path w="333" h="34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ffffff"/>
            </a:solidFill>
            <a:ln>
              <a:noFill/>
            </a:ln>
          </p:spPr>
          <p:style>
            <a:lnRef idx="0"/>
            <a:fillRef idx="0"/>
            <a:effectRef idx="0"/>
            <a:fontRef idx="minor"/>
          </p:style>
        </p:sp>
        <p:sp>
          <p:nvSpPr>
            <p:cNvPr id="1918" name="CustomShape 836"/>
            <p:cNvSpPr/>
            <p:nvPr/>
          </p:nvSpPr>
          <p:spPr>
            <a:xfrm>
              <a:off x="3259800" y="3264120"/>
              <a:ext cx="26640" cy="27000"/>
            </a:xfrm>
            <a:custGeom>
              <a:avLst/>
              <a:gdLst/>
              <a:ahLst/>
              <a:rect l="l" t="t" r="r" b="b"/>
              <a:pathLst>
                <a:path w="333" h="34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ffffff"/>
            </a:solidFill>
            <a:ln>
              <a:noFill/>
            </a:ln>
          </p:spPr>
          <p:style>
            <a:lnRef idx="0"/>
            <a:fillRef idx="0"/>
            <a:effectRef idx="0"/>
            <a:fontRef idx="minor"/>
          </p:style>
        </p:sp>
        <p:sp>
          <p:nvSpPr>
            <p:cNvPr id="1919" name="CustomShape 837"/>
            <p:cNvSpPr/>
            <p:nvPr/>
          </p:nvSpPr>
          <p:spPr>
            <a:xfrm>
              <a:off x="4415760" y="3264120"/>
              <a:ext cx="26280" cy="27000"/>
            </a:xfrm>
            <a:custGeom>
              <a:avLst/>
              <a:gdLst/>
              <a:ahLst/>
              <a:rect l="l" t="t" r="r" b="b"/>
              <a:pathLst>
                <a:path w="332" h="34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ffffff"/>
            </a:solidFill>
            <a:ln>
              <a:noFill/>
            </a:ln>
          </p:spPr>
          <p:style>
            <a:lnRef idx="0"/>
            <a:fillRef idx="0"/>
            <a:effectRef idx="0"/>
            <a:fontRef idx="minor"/>
          </p:style>
        </p:sp>
        <p:sp>
          <p:nvSpPr>
            <p:cNvPr id="1920" name="CustomShape 838"/>
            <p:cNvSpPr/>
            <p:nvPr/>
          </p:nvSpPr>
          <p:spPr>
            <a:xfrm>
              <a:off x="1988280" y="3322440"/>
              <a:ext cx="26640" cy="26640"/>
            </a:xfrm>
            <a:custGeom>
              <a:avLst/>
              <a:gdLst/>
              <a:ahLst/>
              <a:rect l="l" t="t" r="r" b="b"/>
              <a:pathLst>
                <a:path w="333" h="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921" name="CustomShape 839"/>
            <p:cNvSpPr/>
            <p:nvPr/>
          </p:nvSpPr>
          <p:spPr>
            <a:xfrm>
              <a:off x="2045880" y="3322440"/>
              <a:ext cx="26640" cy="26640"/>
            </a:xfrm>
            <a:custGeom>
              <a:avLst/>
              <a:gdLst/>
              <a:ahLst/>
              <a:rect l="l" t="t" r="r" b="b"/>
              <a:pathLst>
                <a:path w="333" h="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922" name="CustomShape 840"/>
            <p:cNvSpPr/>
            <p:nvPr/>
          </p:nvSpPr>
          <p:spPr>
            <a:xfrm>
              <a:off x="2103840" y="3322440"/>
              <a:ext cx="26640" cy="26640"/>
            </a:xfrm>
            <a:custGeom>
              <a:avLst/>
              <a:gdLst/>
              <a:ahLst/>
              <a:rect l="l" t="t" r="r" b="b"/>
              <a:pathLst>
                <a:path w="333" h="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923" name="CustomShape 841"/>
            <p:cNvSpPr/>
            <p:nvPr/>
          </p:nvSpPr>
          <p:spPr>
            <a:xfrm>
              <a:off x="2161440" y="3322440"/>
              <a:ext cx="26640" cy="26640"/>
            </a:xfrm>
            <a:custGeom>
              <a:avLst/>
              <a:gdLst/>
              <a:ahLst/>
              <a:rect l="l" t="t" r="r" b="b"/>
              <a:pathLst>
                <a:path w="333" h="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924" name="CustomShape 842"/>
            <p:cNvSpPr/>
            <p:nvPr/>
          </p:nvSpPr>
          <p:spPr>
            <a:xfrm>
              <a:off x="2219040" y="3322440"/>
              <a:ext cx="26640" cy="26640"/>
            </a:xfrm>
            <a:custGeom>
              <a:avLst/>
              <a:gdLst/>
              <a:ahLst/>
              <a:rect l="l" t="t" r="r" b="b"/>
              <a:pathLst>
                <a:path w="333" h="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925" name="CustomShape 843"/>
            <p:cNvSpPr/>
            <p:nvPr/>
          </p:nvSpPr>
          <p:spPr>
            <a:xfrm>
              <a:off x="2277360" y="3322440"/>
              <a:ext cx="26640" cy="26640"/>
            </a:xfrm>
            <a:custGeom>
              <a:avLst/>
              <a:gdLst/>
              <a:ahLst/>
              <a:rect l="l" t="t" r="r" b="b"/>
              <a:pathLst>
                <a:path w="333" h="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926" name="CustomShape 844"/>
            <p:cNvSpPr/>
            <p:nvPr/>
          </p:nvSpPr>
          <p:spPr>
            <a:xfrm>
              <a:off x="2334960" y="3322440"/>
              <a:ext cx="26640" cy="26640"/>
            </a:xfrm>
            <a:custGeom>
              <a:avLst/>
              <a:gdLst/>
              <a:ahLst/>
              <a:rect l="l" t="t" r="r" b="b"/>
              <a:pathLst>
                <a:path w="333" h="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927" name="CustomShape 845"/>
            <p:cNvSpPr/>
            <p:nvPr/>
          </p:nvSpPr>
          <p:spPr>
            <a:xfrm>
              <a:off x="2392920" y="3322440"/>
              <a:ext cx="26280" cy="26640"/>
            </a:xfrm>
            <a:custGeom>
              <a:avLst/>
              <a:gdLst/>
              <a:ahLst/>
              <a:rect l="l" t="t" r="r" b="b"/>
              <a:pathLst>
                <a:path w="332" h="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928" name="CustomShape 846"/>
            <p:cNvSpPr/>
            <p:nvPr/>
          </p:nvSpPr>
          <p:spPr>
            <a:xfrm>
              <a:off x="2971080" y="3322440"/>
              <a:ext cx="26640" cy="26640"/>
            </a:xfrm>
            <a:custGeom>
              <a:avLst/>
              <a:gdLst/>
              <a:ahLst/>
              <a:rect l="l" t="t" r="r" b="b"/>
              <a:pathLst>
                <a:path w="333" h="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929" name="CustomShape 847"/>
            <p:cNvSpPr/>
            <p:nvPr/>
          </p:nvSpPr>
          <p:spPr>
            <a:xfrm>
              <a:off x="3028680" y="3322440"/>
              <a:ext cx="26640" cy="26640"/>
            </a:xfrm>
            <a:custGeom>
              <a:avLst/>
              <a:gdLst/>
              <a:ahLst/>
              <a:rect l="l" t="t" r="r" b="b"/>
              <a:pathLst>
                <a:path w="333" h="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930" name="CustomShape 848"/>
            <p:cNvSpPr/>
            <p:nvPr/>
          </p:nvSpPr>
          <p:spPr>
            <a:xfrm>
              <a:off x="3085920" y="3322440"/>
              <a:ext cx="26640" cy="26640"/>
            </a:xfrm>
            <a:custGeom>
              <a:avLst/>
              <a:gdLst/>
              <a:ahLst/>
              <a:rect l="l" t="t" r="r" b="b"/>
              <a:pathLst>
                <a:path w="333" h="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931" name="CustomShape 849"/>
            <p:cNvSpPr/>
            <p:nvPr/>
          </p:nvSpPr>
          <p:spPr>
            <a:xfrm>
              <a:off x="3144240" y="3322440"/>
              <a:ext cx="26640" cy="26640"/>
            </a:xfrm>
            <a:custGeom>
              <a:avLst/>
              <a:gdLst/>
              <a:ahLst/>
              <a:rect l="l" t="t" r="r" b="b"/>
              <a:pathLst>
                <a:path w="333" h="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932" name="CustomShape 850"/>
            <p:cNvSpPr/>
            <p:nvPr/>
          </p:nvSpPr>
          <p:spPr>
            <a:xfrm>
              <a:off x="3201840" y="3322440"/>
              <a:ext cx="26640" cy="26640"/>
            </a:xfrm>
            <a:custGeom>
              <a:avLst/>
              <a:gdLst/>
              <a:ahLst/>
              <a:rect l="l" t="t" r="r" b="b"/>
              <a:pathLst>
                <a:path w="333" h="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933" name="CustomShape 851"/>
            <p:cNvSpPr/>
            <p:nvPr/>
          </p:nvSpPr>
          <p:spPr>
            <a:xfrm>
              <a:off x="3259800" y="3322440"/>
              <a:ext cx="26640" cy="26640"/>
            </a:xfrm>
            <a:custGeom>
              <a:avLst/>
              <a:gdLst/>
              <a:ahLst/>
              <a:rect l="l" t="t" r="r" b="b"/>
              <a:pathLst>
                <a:path w="333" h="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934" name="CustomShape 852"/>
            <p:cNvSpPr/>
            <p:nvPr/>
          </p:nvSpPr>
          <p:spPr>
            <a:xfrm>
              <a:off x="3375000" y="3322440"/>
              <a:ext cx="26640" cy="26640"/>
            </a:xfrm>
            <a:custGeom>
              <a:avLst/>
              <a:gdLst/>
              <a:ahLst/>
              <a:rect l="l" t="t" r="r" b="b"/>
              <a:pathLst>
                <a:path w="333" h="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935" name="CustomShape 853"/>
            <p:cNvSpPr/>
            <p:nvPr/>
          </p:nvSpPr>
          <p:spPr>
            <a:xfrm>
              <a:off x="4241880" y="3322440"/>
              <a:ext cx="26640" cy="26640"/>
            </a:xfrm>
            <a:custGeom>
              <a:avLst/>
              <a:gdLst/>
              <a:ahLst/>
              <a:rect l="l" t="t" r="r" b="b"/>
              <a:pathLst>
                <a:path w="333" h="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936" name="CustomShape 854"/>
            <p:cNvSpPr/>
            <p:nvPr/>
          </p:nvSpPr>
          <p:spPr>
            <a:xfrm>
              <a:off x="4300200" y="3322440"/>
              <a:ext cx="26640" cy="26640"/>
            </a:xfrm>
            <a:custGeom>
              <a:avLst/>
              <a:gdLst/>
              <a:ahLst/>
              <a:rect l="l" t="t" r="r" b="b"/>
              <a:pathLst>
                <a:path w="333" h="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1937" name="CustomShape 855"/>
            <p:cNvSpPr/>
            <p:nvPr/>
          </p:nvSpPr>
          <p:spPr>
            <a:xfrm>
              <a:off x="4357800" y="3322440"/>
              <a:ext cx="26640" cy="26640"/>
            </a:xfrm>
            <a:custGeom>
              <a:avLst/>
              <a:gdLst/>
              <a:ahLst/>
              <a:rect l="l" t="t" r="r" b="b"/>
              <a:pathLst>
                <a:path w="333" h="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938" name="CustomShape 856"/>
            <p:cNvSpPr/>
            <p:nvPr/>
          </p:nvSpPr>
          <p:spPr>
            <a:xfrm>
              <a:off x="4415760" y="3322440"/>
              <a:ext cx="26280" cy="26640"/>
            </a:xfrm>
            <a:custGeom>
              <a:avLst/>
              <a:gdLst/>
              <a:ahLst/>
              <a:rect l="l" t="t" r="r" b="b"/>
              <a:pathLst>
                <a:path w="332" h="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1939" name="CustomShape 857"/>
            <p:cNvSpPr/>
            <p:nvPr/>
          </p:nvSpPr>
          <p:spPr>
            <a:xfrm>
              <a:off x="2045880" y="3380400"/>
              <a:ext cx="26640" cy="26640"/>
            </a:xfrm>
            <a:custGeom>
              <a:avLst/>
              <a:gdLst/>
              <a:ahLst/>
              <a:rect l="l" t="t" r="r" b="b"/>
              <a:pathLst>
                <a:path w="333" h="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940" name="CustomShape 858"/>
            <p:cNvSpPr/>
            <p:nvPr/>
          </p:nvSpPr>
          <p:spPr>
            <a:xfrm>
              <a:off x="2103840" y="3380400"/>
              <a:ext cx="26640" cy="26640"/>
            </a:xfrm>
            <a:custGeom>
              <a:avLst/>
              <a:gdLst/>
              <a:ahLst/>
              <a:rect l="l" t="t" r="r" b="b"/>
              <a:pathLst>
                <a:path w="333" h="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ffffff"/>
            </a:solidFill>
            <a:ln>
              <a:noFill/>
            </a:ln>
          </p:spPr>
          <p:style>
            <a:lnRef idx="0"/>
            <a:fillRef idx="0"/>
            <a:effectRef idx="0"/>
            <a:fontRef idx="minor"/>
          </p:style>
        </p:sp>
        <p:sp>
          <p:nvSpPr>
            <p:cNvPr id="1941" name="CustomShape 859"/>
            <p:cNvSpPr/>
            <p:nvPr/>
          </p:nvSpPr>
          <p:spPr>
            <a:xfrm>
              <a:off x="2161440" y="3380400"/>
              <a:ext cx="26640" cy="26640"/>
            </a:xfrm>
            <a:custGeom>
              <a:avLst/>
              <a:gdLst/>
              <a:ahLst/>
              <a:rect l="l" t="t" r="r" b="b"/>
              <a:pathLst>
                <a:path w="333" h="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ffffff"/>
            </a:solidFill>
            <a:ln>
              <a:noFill/>
            </a:ln>
          </p:spPr>
          <p:style>
            <a:lnRef idx="0"/>
            <a:fillRef idx="0"/>
            <a:effectRef idx="0"/>
            <a:fontRef idx="minor"/>
          </p:style>
        </p:sp>
        <p:sp>
          <p:nvSpPr>
            <p:cNvPr id="1942" name="CustomShape 860"/>
            <p:cNvSpPr/>
            <p:nvPr/>
          </p:nvSpPr>
          <p:spPr>
            <a:xfrm>
              <a:off x="2219040" y="3380400"/>
              <a:ext cx="26640" cy="26640"/>
            </a:xfrm>
            <a:custGeom>
              <a:avLst/>
              <a:gdLst/>
              <a:ahLst/>
              <a:rect l="l" t="t" r="r" b="b"/>
              <a:pathLst>
                <a:path w="333" h="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ffffff"/>
            </a:solidFill>
            <a:ln>
              <a:noFill/>
            </a:ln>
          </p:spPr>
          <p:style>
            <a:lnRef idx="0"/>
            <a:fillRef idx="0"/>
            <a:effectRef idx="0"/>
            <a:fontRef idx="minor"/>
          </p:style>
        </p:sp>
        <p:sp>
          <p:nvSpPr>
            <p:cNvPr id="1943" name="CustomShape 861"/>
            <p:cNvSpPr/>
            <p:nvPr/>
          </p:nvSpPr>
          <p:spPr>
            <a:xfrm>
              <a:off x="2277360" y="3380400"/>
              <a:ext cx="26640" cy="26640"/>
            </a:xfrm>
            <a:custGeom>
              <a:avLst/>
              <a:gdLst/>
              <a:ahLst/>
              <a:rect l="l" t="t" r="r" b="b"/>
              <a:pathLst>
                <a:path w="333" h="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ffffff"/>
            </a:solidFill>
            <a:ln>
              <a:noFill/>
            </a:ln>
          </p:spPr>
          <p:style>
            <a:lnRef idx="0"/>
            <a:fillRef idx="0"/>
            <a:effectRef idx="0"/>
            <a:fontRef idx="minor"/>
          </p:style>
        </p:sp>
        <p:sp>
          <p:nvSpPr>
            <p:cNvPr id="1944" name="CustomShape 862"/>
            <p:cNvSpPr/>
            <p:nvPr/>
          </p:nvSpPr>
          <p:spPr>
            <a:xfrm>
              <a:off x="2334960" y="3380400"/>
              <a:ext cx="26640" cy="26640"/>
            </a:xfrm>
            <a:custGeom>
              <a:avLst/>
              <a:gdLst/>
              <a:ahLst/>
              <a:rect l="l" t="t" r="r" b="b"/>
              <a:pathLst>
                <a:path w="333" h="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ffffff"/>
            </a:solidFill>
            <a:ln>
              <a:noFill/>
            </a:ln>
          </p:spPr>
          <p:style>
            <a:lnRef idx="0"/>
            <a:fillRef idx="0"/>
            <a:effectRef idx="0"/>
            <a:fontRef idx="minor"/>
          </p:style>
        </p:sp>
        <p:sp>
          <p:nvSpPr>
            <p:cNvPr id="1945" name="CustomShape 863"/>
            <p:cNvSpPr/>
            <p:nvPr/>
          </p:nvSpPr>
          <p:spPr>
            <a:xfrm>
              <a:off x="2971080" y="3380400"/>
              <a:ext cx="26640" cy="26640"/>
            </a:xfrm>
            <a:custGeom>
              <a:avLst/>
              <a:gdLst/>
              <a:ahLst/>
              <a:rect l="l" t="t" r="r" b="b"/>
              <a:pathLst>
                <a:path w="333" h="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ffffff"/>
            </a:solidFill>
            <a:ln>
              <a:noFill/>
            </a:ln>
          </p:spPr>
          <p:style>
            <a:lnRef idx="0"/>
            <a:fillRef idx="0"/>
            <a:effectRef idx="0"/>
            <a:fontRef idx="minor"/>
          </p:style>
        </p:sp>
        <p:sp>
          <p:nvSpPr>
            <p:cNvPr id="1946" name="CustomShape 864"/>
            <p:cNvSpPr/>
            <p:nvPr/>
          </p:nvSpPr>
          <p:spPr>
            <a:xfrm>
              <a:off x="3028680" y="3380400"/>
              <a:ext cx="26640" cy="26640"/>
            </a:xfrm>
            <a:custGeom>
              <a:avLst/>
              <a:gdLst/>
              <a:ahLst/>
              <a:rect l="l" t="t" r="r" b="b"/>
              <a:pathLst>
                <a:path w="333" h="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947" name="CustomShape 865"/>
            <p:cNvSpPr/>
            <p:nvPr/>
          </p:nvSpPr>
          <p:spPr>
            <a:xfrm>
              <a:off x="3085920" y="3380400"/>
              <a:ext cx="26640" cy="26640"/>
            </a:xfrm>
            <a:custGeom>
              <a:avLst/>
              <a:gdLst/>
              <a:ahLst/>
              <a:rect l="l" t="t" r="r" b="b"/>
              <a:pathLst>
                <a:path w="333" h="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948" name="CustomShape 866"/>
            <p:cNvSpPr/>
            <p:nvPr/>
          </p:nvSpPr>
          <p:spPr>
            <a:xfrm>
              <a:off x="3144240" y="3380400"/>
              <a:ext cx="26640" cy="26640"/>
            </a:xfrm>
            <a:custGeom>
              <a:avLst/>
              <a:gdLst/>
              <a:ahLst/>
              <a:rect l="l" t="t" r="r" b="b"/>
              <a:pathLst>
                <a:path w="333" h="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ffffff"/>
            </a:solidFill>
            <a:ln>
              <a:noFill/>
            </a:ln>
          </p:spPr>
          <p:style>
            <a:lnRef idx="0"/>
            <a:fillRef idx="0"/>
            <a:effectRef idx="0"/>
            <a:fontRef idx="minor"/>
          </p:style>
        </p:sp>
        <p:sp>
          <p:nvSpPr>
            <p:cNvPr id="1949" name="CustomShape 867"/>
            <p:cNvSpPr/>
            <p:nvPr/>
          </p:nvSpPr>
          <p:spPr>
            <a:xfrm>
              <a:off x="3201840" y="3380400"/>
              <a:ext cx="26640" cy="26640"/>
            </a:xfrm>
            <a:custGeom>
              <a:avLst/>
              <a:gdLst/>
              <a:ahLst/>
              <a:rect l="l" t="t" r="r" b="b"/>
              <a:pathLst>
                <a:path w="333" h="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ffffff"/>
            </a:solidFill>
            <a:ln>
              <a:noFill/>
            </a:ln>
          </p:spPr>
          <p:style>
            <a:lnRef idx="0"/>
            <a:fillRef idx="0"/>
            <a:effectRef idx="0"/>
            <a:fontRef idx="minor"/>
          </p:style>
        </p:sp>
        <p:sp>
          <p:nvSpPr>
            <p:cNvPr id="1950" name="CustomShape 868"/>
            <p:cNvSpPr/>
            <p:nvPr/>
          </p:nvSpPr>
          <p:spPr>
            <a:xfrm>
              <a:off x="3259800" y="3380400"/>
              <a:ext cx="26640" cy="26640"/>
            </a:xfrm>
            <a:custGeom>
              <a:avLst/>
              <a:gdLst/>
              <a:ahLst/>
              <a:rect l="l" t="t" r="r" b="b"/>
              <a:pathLst>
                <a:path w="333" h="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ffffff"/>
            </a:solidFill>
            <a:ln>
              <a:noFill/>
            </a:ln>
          </p:spPr>
          <p:style>
            <a:lnRef idx="0"/>
            <a:fillRef idx="0"/>
            <a:effectRef idx="0"/>
            <a:fontRef idx="minor"/>
          </p:style>
        </p:sp>
        <p:sp>
          <p:nvSpPr>
            <p:cNvPr id="1951" name="CustomShape 869"/>
            <p:cNvSpPr/>
            <p:nvPr/>
          </p:nvSpPr>
          <p:spPr>
            <a:xfrm>
              <a:off x="3317400" y="3380400"/>
              <a:ext cx="26640" cy="26640"/>
            </a:xfrm>
            <a:custGeom>
              <a:avLst/>
              <a:gdLst/>
              <a:ahLst/>
              <a:rect l="l" t="t" r="r" b="b"/>
              <a:pathLst>
                <a:path w="333" h="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ffffff"/>
            </a:solidFill>
            <a:ln>
              <a:noFill/>
            </a:ln>
          </p:spPr>
          <p:style>
            <a:lnRef idx="0"/>
            <a:fillRef idx="0"/>
            <a:effectRef idx="0"/>
            <a:fontRef idx="minor"/>
          </p:style>
        </p:sp>
        <p:sp>
          <p:nvSpPr>
            <p:cNvPr id="1952" name="CustomShape 870"/>
            <p:cNvSpPr/>
            <p:nvPr/>
          </p:nvSpPr>
          <p:spPr>
            <a:xfrm>
              <a:off x="3375000" y="3380400"/>
              <a:ext cx="26640" cy="26640"/>
            </a:xfrm>
            <a:custGeom>
              <a:avLst/>
              <a:gdLst/>
              <a:ahLst/>
              <a:rect l="l" t="t" r="r" b="b"/>
              <a:pathLst>
                <a:path w="333" h="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ffffff"/>
            </a:solidFill>
            <a:ln>
              <a:noFill/>
            </a:ln>
          </p:spPr>
          <p:style>
            <a:lnRef idx="0"/>
            <a:fillRef idx="0"/>
            <a:effectRef idx="0"/>
            <a:fontRef idx="minor"/>
          </p:style>
        </p:sp>
        <p:sp>
          <p:nvSpPr>
            <p:cNvPr id="1953" name="CustomShape 871"/>
            <p:cNvSpPr/>
            <p:nvPr/>
          </p:nvSpPr>
          <p:spPr>
            <a:xfrm>
              <a:off x="4184280" y="3380400"/>
              <a:ext cx="26640" cy="26640"/>
            </a:xfrm>
            <a:custGeom>
              <a:avLst/>
              <a:gdLst/>
              <a:ahLst/>
              <a:rect l="l" t="t" r="r" b="b"/>
              <a:pathLst>
                <a:path w="333" h="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1954" name="CustomShape 872"/>
            <p:cNvSpPr/>
            <p:nvPr/>
          </p:nvSpPr>
          <p:spPr>
            <a:xfrm>
              <a:off x="4241880" y="3380400"/>
              <a:ext cx="26640" cy="26640"/>
            </a:xfrm>
            <a:custGeom>
              <a:avLst/>
              <a:gdLst/>
              <a:ahLst/>
              <a:rect l="l" t="t" r="r" b="b"/>
              <a:pathLst>
                <a:path w="333" h="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ffffff"/>
            </a:solidFill>
            <a:ln>
              <a:noFill/>
            </a:ln>
          </p:spPr>
          <p:style>
            <a:lnRef idx="0"/>
            <a:fillRef idx="0"/>
            <a:effectRef idx="0"/>
            <a:fontRef idx="minor"/>
          </p:style>
        </p:sp>
        <p:sp>
          <p:nvSpPr>
            <p:cNvPr id="1955" name="CustomShape 873"/>
            <p:cNvSpPr/>
            <p:nvPr/>
          </p:nvSpPr>
          <p:spPr>
            <a:xfrm>
              <a:off x="4300200" y="3380400"/>
              <a:ext cx="26640" cy="26640"/>
            </a:xfrm>
            <a:custGeom>
              <a:avLst/>
              <a:gdLst/>
              <a:ahLst/>
              <a:rect l="l" t="t" r="r" b="b"/>
              <a:pathLst>
                <a:path w="333" h="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ffffff"/>
            </a:solidFill>
            <a:ln>
              <a:noFill/>
            </a:ln>
          </p:spPr>
          <p:style>
            <a:lnRef idx="0"/>
            <a:fillRef idx="0"/>
            <a:effectRef idx="0"/>
            <a:fontRef idx="minor"/>
          </p:style>
        </p:sp>
        <p:sp>
          <p:nvSpPr>
            <p:cNvPr id="1956" name="CustomShape 874"/>
            <p:cNvSpPr/>
            <p:nvPr/>
          </p:nvSpPr>
          <p:spPr>
            <a:xfrm>
              <a:off x="4357800" y="3380400"/>
              <a:ext cx="26640" cy="26640"/>
            </a:xfrm>
            <a:custGeom>
              <a:avLst/>
              <a:gdLst/>
              <a:ahLst/>
              <a:rect l="l" t="t" r="r" b="b"/>
              <a:pathLst>
                <a:path w="333" h="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ffffff"/>
            </a:solidFill>
            <a:ln>
              <a:noFill/>
            </a:ln>
          </p:spPr>
          <p:style>
            <a:lnRef idx="0"/>
            <a:fillRef idx="0"/>
            <a:effectRef idx="0"/>
            <a:fontRef idx="minor"/>
          </p:style>
        </p:sp>
        <p:sp>
          <p:nvSpPr>
            <p:cNvPr id="1957" name="CustomShape 875"/>
            <p:cNvSpPr/>
            <p:nvPr/>
          </p:nvSpPr>
          <p:spPr>
            <a:xfrm>
              <a:off x="4415760" y="3380400"/>
              <a:ext cx="26280" cy="26640"/>
            </a:xfrm>
            <a:custGeom>
              <a:avLst/>
              <a:gdLst/>
              <a:ahLst/>
              <a:rect l="l" t="t" r="r" b="b"/>
              <a:pathLst>
                <a:path w="332" h="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ffffff"/>
            </a:solidFill>
            <a:ln>
              <a:noFill/>
            </a:ln>
          </p:spPr>
          <p:style>
            <a:lnRef idx="0"/>
            <a:fillRef idx="0"/>
            <a:effectRef idx="0"/>
            <a:fontRef idx="minor"/>
          </p:style>
        </p:sp>
        <p:sp>
          <p:nvSpPr>
            <p:cNvPr id="1958" name="CustomShape 876"/>
            <p:cNvSpPr/>
            <p:nvPr/>
          </p:nvSpPr>
          <p:spPr>
            <a:xfrm>
              <a:off x="2045880" y="3438000"/>
              <a:ext cx="26640" cy="26640"/>
            </a:xfrm>
            <a:custGeom>
              <a:avLst/>
              <a:gdLst/>
              <a:ahLst/>
              <a:rect l="l" t="t" r="r" b="b"/>
              <a:pathLst>
                <a:path w="333" h="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959" name="CustomShape 877"/>
            <p:cNvSpPr/>
            <p:nvPr/>
          </p:nvSpPr>
          <p:spPr>
            <a:xfrm>
              <a:off x="2103840" y="3438000"/>
              <a:ext cx="26640" cy="26640"/>
            </a:xfrm>
            <a:custGeom>
              <a:avLst/>
              <a:gdLst/>
              <a:ahLst/>
              <a:rect l="l" t="t" r="r" b="b"/>
              <a:pathLst>
                <a:path w="333" h="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ffffff"/>
            </a:solidFill>
            <a:ln>
              <a:noFill/>
            </a:ln>
          </p:spPr>
          <p:style>
            <a:lnRef idx="0"/>
            <a:fillRef idx="0"/>
            <a:effectRef idx="0"/>
            <a:fontRef idx="minor"/>
          </p:style>
        </p:sp>
        <p:sp>
          <p:nvSpPr>
            <p:cNvPr id="1960" name="CustomShape 878"/>
            <p:cNvSpPr/>
            <p:nvPr/>
          </p:nvSpPr>
          <p:spPr>
            <a:xfrm>
              <a:off x="2161440" y="3438000"/>
              <a:ext cx="26640" cy="26640"/>
            </a:xfrm>
            <a:custGeom>
              <a:avLst/>
              <a:gdLst/>
              <a:ahLst/>
              <a:rect l="l" t="t" r="r" b="b"/>
              <a:pathLst>
                <a:path w="333" h="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ffffff"/>
            </a:solidFill>
            <a:ln>
              <a:noFill/>
            </a:ln>
          </p:spPr>
          <p:style>
            <a:lnRef idx="0"/>
            <a:fillRef idx="0"/>
            <a:effectRef idx="0"/>
            <a:fontRef idx="minor"/>
          </p:style>
        </p:sp>
        <p:sp>
          <p:nvSpPr>
            <p:cNvPr id="1961" name="CustomShape 879"/>
            <p:cNvSpPr/>
            <p:nvPr/>
          </p:nvSpPr>
          <p:spPr>
            <a:xfrm>
              <a:off x="2219040" y="3438000"/>
              <a:ext cx="26640" cy="2664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ffffff"/>
            </a:solidFill>
            <a:ln>
              <a:noFill/>
            </a:ln>
          </p:spPr>
          <p:style>
            <a:lnRef idx="0"/>
            <a:fillRef idx="0"/>
            <a:effectRef idx="0"/>
            <a:fontRef idx="minor"/>
          </p:style>
        </p:sp>
        <p:sp>
          <p:nvSpPr>
            <p:cNvPr id="1962" name="CustomShape 880"/>
            <p:cNvSpPr/>
            <p:nvPr/>
          </p:nvSpPr>
          <p:spPr>
            <a:xfrm>
              <a:off x="2277360" y="3438000"/>
              <a:ext cx="26640" cy="26640"/>
            </a:xfrm>
            <a:custGeom>
              <a:avLst/>
              <a:gdLst/>
              <a:ahLst/>
              <a:rect l="l" t="t" r="r" b="b"/>
              <a:pathLst>
                <a:path w="333" h="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ffffff"/>
            </a:solidFill>
            <a:ln>
              <a:noFill/>
            </a:ln>
          </p:spPr>
          <p:style>
            <a:lnRef idx="0"/>
            <a:fillRef idx="0"/>
            <a:effectRef idx="0"/>
            <a:fontRef idx="minor"/>
          </p:style>
        </p:sp>
        <p:sp>
          <p:nvSpPr>
            <p:cNvPr id="1963" name="CustomShape 881"/>
            <p:cNvSpPr/>
            <p:nvPr/>
          </p:nvSpPr>
          <p:spPr>
            <a:xfrm>
              <a:off x="2334960" y="3438000"/>
              <a:ext cx="26640" cy="26640"/>
            </a:xfrm>
            <a:custGeom>
              <a:avLst/>
              <a:gdLst/>
              <a:ahLst/>
              <a:rect l="l" t="t" r="r" b="b"/>
              <a:pathLst>
                <a:path w="333" h="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ffffff"/>
            </a:solidFill>
            <a:ln>
              <a:noFill/>
            </a:ln>
          </p:spPr>
          <p:style>
            <a:lnRef idx="0"/>
            <a:fillRef idx="0"/>
            <a:effectRef idx="0"/>
            <a:fontRef idx="minor"/>
          </p:style>
        </p:sp>
        <p:sp>
          <p:nvSpPr>
            <p:cNvPr id="1964" name="CustomShape 882"/>
            <p:cNvSpPr/>
            <p:nvPr/>
          </p:nvSpPr>
          <p:spPr>
            <a:xfrm>
              <a:off x="3028680" y="3438000"/>
              <a:ext cx="26640" cy="26640"/>
            </a:xfrm>
            <a:custGeom>
              <a:avLst/>
              <a:gdLst/>
              <a:ahLst/>
              <a:rect l="l" t="t" r="r" b="b"/>
              <a:pathLst>
                <a:path w="333"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965" name="CustomShape 883"/>
            <p:cNvSpPr/>
            <p:nvPr/>
          </p:nvSpPr>
          <p:spPr>
            <a:xfrm>
              <a:off x="3085920" y="3438000"/>
              <a:ext cx="26640" cy="26640"/>
            </a:xfrm>
            <a:custGeom>
              <a:avLst/>
              <a:gdLst/>
              <a:ahLst/>
              <a:rect l="l" t="t" r="r" b="b"/>
              <a:pathLst>
                <a:path w="333" h="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966" name="CustomShape 884"/>
            <p:cNvSpPr/>
            <p:nvPr/>
          </p:nvSpPr>
          <p:spPr>
            <a:xfrm>
              <a:off x="3144240" y="3438000"/>
              <a:ext cx="26640" cy="26640"/>
            </a:xfrm>
            <a:custGeom>
              <a:avLst/>
              <a:gdLst/>
              <a:ahLst/>
              <a:rect l="l" t="t" r="r" b="b"/>
              <a:pathLst>
                <a:path w="333" h="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ffffff"/>
            </a:solidFill>
            <a:ln>
              <a:noFill/>
            </a:ln>
          </p:spPr>
          <p:style>
            <a:lnRef idx="0"/>
            <a:fillRef idx="0"/>
            <a:effectRef idx="0"/>
            <a:fontRef idx="minor"/>
          </p:style>
        </p:sp>
        <p:sp>
          <p:nvSpPr>
            <p:cNvPr id="1967" name="CustomShape 885"/>
            <p:cNvSpPr/>
            <p:nvPr/>
          </p:nvSpPr>
          <p:spPr>
            <a:xfrm>
              <a:off x="3201840" y="3438000"/>
              <a:ext cx="26640" cy="2664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ffffff"/>
            </a:solidFill>
            <a:ln>
              <a:noFill/>
            </a:ln>
          </p:spPr>
          <p:style>
            <a:lnRef idx="0"/>
            <a:fillRef idx="0"/>
            <a:effectRef idx="0"/>
            <a:fontRef idx="minor"/>
          </p:style>
        </p:sp>
        <p:sp>
          <p:nvSpPr>
            <p:cNvPr id="1968" name="CustomShape 886"/>
            <p:cNvSpPr/>
            <p:nvPr/>
          </p:nvSpPr>
          <p:spPr>
            <a:xfrm>
              <a:off x="3317400" y="3438000"/>
              <a:ext cx="26640" cy="26640"/>
            </a:xfrm>
            <a:custGeom>
              <a:avLst/>
              <a:gdLst/>
              <a:ahLst/>
              <a:rect l="l" t="t" r="r" b="b"/>
              <a:pathLst>
                <a:path w="333" h="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ffffff"/>
            </a:solidFill>
            <a:ln>
              <a:noFill/>
            </a:ln>
          </p:spPr>
          <p:style>
            <a:lnRef idx="0"/>
            <a:fillRef idx="0"/>
            <a:effectRef idx="0"/>
            <a:fontRef idx="minor"/>
          </p:style>
        </p:sp>
        <p:sp>
          <p:nvSpPr>
            <p:cNvPr id="1969" name="CustomShape 887"/>
            <p:cNvSpPr/>
            <p:nvPr/>
          </p:nvSpPr>
          <p:spPr>
            <a:xfrm>
              <a:off x="3375000" y="3438000"/>
              <a:ext cx="26640" cy="26640"/>
            </a:xfrm>
            <a:custGeom>
              <a:avLst/>
              <a:gdLst/>
              <a:ahLst/>
              <a:rect l="l" t="t" r="r" b="b"/>
              <a:pathLst>
                <a:path w="333" h="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ffffff"/>
            </a:solidFill>
            <a:ln>
              <a:noFill/>
            </a:ln>
          </p:spPr>
          <p:style>
            <a:lnRef idx="0"/>
            <a:fillRef idx="0"/>
            <a:effectRef idx="0"/>
            <a:fontRef idx="minor"/>
          </p:style>
        </p:sp>
        <p:sp>
          <p:nvSpPr>
            <p:cNvPr id="1970" name="CustomShape 888"/>
            <p:cNvSpPr/>
            <p:nvPr/>
          </p:nvSpPr>
          <p:spPr>
            <a:xfrm>
              <a:off x="4127040" y="3438000"/>
              <a:ext cx="26640" cy="26640"/>
            </a:xfrm>
            <a:custGeom>
              <a:avLst/>
              <a:gdLst/>
              <a:ahLst/>
              <a:rect l="l" t="t" r="r" b="b"/>
              <a:pathLst>
                <a:path w="333" h="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ffffff"/>
            </a:solidFill>
            <a:ln>
              <a:noFill/>
            </a:ln>
          </p:spPr>
          <p:style>
            <a:lnRef idx="0"/>
            <a:fillRef idx="0"/>
            <a:effectRef idx="0"/>
            <a:fontRef idx="minor"/>
          </p:style>
        </p:sp>
        <p:sp>
          <p:nvSpPr>
            <p:cNvPr id="1971" name="CustomShape 889"/>
            <p:cNvSpPr/>
            <p:nvPr/>
          </p:nvSpPr>
          <p:spPr>
            <a:xfrm>
              <a:off x="4184280" y="3438000"/>
              <a:ext cx="26640" cy="26640"/>
            </a:xfrm>
            <a:custGeom>
              <a:avLst/>
              <a:gdLst/>
              <a:ahLst/>
              <a:rect l="l" t="t" r="r" b="b"/>
              <a:pathLst>
                <a:path w="333" h="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972" name="CustomShape 890"/>
            <p:cNvSpPr/>
            <p:nvPr/>
          </p:nvSpPr>
          <p:spPr>
            <a:xfrm>
              <a:off x="4241880" y="3438000"/>
              <a:ext cx="26640" cy="2664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ffffff"/>
            </a:solidFill>
            <a:ln>
              <a:noFill/>
            </a:ln>
          </p:spPr>
          <p:style>
            <a:lnRef idx="0"/>
            <a:fillRef idx="0"/>
            <a:effectRef idx="0"/>
            <a:fontRef idx="minor"/>
          </p:style>
        </p:sp>
        <p:sp>
          <p:nvSpPr>
            <p:cNvPr id="1973" name="CustomShape 891"/>
            <p:cNvSpPr/>
            <p:nvPr/>
          </p:nvSpPr>
          <p:spPr>
            <a:xfrm>
              <a:off x="4300200" y="3438000"/>
              <a:ext cx="26640" cy="26640"/>
            </a:xfrm>
            <a:custGeom>
              <a:avLst/>
              <a:gdLst/>
              <a:ahLst/>
              <a:rect l="l" t="t" r="r" b="b"/>
              <a:pathLst>
                <a:path w="333" h="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ffffff"/>
            </a:solidFill>
            <a:ln>
              <a:noFill/>
            </a:ln>
          </p:spPr>
          <p:style>
            <a:lnRef idx="0"/>
            <a:fillRef idx="0"/>
            <a:effectRef idx="0"/>
            <a:fontRef idx="minor"/>
          </p:style>
        </p:sp>
        <p:sp>
          <p:nvSpPr>
            <p:cNvPr id="1974" name="CustomShape 892"/>
            <p:cNvSpPr/>
            <p:nvPr/>
          </p:nvSpPr>
          <p:spPr>
            <a:xfrm>
              <a:off x="4357800" y="3438000"/>
              <a:ext cx="26640" cy="26640"/>
            </a:xfrm>
            <a:custGeom>
              <a:avLst/>
              <a:gdLst/>
              <a:ahLst/>
              <a:rect l="l" t="t" r="r" b="b"/>
              <a:pathLst>
                <a:path w="333" h="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ffffff"/>
            </a:solidFill>
            <a:ln>
              <a:noFill/>
            </a:ln>
          </p:spPr>
          <p:style>
            <a:lnRef idx="0"/>
            <a:fillRef idx="0"/>
            <a:effectRef idx="0"/>
            <a:fontRef idx="minor"/>
          </p:style>
        </p:sp>
        <p:sp>
          <p:nvSpPr>
            <p:cNvPr id="1975" name="CustomShape 893"/>
            <p:cNvSpPr/>
            <p:nvPr/>
          </p:nvSpPr>
          <p:spPr>
            <a:xfrm>
              <a:off x="4415760" y="3438000"/>
              <a:ext cx="26280" cy="26640"/>
            </a:xfrm>
            <a:custGeom>
              <a:avLst/>
              <a:gdLst/>
              <a:ahLst/>
              <a:rect l="l" t="t" r="r" b="b"/>
              <a:pathLst>
                <a:path w="332" h="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ffffff"/>
            </a:solidFill>
            <a:ln>
              <a:noFill/>
            </a:ln>
          </p:spPr>
          <p:style>
            <a:lnRef idx="0"/>
            <a:fillRef idx="0"/>
            <a:effectRef idx="0"/>
            <a:fontRef idx="minor"/>
          </p:style>
        </p:sp>
        <p:sp>
          <p:nvSpPr>
            <p:cNvPr id="1976" name="CustomShape 894"/>
            <p:cNvSpPr/>
            <p:nvPr/>
          </p:nvSpPr>
          <p:spPr>
            <a:xfrm>
              <a:off x="4473360" y="3438000"/>
              <a:ext cx="26280" cy="26640"/>
            </a:xfrm>
            <a:custGeom>
              <a:avLst/>
              <a:gdLst/>
              <a:ahLst/>
              <a:rect l="l" t="t" r="r" b="b"/>
              <a:pathLst>
                <a:path w="332"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ffffff"/>
            </a:solidFill>
            <a:ln>
              <a:noFill/>
            </a:ln>
          </p:spPr>
          <p:style>
            <a:lnRef idx="0"/>
            <a:fillRef idx="0"/>
            <a:effectRef idx="0"/>
            <a:fontRef idx="minor"/>
          </p:style>
        </p:sp>
        <p:sp>
          <p:nvSpPr>
            <p:cNvPr id="1977" name="CustomShape 895"/>
            <p:cNvSpPr/>
            <p:nvPr/>
          </p:nvSpPr>
          <p:spPr>
            <a:xfrm>
              <a:off x="2045880" y="3496320"/>
              <a:ext cx="26640" cy="26640"/>
            </a:xfrm>
            <a:custGeom>
              <a:avLst/>
              <a:gdLst/>
              <a:ahLst/>
              <a:rect l="l" t="t" r="r" b="b"/>
              <a:pathLst>
                <a:path w="333" h="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978" name="CustomShape 896"/>
            <p:cNvSpPr/>
            <p:nvPr/>
          </p:nvSpPr>
          <p:spPr>
            <a:xfrm>
              <a:off x="2103840" y="3496320"/>
              <a:ext cx="26640" cy="26640"/>
            </a:xfrm>
            <a:custGeom>
              <a:avLst/>
              <a:gdLst/>
              <a:ahLst/>
              <a:rect l="l" t="t" r="r" b="b"/>
              <a:pathLst>
                <a:path w="333" h="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979" name="CustomShape 897"/>
            <p:cNvSpPr/>
            <p:nvPr/>
          </p:nvSpPr>
          <p:spPr>
            <a:xfrm>
              <a:off x="2161440" y="3496320"/>
              <a:ext cx="26640" cy="26640"/>
            </a:xfrm>
            <a:custGeom>
              <a:avLst/>
              <a:gdLst/>
              <a:ahLst/>
              <a:rect l="l" t="t" r="r" b="b"/>
              <a:pathLst>
                <a:path w="333" h="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980" name="CustomShape 898"/>
            <p:cNvSpPr/>
            <p:nvPr/>
          </p:nvSpPr>
          <p:spPr>
            <a:xfrm>
              <a:off x="2219040" y="3496320"/>
              <a:ext cx="26640" cy="2664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981" name="CustomShape 899"/>
            <p:cNvSpPr/>
            <p:nvPr/>
          </p:nvSpPr>
          <p:spPr>
            <a:xfrm>
              <a:off x="2277360" y="3496320"/>
              <a:ext cx="26640" cy="2664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982" name="CustomShape 900"/>
            <p:cNvSpPr/>
            <p:nvPr/>
          </p:nvSpPr>
          <p:spPr>
            <a:xfrm>
              <a:off x="3028680" y="3496320"/>
              <a:ext cx="26640" cy="26640"/>
            </a:xfrm>
            <a:custGeom>
              <a:avLst/>
              <a:gdLst/>
              <a:ahLst/>
              <a:rect l="l" t="t" r="r" b="b"/>
              <a:pathLst>
                <a:path w="333"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983" name="CustomShape 901"/>
            <p:cNvSpPr/>
            <p:nvPr/>
          </p:nvSpPr>
          <p:spPr>
            <a:xfrm>
              <a:off x="3085920" y="3496320"/>
              <a:ext cx="26640" cy="26640"/>
            </a:xfrm>
            <a:custGeom>
              <a:avLst/>
              <a:gdLst/>
              <a:ahLst/>
              <a:rect l="l" t="t" r="r" b="b"/>
              <a:pathLst>
                <a:path w="333" h="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984" name="CustomShape 902"/>
            <p:cNvSpPr/>
            <p:nvPr/>
          </p:nvSpPr>
          <p:spPr>
            <a:xfrm>
              <a:off x="3144240" y="3496320"/>
              <a:ext cx="26640" cy="26640"/>
            </a:xfrm>
            <a:custGeom>
              <a:avLst/>
              <a:gdLst/>
              <a:ahLst/>
              <a:rect l="l" t="t" r="r" b="b"/>
              <a:pathLst>
                <a:path w="333" h="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1985" name="CustomShape 903"/>
            <p:cNvSpPr/>
            <p:nvPr/>
          </p:nvSpPr>
          <p:spPr>
            <a:xfrm>
              <a:off x="3201840" y="3496320"/>
              <a:ext cx="26640" cy="2664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986" name="CustomShape 904"/>
            <p:cNvSpPr/>
            <p:nvPr/>
          </p:nvSpPr>
          <p:spPr>
            <a:xfrm>
              <a:off x="3317400" y="3496320"/>
              <a:ext cx="26640" cy="2664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987" name="CustomShape 905"/>
            <p:cNvSpPr/>
            <p:nvPr/>
          </p:nvSpPr>
          <p:spPr>
            <a:xfrm>
              <a:off x="4127040" y="3496320"/>
              <a:ext cx="26640" cy="26640"/>
            </a:xfrm>
            <a:custGeom>
              <a:avLst/>
              <a:gdLst/>
              <a:ahLst/>
              <a:rect l="l" t="t" r="r" b="b"/>
              <a:pathLst>
                <a:path w="333" h="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988" name="CustomShape 906"/>
            <p:cNvSpPr/>
            <p:nvPr/>
          </p:nvSpPr>
          <p:spPr>
            <a:xfrm>
              <a:off x="4184280" y="3496320"/>
              <a:ext cx="26640" cy="26640"/>
            </a:xfrm>
            <a:custGeom>
              <a:avLst/>
              <a:gdLst/>
              <a:ahLst/>
              <a:rect l="l" t="t" r="r" b="b"/>
              <a:pathLst>
                <a:path w="333" h="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989" name="CustomShape 907"/>
            <p:cNvSpPr/>
            <p:nvPr/>
          </p:nvSpPr>
          <p:spPr>
            <a:xfrm>
              <a:off x="4241880" y="3496320"/>
              <a:ext cx="26640" cy="2664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ffffff"/>
            </a:solidFill>
            <a:ln>
              <a:noFill/>
            </a:ln>
          </p:spPr>
          <p:style>
            <a:lnRef idx="0"/>
            <a:fillRef idx="0"/>
            <a:effectRef idx="0"/>
            <a:fontRef idx="minor"/>
          </p:style>
        </p:sp>
        <p:sp>
          <p:nvSpPr>
            <p:cNvPr id="1990" name="CustomShape 908"/>
            <p:cNvSpPr/>
            <p:nvPr/>
          </p:nvSpPr>
          <p:spPr>
            <a:xfrm>
              <a:off x="4300200" y="3496320"/>
              <a:ext cx="26640" cy="26640"/>
            </a:xfrm>
            <a:custGeom>
              <a:avLst/>
              <a:gdLst/>
              <a:ahLst/>
              <a:rect l="l" t="t" r="r" b="b"/>
              <a:pathLst>
                <a:path w="333" h="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ffffff"/>
            </a:solidFill>
            <a:ln>
              <a:noFill/>
            </a:ln>
          </p:spPr>
          <p:style>
            <a:lnRef idx="0"/>
            <a:fillRef idx="0"/>
            <a:effectRef idx="0"/>
            <a:fontRef idx="minor"/>
          </p:style>
        </p:sp>
        <p:sp>
          <p:nvSpPr>
            <p:cNvPr id="1991" name="CustomShape 909"/>
            <p:cNvSpPr/>
            <p:nvPr/>
          </p:nvSpPr>
          <p:spPr>
            <a:xfrm>
              <a:off x="4357800" y="3496320"/>
              <a:ext cx="26640" cy="2664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ffffff"/>
            </a:solidFill>
            <a:ln>
              <a:noFill/>
            </a:ln>
          </p:spPr>
          <p:style>
            <a:lnRef idx="0"/>
            <a:fillRef idx="0"/>
            <a:effectRef idx="0"/>
            <a:fontRef idx="minor"/>
          </p:style>
        </p:sp>
        <p:sp>
          <p:nvSpPr>
            <p:cNvPr id="1992" name="CustomShape 910"/>
            <p:cNvSpPr/>
            <p:nvPr/>
          </p:nvSpPr>
          <p:spPr>
            <a:xfrm>
              <a:off x="4415760" y="3496320"/>
              <a:ext cx="26280" cy="26640"/>
            </a:xfrm>
            <a:custGeom>
              <a:avLst/>
              <a:gdLst/>
              <a:ahLst/>
              <a:rect l="l" t="t" r="r" b="b"/>
              <a:pathLst>
                <a:path w="332" h="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1993" name="CustomShape 911"/>
            <p:cNvSpPr/>
            <p:nvPr/>
          </p:nvSpPr>
          <p:spPr>
            <a:xfrm>
              <a:off x="4473360" y="3496320"/>
              <a:ext cx="26280" cy="26640"/>
            </a:xfrm>
            <a:custGeom>
              <a:avLst/>
              <a:gdLst/>
              <a:ahLst/>
              <a:rect l="l" t="t" r="r" b="b"/>
              <a:pathLst>
                <a:path w="332"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1994" name="CustomShape 912"/>
            <p:cNvSpPr/>
            <p:nvPr/>
          </p:nvSpPr>
          <p:spPr>
            <a:xfrm>
              <a:off x="2045880" y="3554280"/>
              <a:ext cx="26640" cy="2628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1995" name="CustomShape 913"/>
            <p:cNvSpPr/>
            <p:nvPr/>
          </p:nvSpPr>
          <p:spPr>
            <a:xfrm>
              <a:off x="2103840" y="355428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1996" name="CustomShape 914"/>
            <p:cNvSpPr/>
            <p:nvPr/>
          </p:nvSpPr>
          <p:spPr>
            <a:xfrm>
              <a:off x="2161440" y="3554280"/>
              <a:ext cx="26640" cy="26280"/>
            </a:xfrm>
            <a:custGeom>
              <a:avLst/>
              <a:gdLst/>
              <a:ahLst/>
              <a:rect l="l" t="t" r="r" b="b"/>
              <a:pathLst>
                <a:path w="333" h="332">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997" name="CustomShape 915"/>
            <p:cNvSpPr/>
            <p:nvPr/>
          </p:nvSpPr>
          <p:spPr>
            <a:xfrm>
              <a:off x="2219040" y="3554280"/>
              <a:ext cx="26640" cy="2628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1998" name="CustomShape 916"/>
            <p:cNvSpPr/>
            <p:nvPr/>
          </p:nvSpPr>
          <p:spPr>
            <a:xfrm>
              <a:off x="2277360" y="3554280"/>
              <a:ext cx="26640" cy="2628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1999" name="CustomShape 917"/>
            <p:cNvSpPr/>
            <p:nvPr/>
          </p:nvSpPr>
          <p:spPr>
            <a:xfrm>
              <a:off x="3028680" y="3554280"/>
              <a:ext cx="26640" cy="2628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2000" name="CustomShape 918"/>
            <p:cNvSpPr/>
            <p:nvPr/>
          </p:nvSpPr>
          <p:spPr>
            <a:xfrm>
              <a:off x="3085920" y="3554280"/>
              <a:ext cx="26640" cy="2628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2001" name="CustomShape 919"/>
            <p:cNvSpPr/>
            <p:nvPr/>
          </p:nvSpPr>
          <p:spPr>
            <a:xfrm>
              <a:off x="3144240" y="355428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2002" name="CustomShape 920"/>
            <p:cNvSpPr/>
            <p:nvPr/>
          </p:nvSpPr>
          <p:spPr>
            <a:xfrm>
              <a:off x="4127040" y="3554280"/>
              <a:ext cx="26640" cy="26280"/>
            </a:xfrm>
            <a:custGeom>
              <a:avLst/>
              <a:gdLst/>
              <a:ahLst/>
              <a:rect l="l" t="t" r="r" b="b"/>
              <a:pathLst>
                <a:path w="333" h="332">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2003" name="CustomShape 921"/>
            <p:cNvSpPr/>
            <p:nvPr/>
          </p:nvSpPr>
          <p:spPr>
            <a:xfrm>
              <a:off x="4184280" y="3554280"/>
              <a:ext cx="26640" cy="26280"/>
            </a:xfrm>
            <a:custGeom>
              <a:avLst/>
              <a:gdLst/>
              <a:ahLst/>
              <a:rect l="l" t="t" r="r" b="b"/>
              <a:pathLst>
                <a:path w="333" h="332">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2004" name="CustomShape 922"/>
            <p:cNvSpPr/>
            <p:nvPr/>
          </p:nvSpPr>
          <p:spPr>
            <a:xfrm>
              <a:off x="4241880" y="3554280"/>
              <a:ext cx="26640" cy="2628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2005" name="CustomShape 923"/>
            <p:cNvSpPr/>
            <p:nvPr/>
          </p:nvSpPr>
          <p:spPr>
            <a:xfrm>
              <a:off x="4300200" y="3554280"/>
              <a:ext cx="26640" cy="2628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fffff"/>
            </a:solidFill>
            <a:ln>
              <a:noFill/>
            </a:ln>
          </p:spPr>
          <p:style>
            <a:lnRef idx="0"/>
            <a:fillRef idx="0"/>
            <a:effectRef idx="0"/>
            <a:fontRef idx="minor"/>
          </p:style>
        </p:sp>
        <p:sp>
          <p:nvSpPr>
            <p:cNvPr id="2006" name="CustomShape 924"/>
            <p:cNvSpPr/>
            <p:nvPr/>
          </p:nvSpPr>
          <p:spPr>
            <a:xfrm>
              <a:off x="4357800" y="3554280"/>
              <a:ext cx="26640" cy="2628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2007" name="CustomShape 925"/>
            <p:cNvSpPr/>
            <p:nvPr/>
          </p:nvSpPr>
          <p:spPr>
            <a:xfrm>
              <a:off x="4415760" y="3554280"/>
              <a:ext cx="26280" cy="2628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2008" name="CustomShape 926"/>
            <p:cNvSpPr/>
            <p:nvPr/>
          </p:nvSpPr>
          <p:spPr>
            <a:xfrm>
              <a:off x="4473360" y="3554280"/>
              <a:ext cx="26280" cy="2628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2009" name="CustomShape 927"/>
            <p:cNvSpPr/>
            <p:nvPr/>
          </p:nvSpPr>
          <p:spPr>
            <a:xfrm>
              <a:off x="2045880" y="3611880"/>
              <a:ext cx="26640" cy="26280"/>
            </a:xfrm>
            <a:custGeom>
              <a:avLst/>
              <a:gdLst/>
              <a:ahLst/>
              <a:rect l="l" t="t" r="r" b="b"/>
              <a:pathLst>
                <a:path w="333" h="332">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2010" name="CustomShape 928"/>
            <p:cNvSpPr/>
            <p:nvPr/>
          </p:nvSpPr>
          <p:spPr>
            <a:xfrm>
              <a:off x="2103840" y="3611880"/>
              <a:ext cx="26640" cy="26280"/>
            </a:xfrm>
            <a:custGeom>
              <a:avLst/>
              <a:gdLst/>
              <a:ahLst/>
              <a:rect l="l" t="t" r="r" b="b"/>
              <a:pathLst>
                <a:path w="333" h="332">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fffff"/>
            </a:solidFill>
            <a:ln>
              <a:noFill/>
            </a:ln>
          </p:spPr>
          <p:style>
            <a:lnRef idx="0"/>
            <a:fillRef idx="0"/>
            <a:effectRef idx="0"/>
            <a:fontRef idx="minor"/>
          </p:style>
        </p:sp>
        <p:sp>
          <p:nvSpPr>
            <p:cNvPr id="2011" name="CustomShape 929"/>
            <p:cNvSpPr/>
            <p:nvPr/>
          </p:nvSpPr>
          <p:spPr>
            <a:xfrm>
              <a:off x="2161440" y="3611880"/>
              <a:ext cx="26640" cy="26280"/>
            </a:xfrm>
            <a:custGeom>
              <a:avLst/>
              <a:gdLst/>
              <a:ahLst/>
              <a:rect l="l" t="t" r="r" b="b"/>
              <a:pathLst>
                <a:path w="333" h="332">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ffffff"/>
            </a:solidFill>
            <a:ln>
              <a:noFill/>
            </a:ln>
          </p:spPr>
          <p:style>
            <a:lnRef idx="0"/>
            <a:fillRef idx="0"/>
            <a:effectRef idx="0"/>
            <a:fontRef idx="minor"/>
          </p:style>
        </p:sp>
        <p:sp>
          <p:nvSpPr>
            <p:cNvPr id="2012" name="CustomShape 930"/>
            <p:cNvSpPr/>
            <p:nvPr/>
          </p:nvSpPr>
          <p:spPr>
            <a:xfrm>
              <a:off x="2219040" y="3611880"/>
              <a:ext cx="26640" cy="26280"/>
            </a:xfrm>
            <a:custGeom>
              <a:avLst/>
              <a:gdLst/>
              <a:ahLst/>
              <a:rect l="l" t="t" r="r" b="b"/>
              <a:pathLst>
                <a:path w="333" h="332">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fffff"/>
            </a:solidFill>
            <a:ln>
              <a:noFill/>
            </a:ln>
          </p:spPr>
          <p:style>
            <a:lnRef idx="0"/>
            <a:fillRef idx="0"/>
            <a:effectRef idx="0"/>
            <a:fontRef idx="minor"/>
          </p:style>
        </p:sp>
        <p:sp>
          <p:nvSpPr>
            <p:cNvPr id="2013" name="CustomShape 931"/>
            <p:cNvSpPr/>
            <p:nvPr/>
          </p:nvSpPr>
          <p:spPr>
            <a:xfrm>
              <a:off x="3028680" y="3611880"/>
              <a:ext cx="26640" cy="26280"/>
            </a:xfrm>
            <a:custGeom>
              <a:avLst/>
              <a:gdLst/>
              <a:ahLst/>
              <a:rect l="l" t="t" r="r" b="b"/>
              <a:pathLst>
                <a:path w="333"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2014" name="CustomShape 932"/>
            <p:cNvSpPr/>
            <p:nvPr/>
          </p:nvSpPr>
          <p:spPr>
            <a:xfrm>
              <a:off x="3085920" y="3611880"/>
              <a:ext cx="26640" cy="26280"/>
            </a:xfrm>
            <a:custGeom>
              <a:avLst/>
              <a:gdLst/>
              <a:ahLst/>
              <a:rect l="l" t="t" r="r" b="b"/>
              <a:pathLst>
                <a:path w="333" h="332">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2015" name="CustomShape 933"/>
            <p:cNvSpPr/>
            <p:nvPr/>
          </p:nvSpPr>
          <p:spPr>
            <a:xfrm>
              <a:off x="4127040" y="3611880"/>
              <a:ext cx="26640" cy="26280"/>
            </a:xfrm>
            <a:custGeom>
              <a:avLst/>
              <a:gdLst/>
              <a:ahLst/>
              <a:rect l="l" t="t" r="r" b="b"/>
              <a:pathLst>
                <a:path w="333" h="332">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ffffff"/>
            </a:solidFill>
            <a:ln>
              <a:noFill/>
            </a:ln>
          </p:spPr>
          <p:style>
            <a:lnRef idx="0"/>
            <a:fillRef idx="0"/>
            <a:effectRef idx="0"/>
            <a:fontRef idx="minor"/>
          </p:style>
        </p:sp>
        <p:sp>
          <p:nvSpPr>
            <p:cNvPr id="2016" name="CustomShape 934"/>
            <p:cNvSpPr/>
            <p:nvPr/>
          </p:nvSpPr>
          <p:spPr>
            <a:xfrm>
              <a:off x="4300200" y="3611880"/>
              <a:ext cx="26640" cy="26280"/>
            </a:xfrm>
            <a:custGeom>
              <a:avLst/>
              <a:gdLst/>
              <a:ahLst/>
              <a:rect l="l" t="t" r="r" b="b"/>
              <a:pathLst>
                <a:path w="333" h="332">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ffffff"/>
            </a:solidFill>
            <a:ln>
              <a:noFill/>
            </a:ln>
          </p:spPr>
          <p:style>
            <a:lnRef idx="0"/>
            <a:fillRef idx="0"/>
            <a:effectRef idx="0"/>
            <a:fontRef idx="minor"/>
          </p:style>
        </p:sp>
        <p:sp>
          <p:nvSpPr>
            <p:cNvPr id="2017" name="CustomShape 935"/>
            <p:cNvSpPr/>
            <p:nvPr/>
          </p:nvSpPr>
          <p:spPr>
            <a:xfrm>
              <a:off x="4357800" y="3611880"/>
              <a:ext cx="26640" cy="26280"/>
            </a:xfrm>
            <a:custGeom>
              <a:avLst/>
              <a:gdLst/>
              <a:ahLst/>
              <a:rect l="l" t="t" r="r" b="b"/>
              <a:pathLst>
                <a:path w="333" h="332">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fffff"/>
            </a:solidFill>
            <a:ln>
              <a:noFill/>
            </a:ln>
          </p:spPr>
          <p:style>
            <a:lnRef idx="0"/>
            <a:fillRef idx="0"/>
            <a:effectRef idx="0"/>
            <a:fontRef idx="minor"/>
          </p:style>
        </p:sp>
        <p:sp>
          <p:nvSpPr>
            <p:cNvPr id="2018" name="CustomShape 936"/>
            <p:cNvSpPr/>
            <p:nvPr/>
          </p:nvSpPr>
          <p:spPr>
            <a:xfrm>
              <a:off x="4415760" y="3611880"/>
              <a:ext cx="26280" cy="26280"/>
            </a:xfrm>
            <a:custGeom>
              <a:avLst/>
              <a:gdLst/>
              <a:ahLst/>
              <a:rect l="l" t="t" r="r" b="b"/>
              <a:pathLst>
                <a:path w="332" h="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fffff"/>
            </a:solidFill>
            <a:ln>
              <a:noFill/>
            </a:ln>
          </p:spPr>
          <p:style>
            <a:lnRef idx="0"/>
            <a:fillRef idx="0"/>
            <a:effectRef idx="0"/>
            <a:fontRef idx="minor"/>
          </p:style>
        </p:sp>
        <p:sp>
          <p:nvSpPr>
            <p:cNvPr id="2019" name="CustomShape 937"/>
            <p:cNvSpPr/>
            <p:nvPr/>
          </p:nvSpPr>
          <p:spPr>
            <a:xfrm>
              <a:off x="4473360" y="3611880"/>
              <a:ext cx="26280" cy="26280"/>
            </a:xfrm>
            <a:custGeom>
              <a:avLst/>
              <a:gdLst/>
              <a:ahLst/>
              <a:rect l="l" t="t" r="r" b="b"/>
              <a:pathLst>
                <a:path w="332"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fffff"/>
            </a:solidFill>
            <a:ln>
              <a:noFill/>
            </a:ln>
          </p:spPr>
          <p:style>
            <a:lnRef idx="0"/>
            <a:fillRef idx="0"/>
            <a:effectRef idx="0"/>
            <a:fontRef idx="minor"/>
          </p:style>
        </p:sp>
        <p:sp>
          <p:nvSpPr>
            <p:cNvPr id="2020" name="CustomShape 938"/>
            <p:cNvSpPr/>
            <p:nvPr/>
          </p:nvSpPr>
          <p:spPr>
            <a:xfrm>
              <a:off x="4762440" y="3611880"/>
              <a:ext cx="26640" cy="26280"/>
            </a:xfrm>
            <a:custGeom>
              <a:avLst/>
              <a:gdLst/>
              <a:ahLst/>
              <a:rect l="l" t="t" r="r" b="b"/>
              <a:pathLst>
                <a:path w="333" h="332">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ffffff"/>
            </a:solidFill>
            <a:ln>
              <a:noFill/>
            </a:ln>
          </p:spPr>
          <p:style>
            <a:lnRef idx="0"/>
            <a:fillRef idx="0"/>
            <a:effectRef idx="0"/>
            <a:fontRef idx="minor"/>
          </p:style>
        </p:sp>
        <p:sp>
          <p:nvSpPr>
            <p:cNvPr id="2021" name="CustomShape 939"/>
            <p:cNvSpPr/>
            <p:nvPr/>
          </p:nvSpPr>
          <p:spPr>
            <a:xfrm>
              <a:off x="2045880" y="3670200"/>
              <a:ext cx="26640" cy="26640"/>
            </a:xfrm>
            <a:custGeom>
              <a:avLst/>
              <a:gdLst/>
              <a:ahLst/>
              <a:rect l="l" t="t" r="r" b="b"/>
              <a:pathLst>
                <a:path w="333" h="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fffff"/>
            </a:solidFill>
            <a:ln>
              <a:noFill/>
            </a:ln>
          </p:spPr>
          <p:style>
            <a:lnRef idx="0"/>
            <a:fillRef idx="0"/>
            <a:effectRef idx="0"/>
            <a:fontRef idx="minor"/>
          </p:style>
        </p:sp>
        <p:sp>
          <p:nvSpPr>
            <p:cNvPr id="2022" name="CustomShape 940"/>
            <p:cNvSpPr/>
            <p:nvPr/>
          </p:nvSpPr>
          <p:spPr>
            <a:xfrm>
              <a:off x="2103840" y="3670200"/>
              <a:ext cx="26640" cy="26640"/>
            </a:xfrm>
            <a:custGeom>
              <a:avLst/>
              <a:gdLst/>
              <a:ahLst/>
              <a:rect l="l" t="t" r="r" b="b"/>
              <a:pathLst>
                <a:path w="333" h="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fffff"/>
            </a:solidFill>
            <a:ln>
              <a:noFill/>
            </a:ln>
          </p:spPr>
          <p:style>
            <a:lnRef idx="0"/>
            <a:fillRef idx="0"/>
            <a:effectRef idx="0"/>
            <a:fontRef idx="minor"/>
          </p:style>
        </p:sp>
        <p:sp>
          <p:nvSpPr>
            <p:cNvPr id="2023" name="CustomShape 941"/>
            <p:cNvSpPr/>
            <p:nvPr/>
          </p:nvSpPr>
          <p:spPr>
            <a:xfrm>
              <a:off x="2161440" y="3670200"/>
              <a:ext cx="26640" cy="26640"/>
            </a:xfrm>
            <a:custGeom>
              <a:avLst/>
              <a:gdLst/>
              <a:ahLst/>
              <a:rect l="l" t="t" r="r" b="b"/>
              <a:pathLst>
                <a:path w="333" h="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sp>
          <p:nvSpPr>
            <p:cNvPr id="2024" name="CustomShape 942"/>
            <p:cNvSpPr/>
            <p:nvPr/>
          </p:nvSpPr>
          <p:spPr>
            <a:xfrm>
              <a:off x="4357800" y="3670200"/>
              <a:ext cx="26640" cy="26640"/>
            </a:xfrm>
            <a:custGeom>
              <a:avLst/>
              <a:gdLst/>
              <a:ahLst/>
              <a:rect l="l" t="t" r="r" b="b"/>
              <a:pathLst>
                <a:path w="333" h="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fffff"/>
            </a:solidFill>
            <a:ln>
              <a:noFill/>
            </a:ln>
          </p:spPr>
          <p:style>
            <a:lnRef idx="0"/>
            <a:fillRef idx="0"/>
            <a:effectRef idx="0"/>
            <a:fontRef idx="minor"/>
          </p:style>
        </p:sp>
        <p:sp>
          <p:nvSpPr>
            <p:cNvPr id="2025" name="CustomShape 943"/>
            <p:cNvSpPr/>
            <p:nvPr/>
          </p:nvSpPr>
          <p:spPr>
            <a:xfrm>
              <a:off x="4415760" y="3670200"/>
              <a:ext cx="26280" cy="26640"/>
            </a:xfrm>
            <a:custGeom>
              <a:avLst/>
              <a:gdLst/>
              <a:ahLst/>
              <a:rect l="l" t="t" r="r" b="b"/>
              <a:pathLst>
                <a:path w="332" h="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fffff"/>
            </a:solidFill>
            <a:ln>
              <a:noFill/>
            </a:ln>
          </p:spPr>
          <p:style>
            <a:lnRef idx="0"/>
            <a:fillRef idx="0"/>
            <a:effectRef idx="0"/>
            <a:fontRef idx="minor"/>
          </p:style>
        </p:sp>
        <p:sp>
          <p:nvSpPr>
            <p:cNvPr id="2026" name="CustomShape 944"/>
            <p:cNvSpPr/>
            <p:nvPr/>
          </p:nvSpPr>
          <p:spPr>
            <a:xfrm>
              <a:off x="4762440" y="3670200"/>
              <a:ext cx="26640" cy="26640"/>
            </a:xfrm>
            <a:custGeom>
              <a:avLst/>
              <a:gdLst/>
              <a:ahLst/>
              <a:rect l="l" t="t" r="r" b="b"/>
              <a:pathLst>
                <a:path w="333" h="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fffff"/>
            </a:solidFill>
            <a:ln>
              <a:noFill/>
            </a:ln>
          </p:spPr>
          <p:style>
            <a:lnRef idx="0"/>
            <a:fillRef idx="0"/>
            <a:effectRef idx="0"/>
            <a:fontRef idx="minor"/>
          </p:style>
        </p:sp>
        <p:sp>
          <p:nvSpPr>
            <p:cNvPr id="2027" name="CustomShape 945"/>
            <p:cNvSpPr/>
            <p:nvPr/>
          </p:nvSpPr>
          <p:spPr>
            <a:xfrm>
              <a:off x="2045880" y="3728160"/>
              <a:ext cx="26640" cy="26640"/>
            </a:xfrm>
            <a:custGeom>
              <a:avLst/>
              <a:gdLst/>
              <a:ahLst/>
              <a:rect l="l" t="t" r="r" b="b"/>
              <a:pathLst>
                <a:path w="333" h="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2028" name="CustomShape 946"/>
            <p:cNvSpPr/>
            <p:nvPr/>
          </p:nvSpPr>
          <p:spPr>
            <a:xfrm>
              <a:off x="2103840" y="3728160"/>
              <a:ext cx="26640" cy="26640"/>
            </a:xfrm>
            <a:custGeom>
              <a:avLst/>
              <a:gdLst/>
              <a:ahLst/>
              <a:rect l="l" t="t" r="r" b="b"/>
              <a:pathLst>
                <a:path w="333" h="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ffffff"/>
            </a:solidFill>
            <a:ln>
              <a:noFill/>
            </a:ln>
          </p:spPr>
          <p:style>
            <a:lnRef idx="0"/>
            <a:fillRef idx="0"/>
            <a:effectRef idx="0"/>
            <a:fontRef idx="minor"/>
          </p:style>
        </p:sp>
        <p:sp>
          <p:nvSpPr>
            <p:cNvPr id="2029" name="CustomShape 947"/>
            <p:cNvSpPr/>
            <p:nvPr/>
          </p:nvSpPr>
          <p:spPr>
            <a:xfrm>
              <a:off x="4415760" y="3728160"/>
              <a:ext cx="26280" cy="26640"/>
            </a:xfrm>
            <a:custGeom>
              <a:avLst/>
              <a:gdLst/>
              <a:ahLst/>
              <a:rect l="l" t="t" r="r" b="b"/>
              <a:pathLst>
                <a:path w="332" h="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ffffff"/>
            </a:solidFill>
            <a:ln>
              <a:noFill/>
            </a:ln>
          </p:spPr>
          <p:style>
            <a:lnRef idx="0"/>
            <a:fillRef idx="0"/>
            <a:effectRef idx="0"/>
            <a:fontRef idx="minor"/>
          </p:style>
        </p:sp>
        <p:sp>
          <p:nvSpPr>
            <p:cNvPr id="2030" name="CustomShape 948"/>
            <p:cNvSpPr/>
            <p:nvPr/>
          </p:nvSpPr>
          <p:spPr>
            <a:xfrm>
              <a:off x="4646880" y="3728160"/>
              <a:ext cx="26640" cy="26640"/>
            </a:xfrm>
            <a:custGeom>
              <a:avLst/>
              <a:gdLst/>
              <a:ahLst/>
              <a:rect l="l" t="t" r="r" b="b"/>
              <a:pathLst>
                <a:path w="333" h="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ffffff"/>
            </a:solidFill>
            <a:ln>
              <a:noFill/>
            </a:ln>
          </p:spPr>
          <p:style>
            <a:lnRef idx="0"/>
            <a:fillRef idx="0"/>
            <a:effectRef idx="0"/>
            <a:fontRef idx="minor"/>
          </p:style>
        </p:sp>
        <p:sp>
          <p:nvSpPr>
            <p:cNvPr id="2031" name="CustomShape 949"/>
            <p:cNvSpPr/>
            <p:nvPr/>
          </p:nvSpPr>
          <p:spPr>
            <a:xfrm>
              <a:off x="4704840" y="3728160"/>
              <a:ext cx="26640" cy="26640"/>
            </a:xfrm>
            <a:custGeom>
              <a:avLst/>
              <a:gdLst/>
              <a:ahLst/>
              <a:rect l="l" t="t" r="r" b="b"/>
              <a:pathLst>
                <a:path w="333" h="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ffffff"/>
            </a:solidFill>
            <a:ln>
              <a:noFill/>
            </a:ln>
          </p:spPr>
          <p:style>
            <a:lnRef idx="0"/>
            <a:fillRef idx="0"/>
            <a:effectRef idx="0"/>
            <a:fontRef idx="minor"/>
          </p:style>
        </p:sp>
        <p:sp>
          <p:nvSpPr>
            <p:cNvPr id="2032" name="CustomShape 950"/>
            <p:cNvSpPr/>
            <p:nvPr/>
          </p:nvSpPr>
          <p:spPr>
            <a:xfrm>
              <a:off x="2045880" y="3785760"/>
              <a:ext cx="26640" cy="26640"/>
            </a:xfrm>
            <a:custGeom>
              <a:avLst/>
              <a:gdLst/>
              <a:ahLst/>
              <a:rect l="l" t="t" r="r" b="b"/>
              <a:pathLst>
                <a:path w="333" h="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2033" name="CustomShape 951"/>
            <p:cNvSpPr/>
            <p:nvPr/>
          </p:nvSpPr>
          <p:spPr>
            <a:xfrm>
              <a:off x="2103840" y="3785760"/>
              <a:ext cx="26640" cy="26640"/>
            </a:xfrm>
            <a:custGeom>
              <a:avLst/>
              <a:gdLst/>
              <a:ahLst/>
              <a:rect l="l" t="t" r="r" b="b"/>
              <a:pathLst>
                <a:path w="333" h="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2034" name="CustomShape 952"/>
            <p:cNvSpPr/>
            <p:nvPr/>
          </p:nvSpPr>
          <p:spPr>
            <a:xfrm>
              <a:off x="4589280" y="3785760"/>
              <a:ext cx="26640" cy="26640"/>
            </a:xfrm>
            <a:custGeom>
              <a:avLst/>
              <a:gdLst/>
              <a:ahLst/>
              <a:rect l="l" t="t" r="r" b="b"/>
              <a:pathLst>
                <a:path w="333" h="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ffffff"/>
            </a:solidFill>
            <a:ln>
              <a:noFill/>
            </a:ln>
          </p:spPr>
          <p:style>
            <a:lnRef idx="0"/>
            <a:fillRef idx="0"/>
            <a:effectRef idx="0"/>
            <a:fontRef idx="minor"/>
          </p:style>
        </p:sp>
        <p:sp>
          <p:nvSpPr>
            <p:cNvPr id="2035" name="CustomShape 953"/>
            <p:cNvSpPr/>
            <p:nvPr/>
          </p:nvSpPr>
          <p:spPr>
            <a:xfrm>
              <a:off x="4646880" y="3785760"/>
              <a:ext cx="26640" cy="26640"/>
            </a:xfrm>
            <a:custGeom>
              <a:avLst/>
              <a:gdLst/>
              <a:ahLst/>
              <a:rect l="l" t="t" r="r" b="b"/>
              <a:pathLst>
                <a:path w="333" h="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2036" name="CustomShape 954"/>
            <p:cNvSpPr/>
            <p:nvPr/>
          </p:nvSpPr>
          <p:spPr>
            <a:xfrm>
              <a:off x="2045880" y="3844080"/>
              <a:ext cx="26640" cy="26640"/>
            </a:xfrm>
            <a:custGeom>
              <a:avLst/>
              <a:gdLst/>
              <a:ahLst/>
              <a:rect l="l" t="t" r="r" b="b"/>
              <a:pathLst>
                <a:path w="333" h="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2037" name="CustomShape 955"/>
            <p:cNvSpPr/>
            <p:nvPr/>
          </p:nvSpPr>
          <p:spPr>
            <a:xfrm>
              <a:off x="2103840" y="3844080"/>
              <a:ext cx="26640" cy="26640"/>
            </a:xfrm>
            <a:custGeom>
              <a:avLst/>
              <a:gdLst/>
              <a:ahLst/>
              <a:rect l="l" t="t" r="r" b="b"/>
              <a:pathLst>
                <a:path w="333" h="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fffff"/>
            </a:solidFill>
            <a:ln>
              <a:noFill/>
            </a:ln>
          </p:spPr>
          <p:style>
            <a:lnRef idx="0"/>
            <a:fillRef idx="0"/>
            <a:effectRef idx="0"/>
            <a:fontRef idx="minor"/>
          </p:style>
        </p:sp>
        <p:sp>
          <p:nvSpPr>
            <p:cNvPr id="2038" name="CustomShape 956"/>
            <p:cNvSpPr/>
            <p:nvPr/>
          </p:nvSpPr>
          <p:spPr>
            <a:xfrm>
              <a:off x="2232000" y="3844080"/>
              <a:ext cx="26640" cy="2664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fffff"/>
            </a:solidFill>
            <a:ln>
              <a:noFill/>
            </a:ln>
          </p:spPr>
          <p:style>
            <a:lnRef idx="0"/>
            <a:fillRef idx="0"/>
            <a:effectRef idx="0"/>
            <a:fontRef idx="minor"/>
          </p:style>
        </p:sp>
        <p:sp>
          <p:nvSpPr>
            <p:cNvPr id="2039" name="CustomShape 957"/>
            <p:cNvSpPr/>
            <p:nvPr/>
          </p:nvSpPr>
          <p:spPr>
            <a:xfrm>
              <a:off x="2103840" y="3901320"/>
              <a:ext cx="26640" cy="26640"/>
            </a:xfrm>
            <a:custGeom>
              <a:avLst/>
              <a:gdLst/>
              <a:ahLst/>
              <a:rect l="l" t="t" r="r" b="b"/>
              <a:pathLst>
                <a:path w="333" h="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ffffff"/>
            </a:solidFill>
            <a:ln>
              <a:noFill/>
            </a:ln>
          </p:spPr>
          <p:style>
            <a:lnRef idx="0"/>
            <a:fillRef idx="0"/>
            <a:effectRef idx="0"/>
            <a:fontRef idx="minor"/>
          </p:style>
        </p:sp>
        <p:sp>
          <p:nvSpPr>
            <p:cNvPr id="2040" name="CustomShape 958"/>
            <p:cNvSpPr/>
            <p:nvPr/>
          </p:nvSpPr>
          <p:spPr>
            <a:xfrm>
              <a:off x="2161440" y="3959640"/>
              <a:ext cx="26640" cy="26280"/>
            </a:xfrm>
            <a:custGeom>
              <a:avLst/>
              <a:gdLst/>
              <a:ahLst/>
              <a:rect l="l" t="t" r="r" b="b"/>
              <a:pathLst>
                <a:path w="333" h="332">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fffff"/>
            </a:solidFill>
            <a:ln>
              <a:noFill/>
            </a:ln>
          </p:spPr>
          <p:style>
            <a:lnRef idx="0"/>
            <a:fillRef idx="0"/>
            <a:effectRef idx="0"/>
            <a:fontRef idx="minor"/>
          </p:style>
        </p:sp>
      </p:grpSp>
      <p:grpSp>
        <p:nvGrpSpPr>
          <p:cNvPr id="2041" name="Group 959"/>
          <p:cNvGrpSpPr/>
          <p:nvPr/>
        </p:nvGrpSpPr>
        <p:grpSpPr>
          <a:xfrm>
            <a:off x="3951720" y="2652840"/>
            <a:ext cx="1875240" cy="322920"/>
            <a:chOff x="3951720" y="2652840"/>
            <a:chExt cx="1875240" cy="322920"/>
          </a:xfrm>
        </p:grpSpPr>
        <p:sp>
          <p:nvSpPr>
            <p:cNvPr id="2042" name="CustomShape 960"/>
            <p:cNvSpPr/>
            <p:nvPr/>
          </p:nvSpPr>
          <p:spPr>
            <a:xfrm>
              <a:off x="4275360" y="2814480"/>
              <a:ext cx="1551600" cy="360"/>
            </a:xfrm>
            <a:custGeom>
              <a:avLst/>
              <a:gdLst/>
              <a:ahLst/>
              <a:rect l="l" t="t" r="r" b="b"/>
              <a:pathLst>
                <a:path w="21600" h="21600">
                  <a:moveTo>
                    <a:pt x="0" y="0"/>
                  </a:moveTo>
                  <a:lnTo>
                    <a:pt x="21600" y="21600"/>
                  </a:lnTo>
                </a:path>
              </a:pathLst>
            </a:custGeom>
            <a:noFill/>
            <a:ln w="19080">
              <a:solidFill>
                <a:srgbClr val="ffffff"/>
              </a:solidFill>
              <a:round/>
              <a:tailEnd len="med" type="diamond" w="med"/>
            </a:ln>
          </p:spPr>
          <p:style>
            <a:lnRef idx="0"/>
            <a:fillRef idx="0"/>
            <a:effectRef idx="0"/>
            <a:fontRef idx="minor"/>
          </p:style>
        </p:sp>
        <p:sp>
          <p:nvSpPr>
            <p:cNvPr id="2043" name="CustomShape 961"/>
            <p:cNvSpPr/>
            <p:nvPr/>
          </p:nvSpPr>
          <p:spPr>
            <a:xfrm>
              <a:off x="3951720" y="2652840"/>
              <a:ext cx="322920" cy="322920"/>
            </a:xfrm>
            <a:prstGeom prst="ellipse">
              <a:avLst/>
            </a:prstGeom>
            <a:solidFill>
              <a:srgbClr val="9c1b40">
                <a:alpha val="60000"/>
              </a:srgbClr>
            </a:solidFill>
            <a:ln w="19080">
              <a:solidFill>
                <a:srgbClr val="9c1b40"/>
              </a:solidFill>
              <a:round/>
            </a:ln>
          </p:spPr>
          <p:style>
            <a:lnRef idx="0"/>
            <a:fillRef idx="0"/>
            <a:effectRef idx="0"/>
            <a:fontRef idx="minor"/>
          </p:style>
        </p:sp>
      </p:grpSp>
      <p:grpSp>
        <p:nvGrpSpPr>
          <p:cNvPr id="2044" name="Group 962"/>
          <p:cNvGrpSpPr/>
          <p:nvPr/>
        </p:nvGrpSpPr>
        <p:grpSpPr>
          <a:xfrm>
            <a:off x="2418480" y="1665000"/>
            <a:ext cx="3390840" cy="437760"/>
            <a:chOff x="2418480" y="1665000"/>
            <a:chExt cx="3390840" cy="437760"/>
          </a:xfrm>
        </p:grpSpPr>
        <p:sp>
          <p:nvSpPr>
            <p:cNvPr id="2045" name="CustomShape 963"/>
            <p:cNvSpPr/>
            <p:nvPr/>
          </p:nvSpPr>
          <p:spPr>
            <a:xfrm flipH="1" rot="16200000">
              <a:off x="4003920" y="297720"/>
              <a:ext cx="437760" cy="3171960"/>
            </a:xfrm>
            <a:prstGeom prst="bentConnector4">
              <a:avLst>
                <a:gd name="adj1" fmla="val -54366"/>
                <a:gd name="adj2" fmla="val 83974"/>
              </a:avLst>
            </a:prstGeom>
            <a:noFill/>
            <a:ln w="19080">
              <a:solidFill>
                <a:srgbClr val="ffffff"/>
              </a:solidFill>
              <a:round/>
              <a:tailEnd len="med" type="diamond" w="med"/>
            </a:ln>
          </p:spPr>
          <p:style>
            <a:lnRef idx="0"/>
            <a:fillRef idx="0"/>
            <a:effectRef idx="0"/>
            <a:fontRef idx="minor"/>
          </p:style>
        </p:sp>
        <p:sp>
          <p:nvSpPr>
            <p:cNvPr id="2046" name="CustomShape 964"/>
            <p:cNvSpPr/>
            <p:nvPr/>
          </p:nvSpPr>
          <p:spPr>
            <a:xfrm>
              <a:off x="2418480" y="1665000"/>
              <a:ext cx="437760" cy="437760"/>
            </a:xfrm>
            <a:prstGeom prst="ellipse">
              <a:avLst/>
            </a:prstGeom>
            <a:solidFill>
              <a:srgbClr val="33364f">
                <a:alpha val="58000"/>
              </a:srgbClr>
            </a:solidFill>
            <a:ln w="19080">
              <a:solidFill>
                <a:srgbClr val="33364f"/>
              </a:solidFill>
              <a:round/>
            </a:ln>
          </p:spPr>
          <p:style>
            <a:lnRef idx="0"/>
            <a:fillRef idx="0"/>
            <a:effectRef idx="0"/>
            <a:fontRef idx="minor"/>
          </p:style>
        </p:sp>
      </p:grpSp>
      <p:grpSp>
        <p:nvGrpSpPr>
          <p:cNvPr id="2047" name="Group 965"/>
          <p:cNvGrpSpPr/>
          <p:nvPr/>
        </p:nvGrpSpPr>
        <p:grpSpPr>
          <a:xfrm>
            <a:off x="2638440" y="2710800"/>
            <a:ext cx="3188880" cy="855000"/>
            <a:chOff x="2638440" y="2710800"/>
            <a:chExt cx="3188880" cy="855000"/>
          </a:xfrm>
        </p:grpSpPr>
        <p:sp>
          <p:nvSpPr>
            <p:cNvPr id="2048" name="CustomShape 966"/>
            <p:cNvSpPr/>
            <p:nvPr/>
          </p:nvSpPr>
          <p:spPr>
            <a:xfrm flipH="1" rot="16200000">
              <a:off x="4047840" y="1786320"/>
              <a:ext cx="531720" cy="3026880"/>
            </a:xfrm>
            <a:prstGeom prst="bentConnector2">
              <a:avLst/>
            </a:prstGeom>
            <a:noFill/>
            <a:ln w="19080">
              <a:solidFill>
                <a:srgbClr val="ffffff"/>
              </a:solidFill>
              <a:round/>
              <a:tailEnd len="med" type="diamond" w="med"/>
            </a:ln>
          </p:spPr>
          <p:style>
            <a:lnRef idx="0"/>
            <a:fillRef idx="0"/>
            <a:effectRef idx="0"/>
            <a:fontRef idx="minor"/>
          </p:style>
        </p:sp>
        <p:sp>
          <p:nvSpPr>
            <p:cNvPr id="2049" name="CustomShape 967"/>
            <p:cNvSpPr/>
            <p:nvPr/>
          </p:nvSpPr>
          <p:spPr>
            <a:xfrm>
              <a:off x="2638440" y="2710800"/>
              <a:ext cx="322920" cy="322920"/>
            </a:xfrm>
            <a:prstGeom prst="ellipse">
              <a:avLst/>
            </a:prstGeom>
            <a:solidFill>
              <a:srgbClr val="ffffff">
                <a:alpha val="56000"/>
              </a:srgbClr>
            </a:solidFill>
            <a:ln w="19080">
              <a:solidFill>
                <a:srgbClr val="ffffff"/>
              </a:solidFill>
              <a:round/>
            </a:ln>
          </p:spPr>
          <p:style>
            <a:lnRef idx="0"/>
            <a:fillRef idx="0"/>
            <a:effectRef idx="0"/>
            <a:fontRef idx="minor"/>
          </p:style>
        </p:sp>
      </p:grpSp>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050" name="Group 1"/>
          <p:cNvGrpSpPr/>
          <p:nvPr/>
        </p:nvGrpSpPr>
        <p:grpSpPr>
          <a:xfrm>
            <a:off x="2845080" y="2914920"/>
            <a:ext cx="2236320" cy="904680"/>
            <a:chOff x="2845080" y="2914920"/>
            <a:chExt cx="2236320" cy="904680"/>
          </a:xfrm>
        </p:grpSpPr>
        <p:sp>
          <p:nvSpPr>
            <p:cNvPr id="2051" name="CustomShape 2"/>
            <p:cNvSpPr/>
            <p:nvPr/>
          </p:nvSpPr>
          <p:spPr>
            <a:xfrm>
              <a:off x="4036680" y="2914920"/>
              <a:ext cx="1044720" cy="904680"/>
            </a:xfrm>
            <a:custGeom>
              <a:avLst/>
              <a:gdLst/>
              <a:ahLst/>
              <a:rect l="l" t="t" r="r" b="b"/>
              <a:pathLst>
                <a:path w="1706245" h="1477645">
                  <a:moveTo>
                    <a:pt x="1706041" y="0"/>
                  </a:moveTo>
                  <a:lnTo>
                    <a:pt x="0" y="0"/>
                  </a:lnTo>
                  <a:lnTo>
                    <a:pt x="853020" y="1477479"/>
                  </a:lnTo>
                  <a:lnTo>
                    <a:pt x="1706041" y="0"/>
                  </a:lnTo>
                  <a:close/>
                </a:path>
              </a:pathLst>
            </a:custGeom>
            <a:noFill/>
            <a:ln w="19080">
              <a:solidFill>
                <a:srgbClr val="ffffff"/>
              </a:solidFill>
              <a:round/>
            </a:ln>
          </p:spPr>
          <p:style>
            <a:lnRef idx="0"/>
            <a:fillRef idx="0"/>
            <a:effectRef idx="0"/>
            <a:fontRef idx="minor"/>
          </p:style>
        </p:sp>
        <p:sp>
          <p:nvSpPr>
            <p:cNvPr id="2052" name="CustomShape 3"/>
            <p:cNvSpPr/>
            <p:nvPr/>
          </p:nvSpPr>
          <p:spPr>
            <a:xfrm>
              <a:off x="2845080" y="2914920"/>
              <a:ext cx="1209600" cy="360"/>
            </a:xfrm>
            <a:custGeom>
              <a:avLst/>
              <a:gdLst/>
              <a:ahLst/>
              <a:rect l="l" t="t" r="r" b="b"/>
              <a:pathLst>
                <a:path w="1975484" h="120000">
                  <a:moveTo>
                    <a:pt x="1975205" y="0"/>
                  </a:moveTo>
                  <a:lnTo>
                    <a:pt x="0" y="0"/>
                  </a:lnTo>
                </a:path>
              </a:pathLst>
            </a:custGeom>
            <a:noFill/>
            <a:ln w="19080">
              <a:solidFill>
                <a:srgbClr val="ffffff"/>
              </a:solidFill>
              <a:round/>
              <a:tailEnd len="sm" type="diamond" w="sm"/>
            </a:ln>
          </p:spPr>
          <p:style>
            <a:lnRef idx="0"/>
            <a:fillRef idx="0"/>
            <a:effectRef idx="0"/>
            <a:fontRef idx="minor"/>
          </p:style>
        </p:sp>
      </p:grpSp>
      <p:grpSp>
        <p:nvGrpSpPr>
          <p:cNvPr id="2053" name="Group 4"/>
          <p:cNvGrpSpPr/>
          <p:nvPr/>
        </p:nvGrpSpPr>
        <p:grpSpPr>
          <a:xfrm>
            <a:off x="4624200" y="2948760"/>
            <a:ext cx="1690200" cy="935280"/>
            <a:chOff x="4624200" y="2948760"/>
            <a:chExt cx="1690200" cy="935280"/>
          </a:xfrm>
        </p:grpSpPr>
        <p:sp>
          <p:nvSpPr>
            <p:cNvPr id="2054" name="CustomShape 5"/>
            <p:cNvSpPr/>
            <p:nvPr/>
          </p:nvSpPr>
          <p:spPr>
            <a:xfrm>
              <a:off x="4624200" y="2979360"/>
              <a:ext cx="1044720" cy="904680"/>
            </a:xfrm>
            <a:custGeom>
              <a:avLst/>
              <a:gdLst/>
              <a:ahLst/>
              <a:rect l="l" t="t" r="r" b="b"/>
              <a:pathLst>
                <a:path w="1706245" h="1477645">
                  <a:moveTo>
                    <a:pt x="853020" y="0"/>
                  </a:moveTo>
                  <a:lnTo>
                    <a:pt x="0" y="1477479"/>
                  </a:lnTo>
                  <a:lnTo>
                    <a:pt x="1706041" y="1477479"/>
                  </a:lnTo>
                  <a:lnTo>
                    <a:pt x="853020" y="0"/>
                  </a:lnTo>
                  <a:close/>
                </a:path>
              </a:pathLst>
            </a:custGeom>
            <a:noFill/>
            <a:ln w="19080">
              <a:solidFill>
                <a:srgbClr val="ffffff"/>
              </a:solidFill>
              <a:round/>
            </a:ln>
          </p:spPr>
          <p:style>
            <a:lnRef idx="0"/>
            <a:fillRef idx="0"/>
            <a:effectRef idx="0"/>
            <a:fontRef idx="minor"/>
          </p:style>
        </p:sp>
        <p:sp>
          <p:nvSpPr>
            <p:cNvPr id="2055" name="CustomShape 6"/>
            <p:cNvSpPr/>
            <p:nvPr/>
          </p:nvSpPr>
          <p:spPr>
            <a:xfrm>
              <a:off x="5649840" y="2948760"/>
              <a:ext cx="664560" cy="935280"/>
            </a:xfrm>
            <a:custGeom>
              <a:avLst/>
              <a:gdLst/>
              <a:ahLst/>
              <a:rect l="l" t="t" r="r" b="b"/>
              <a:pathLst>
                <a:path w="1085850" h="1527809">
                  <a:moveTo>
                    <a:pt x="1085253" y="0"/>
                  </a:moveTo>
                  <a:lnTo>
                    <a:pt x="461771" y="0"/>
                  </a:lnTo>
                  <a:lnTo>
                    <a:pt x="461771" y="1527556"/>
                  </a:lnTo>
                  <a:lnTo>
                    <a:pt x="0" y="1527556"/>
                  </a:lnTo>
                </a:path>
              </a:pathLst>
            </a:custGeom>
            <a:noFill/>
            <a:ln w="19080">
              <a:solidFill>
                <a:srgbClr val="ffffff"/>
              </a:solidFill>
              <a:round/>
              <a:headEnd len="sm" type="diamond" w="sm"/>
            </a:ln>
          </p:spPr>
          <p:style>
            <a:lnRef idx="0"/>
            <a:fillRef idx="0"/>
            <a:effectRef idx="0"/>
            <a:fontRef idx="minor"/>
          </p:style>
        </p:sp>
      </p:grpSp>
      <p:grpSp>
        <p:nvGrpSpPr>
          <p:cNvPr id="2056" name="Group 7"/>
          <p:cNvGrpSpPr/>
          <p:nvPr/>
        </p:nvGrpSpPr>
        <p:grpSpPr>
          <a:xfrm>
            <a:off x="2845080" y="2147400"/>
            <a:ext cx="1645560" cy="1736640"/>
            <a:chOff x="2845080" y="2147400"/>
            <a:chExt cx="1645560" cy="1736640"/>
          </a:xfrm>
        </p:grpSpPr>
        <p:sp>
          <p:nvSpPr>
            <p:cNvPr id="2057" name="CustomShape 8"/>
            <p:cNvSpPr/>
            <p:nvPr/>
          </p:nvSpPr>
          <p:spPr>
            <a:xfrm>
              <a:off x="3445920" y="2979360"/>
              <a:ext cx="1044720" cy="904680"/>
            </a:xfrm>
            <a:custGeom>
              <a:avLst/>
              <a:gdLst/>
              <a:ahLst/>
              <a:rect l="l" t="t" r="r" b="b"/>
              <a:pathLst>
                <a:path w="1706245" h="1477645">
                  <a:moveTo>
                    <a:pt x="853020" y="0"/>
                  </a:moveTo>
                  <a:lnTo>
                    <a:pt x="0" y="1477467"/>
                  </a:lnTo>
                  <a:lnTo>
                    <a:pt x="1706041" y="1477467"/>
                  </a:lnTo>
                  <a:lnTo>
                    <a:pt x="853020" y="0"/>
                  </a:lnTo>
                  <a:close/>
                </a:path>
              </a:pathLst>
            </a:custGeom>
            <a:noFill/>
            <a:ln w="19080">
              <a:solidFill>
                <a:srgbClr val="ffffff"/>
              </a:solidFill>
              <a:round/>
            </a:ln>
          </p:spPr>
          <p:style>
            <a:lnRef idx="0"/>
            <a:fillRef idx="0"/>
            <a:effectRef idx="0"/>
            <a:fontRef idx="minor"/>
          </p:style>
        </p:sp>
        <p:sp>
          <p:nvSpPr>
            <p:cNvPr id="2058" name="CustomShape 9"/>
            <p:cNvSpPr/>
            <p:nvPr/>
          </p:nvSpPr>
          <p:spPr>
            <a:xfrm>
              <a:off x="2845080" y="2147400"/>
              <a:ext cx="1121760" cy="853920"/>
            </a:xfrm>
            <a:custGeom>
              <a:avLst/>
              <a:gdLst/>
              <a:ahLst/>
              <a:rect l="l" t="t" r="r" b="b"/>
              <a:pathLst>
                <a:path w="1847215" h="1394460">
                  <a:moveTo>
                    <a:pt x="0" y="0"/>
                  </a:moveTo>
                  <a:lnTo>
                    <a:pt x="1846770" y="0"/>
                  </a:lnTo>
                  <a:lnTo>
                    <a:pt x="1846770" y="1394244"/>
                  </a:lnTo>
                </a:path>
              </a:pathLst>
            </a:custGeom>
            <a:noFill/>
            <a:ln w="19080">
              <a:solidFill>
                <a:srgbClr val="ffffff"/>
              </a:solidFill>
              <a:round/>
              <a:headEnd len="sm" type="diamond" w="sm"/>
            </a:ln>
          </p:spPr>
          <p:style>
            <a:lnRef idx="0"/>
            <a:fillRef idx="0"/>
            <a:effectRef idx="0"/>
            <a:fontRef idx="minor"/>
          </p:style>
        </p:sp>
      </p:grpSp>
      <p:sp>
        <p:nvSpPr>
          <p:cNvPr id="2059" name="CustomShape 10"/>
          <p:cNvSpPr/>
          <p:nvPr/>
        </p:nvSpPr>
        <p:spPr>
          <a:xfrm>
            <a:off x="945720" y="2734200"/>
            <a:ext cx="1732320" cy="384480"/>
          </a:xfrm>
          <a:prstGeom prst="rect">
            <a:avLst/>
          </a:prstGeom>
          <a:noFill/>
          <a:ln>
            <a:noFill/>
          </a:ln>
        </p:spPr>
        <p:style>
          <a:lnRef idx="0"/>
          <a:fillRef idx="0"/>
          <a:effectRef idx="0"/>
          <a:fontRef idx="minor"/>
        </p:style>
        <p:txBody>
          <a:bodyPr tIns="91440" bIns="91440" anchor="ctr"/>
          <a:p>
            <a:pPr algn="r">
              <a:lnSpc>
                <a:spcPct val="100000"/>
              </a:lnSpc>
            </a:pPr>
            <a:r>
              <a:rPr b="0" lang="en-US" sz="1000" spc="-1" strike="noStrike">
                <a:solidFill>
                  <a:srgbClr val="ffffff"/>
                </a:solidFill>
                <a:latin typeface="Roboto Slab Light"/>
                <a:ea typeface="Roboto Slab Light"/>
              </a:rPr>
              <a:t>Mercury is the smallest planet in our Solar System</a:t>
            </a:r>
            <a:endParaRPr b="0" lang="en-US" sz="1000" spc="-1" strike="noStrike">
              <a:latin typeface="Arial"/>
            </a:endParaRPr>
          </a:p>
        </p:txBody>
      </p:sp>
      <p:sp>
        <p:nvSpPr>
          <p:cNvPr id="2060" name="CustomShape 11"/>
          <p:cNvSpPr/>
          <p:nvPr/>
        </p:nvSpPr>
        <p:spPr>
          <a:xfrm>
            <a:off x="4254120" y="2320200"/>
            <a:ext cx="609840" cy="384480"/>
          </a:xfrm>
          <a:prstGeom prst="rect">
            <a:avLst/>
          </a:prstGeom>
          <a:noFill/>
          <a:ln>
            <a:noFill/>
          </a:ln>
        </p:spPr>
        <p:style>
          <a:lnRef idx="0"/>
          <a:fillRef idx="0"/>
          <a:effectRef idx="0"/>
          <a:fontRef idx="minor"/>
        </p:style>
        <p:txBody>
          <a:bodyPr tIns="91440" bIns="91440"/>
          <a:p>
            <a:pPr algn="ctr">
              <a:lnSpc>
                <a:spcPct val="100000"/>
              </a:lnSpc>
            </a:pPr>
            <a:r>
              <a:rPr b="0" lang="en-US" sz="1400" spc="-1" strike="noStrike">
                <a:solidFill>
                  <a:srgbClr val="ffffff"/>
                </a:solidFill>
                <a:latin typeface="Squada One"/>
                <a:ea typeface="Squada One"/>
              </a:rPr>
              <a:t>DAY 1</a:t>
            </a:r>
            <a:endParaRPr b="0" lang="en-US" sz="1400" spc="-1" strike="noStrike">
              <a:latin typeface="Arial"/>
            </a:endParaRPr>
          </a:p>
        </p:txBody>
      </p:sp>
      <p:sp>
        <p:nvSpPr>
          <p:cNvPr id="2061" name="CustomShape 12"/>
          <p:cNvSpPr/>
          <p:nvPr/>
        </p:nvSpPr>
        <p:spPr>
          <a:xfrm>
            <a:off x="3663360" y="3370320"/>
            <a:ext cx="609840" cy="384480"/>
          </a:xfrm>
          <a:prstGeom prst="rect">
            <a:avLst/>
          </a:prstGeom>
          <a:noFill/>
          <a:ln>
            <a:noFill/>
          </a:ln>
        </p:spPr>
        <p:style>
          <a:lnRef idx="0"/>
          <a:fillRef idx="0"/>
          <a:effectRef idx="0"/>
          <a:fontRef idx="minor"/>
        </p:style>
        <p:txBody>
          <a:bodyPr tIns="91440" bIns="91440"/>
          <a:p>
            <a:pPr algn="ctr">
              <a:lnSpc>
                <a:spcPct val="100000"/>
              </a:lnSpc>
            </a:pPr>
            <a:r>
              <a:rPr b="0" lang="en-US" sz="1400" spc="-1" strike="noStrike">
                <a:solidFill>
                  <a:srgbClr val="ffffff"/>
                </a:solidFill>
                <a:latin typeface="Squada One"/>
                <a:ea typeface="Squada One"/>
              </a:rPr>
              <a:t>DAY 2</a:t>
            </a:r>
            <a:endParaRPr b="0" lang="en-US" sz="1400" spc="-1" strike="noStrike">
              <a:latin typeface="Arial"/>
            </a:endParaRPr>
          </a:p>
        </p:txBody>
      </p:sp>
      <p:sp>
        <p:nvSpPr>
          <p:cNvPr id="2062" name="CustomShape 13"/>
          <p:cNvSpPr/>
          <p:nvPr/>
        </p:nvSpPr>
        <p:spPr>
          <a:xfrm>
            <a:off x="4254120" y="3027960"/>
            <a:ext cx="609840" cy="384480"/>
          </a:xfrm>
          <a:prstGeom prst="rect">
            <a:avLst/>
          </a:prstGeom>
          <a:noFill/>
          <a:ln>
            <a:noFill/>
          </a:ln>
        </p:spPr>
        <p:style>
          <a:lnRef idx="0"/>
          <a:fillRef idx="0"/>
          <a:effectRef idx="0"/>
          <a:fontRef idx="minor"/>
        </p:style>
        <p:txBody>
          <a:bodyPr tIns="91440" bIns="91440"/>
          <a:p>
            <a:pPr algn="ctr">
              <a:lnSpc>
                <a:spcPct val="100000"/>
              </a:lnSpc>
            </a:pPr>
            <a:r>
              <a:rPr b="0" lang="en-US" sz="1400" spc="-1" strike="noStrike">
                <a:solidFill>
                  <a:srgbClr val="ffffff"/>
                </a:solidFill>
                <a:latin typeface="Squada One"/>
                <a:ea typeface="Squada One"/>
              </a:rPr>
              <a:t>DAY 3</a:t>
            </a:r>
            <a:endParaRPr b="0" lang="en-US" sz="1400" spc="-1" strike="noStrike">
              <a:latin typeface="Arial"/>
            </a:endParaRPr>
          </a:p>
        </p:txBody>
      </p:sp>
      <p:sp>
        <p:nvSpPr>
          <p:cNvPr id="2063" name="CustomShape 14"/>
          <p:cNvSpPr/>
          <p:nvPr/>
        </p:nvSpPr>
        <p:spPr>
          <a:xfrm>
            <a:off x="4841640" y="3370320"/>
            <a:ext cx="609840" cy="384480"/>
          </a:xfrm>
          <a:prstGeom prst="rect">
            <a:avLst/>
          </a:prstGeom>
          <a:noFill/>
          <a:ln>
            <a:noFill/>
          </a:ln>
        </p:spPr>
        <p:style>
          <a:lnRef idx="0"/>
          <a:fillRef idx="0"/>
          <a:effectRef idx="0"/>
          <a:fontRef idx="minor"/>
        </p:style>
        <p:txBody>
          <a:bodyPr tIns="91440" bIns="91440"/>
          <a:p>
            <a:pPr algn="ctr">
              <a:lnSpc>
                <a:spcPct val="100000"/>
              </a:lnSpc>
            </a:pPr>
            <a:r>
              <a:rPr b="0" lang="en-US" sz="1400" spc="-1" strike="noStrike">
                <a:solidFill>
                  <a:srgbClr val="ffffff"/>
                </a:solidFill>
                <a:latin typeface="Squada One"/>
                <a:ea typeface="Squada One"/>
              </a:rPr>
              <a:t>DAY 4</a:t>
            </a:r>
            <a:endParaRPr b="0" lang="en-US" sz="1400" spc="-1" strike="noStrike">
              <a:latin typeface="Arial"/>
            </a:endParaRPr>
          </a:p>
        </p:txBody>
      </p:sp>
      <p:sp>
        <p:nvSpPr>
          <p:cNvPr id="2064" name="CustomShape 15"/>
          <p:cNvSpPr/>
          <p:nvPr/>
        </p:nvSpPr>
        <p:spPr>
          <a:xfrm>
            <a:off x="6499080" y="2734200"/>
            <a:ext cx="1545840" cy="384480"/>
          </a:xfrm>
          <a:prstGeom prst="rect">
            <a:avLst/>
          </a:prstGeom>
          <a:noFill/>
          <a:ln>
            <a:noFill/>
          </a:ln>
        </p:spPr>
        <p:style>
          <a:lnRef idx="0"/>
          <a:fillRef idx="0"/>
          <a:effectRef idx="0"/>
          <a:fontRef idx="minor"/>
        </p:style>
        <p:txBody>
          <a:bodyPr tIns="91440" bIns="91440" anchor="ctr"/>
          <a:p>
            <a:pPr>
              <a:lnSpc>
                <a:spcPct val="100000"/>
              </a:lnSpc>
            </a:pPr>
            <a:r>
              <a:rPr b="0" lang="en-US" sz="1000" spc="-1" strike="noStrike">
                <a:solidFill>
                  <a:srgbClr val="ffffff"/>
                </a:solidFill>
                <a:latin typeface="Roboto Slab Light"/>
                <a:ea typeface="Roboto Slab Light"/>
              </a:rPr>
              <a:t>Despite being red, Mars is a cold place, not hot</a:t>
            </a:r>
            <a:endParaRPr b="0" lang="en-US" sz="1000" spc="-1" strike="noStrike">
              <a:latin typeface="Arial"/>
            </a:endParaRPr>
          </a:p>
        </p:txBody>
      </p:sp>
      <p:sp>
        <p:nvSpPr>
          <p:cNvPr id="2065" name="CustomShape 16"/>
          <p:cNvSpPr/>
          <p:nvPr/>
        </p:nvSpPr>
        <p:spPr>
          <a:xfrm>
            <a:off x="6499080" y="1922760"/>
            <a:ext cx="1698840" cy="384480"/>
          </a:xfrm>
          <a:prstGeom prst="rect">
            <a:avLst/>
          </a:prstGeom>
          <a:noFill/>
          <a:ln>
            <a:noFill/>
          </a:ln>
        </p:spPr>
        <p:style>
          <a:lnRef idx="0"/>
          <a:fillRef idx="0"/>
          <a:effectRef idx="0"/>
          <a:fontRef idx="minor"/>
        </p:style>
        <p:txBody>
          <a:bodyPr tIns="91440" bIns="91440" anchor="ctr"/>
          <a:p>
            <a:pPr>
              <a:lnSpc>
                <a:spcPct val="100000"/>
              </a:lnSpc>
            </a:pPr>
            <a:r>
              <a:rPr b="0" lang="en-US" sz="1000" spc="-1" strike="noStrike">
                <a:solidFill>
                  <a:srgbClr val="ffffff"/>
                </a:solidFill>
                <a:latin typeface="Roboto Slab Light"/>
                <a:ea typeface="Roboto Slab Light"/>
              </a:rPr>
              <a:t>Venus has a beautiful name and is the second planet from the Sun</a:t>
            </a:r>
            <a:endParaRPr b="0" lang="en-US" sz="1000" spc="-1" strike="noStrike">
              <a:latin typeface="Arial"/>
            </a:endParaRPr>
          </a:p>
        </p:txBody>
      </p:sp>
      <p:sp>
        <p:nvSpPr>
          <p:cNvPr id="2066" name="CustomShape 17"/>
          <p:cNvSpPr/>
          <p:nvPr/>
        </p:nvSpPr>
        <p:spPr>
          <a:xfrm>
            <a:off x="1020960" y="1960560"/>
            <a:ext cx="1657440" cy="384480"/>
          </a:xfrm>
          <a:prstGeom prst="rect">
            <a:avLst/>
          </a:prstGeom>
          <a:noFill/>
          <a:ln>
            <a:noFill/>
          </a:ln>
        </p:spPr>
        <p:style>
          <a:lnRef idx="0"/>
          <a:fillRef idx="0"/>
          <a:effectRef idx="0"/>
          <a:fontRef idx="minor"/>
        </p:style>
        <p:txBody>
          <a:bodyPr tIns="91440" bIns="91440" anchor="ctr"/>
          <a:p>
            <a:pPr algn="r">
              <a:lnSpc>
                <a:spcPct val="100000"/>
              </a:lnSpc>
            </a:pPr>
            <a:r>
              <a:rPr b="0" lang="en-US" sz="1000" spc="-1" strike="noStrike">
                <a:solidFill>
                  <a:srgbClr val="ffffff"/>
                </a:solidFill>
                <a:latin typeface="Roboto Slab Light"/>
                <a:ea typeface="Roboto Slab Light"/>
              </a:rPr>
              <a:t>Jupiter is the biggest planet in our Solar System</a:t>
            </a:r>
            <a:endParaRPr b="0" lang="en-US" sz="1000" spc="-1" strike="noStrike">
              <a:latin typeface="Arial"/>
            </a:endParaRPr>
          </a:p>
        </p:txBody>
      </p:sp>
      <p:sp>
        <p:nvSpPr>
          <p:cNvPr id="2067" name="TextShape 18"/>
          <p:cNvSpPr txBox="1"/>
          <p:nvPr/>
        </p:nvSpPr>
        <p:spPr>
          <a:xfrm>
            <a:off x="1009440" y="284040"/>
            <a:ext cx="3207960" cy="945720"/>
          </a:xfrm>
          <a:prstGeom prst="rect">
            <a:avLst/>
          </a:prstGeom>
          <a:noFill/>
          <a:ln>
            <a:noFill/>
          </a:ln>
        </p:spPr>
        <p:txBody>
          <a:bodyPr tIns="91440" bIns="91440" anchor="ctr"/>
          <a:p>
            <a:pPr>
              <a:lnSpc>
                <a:spcPct val="100000"/>
              </a:lnSpc>
            </a:pPr>
            <a:r>
              <a:rPr b="0" lang="en-US" sz="1800" spc="-1" strike="noStrike">
                <a:solidFill>
                  <a:srgbClr val="ffffff"/>
                </a:solidFill>
                <a:latin typeface="Squada One"/>
                <a:ea typeface="Squada One"/>
              </a:rPr>
              <a:t>A TIMELINE ALWAYS WORKS FINE</a:t>
            </a:r>
            <a:endParaRPr b="0" lang="en-US" sz="1800" spc="-1" strike="noStrike">
              <a:solidFill>
                <a:srgbClr val="000000"/>
              </a:solidFill>
              <a:latin typeface="Arial"/>
            </a:endParaRPr>
          </a:p>
        </p:txBody>
      </p:sp>
      <p:grpSp>
        <p:nvGrpSpPr>
          <p:cNvPr id="2068" name="Group 19"/>
          <p:cNvGrpSpPr/>
          <p:nvPr/>
        </p:nvGrpSpPr>
        <p:grpSpPr>
          <a:xfrm>
            <a:off x="4036680" y="1922760"/>
            <a:ext cx="2290320" cy="904680"/>
            <a:chOff x="4036680" y="1922760"/>
            <a:chExt cx="2290320" cy="904680"/>
          </a:xfrm>
        </p:grpSpPr>
        <p:sp>
          <p:nvSpPr>
            <p:cNvPr id="2069" name="CustomShape 20"/>
            <p:cNvSpPr/>
            <p:nvPr/>
          </p:nvSpPr>
          <p:spPr>
            <a:xfrm>
              <a:off x="4036680" y="1922760"/>
              <a:ext cx="1044720" cy="904680"/>
            </a:xfrm>
            <a:custGeom>
              <a:avLst/>
              <a:gdLst/>
              <a:ahLst/>
              <a:rect l="l" t="t" r="r" b="b"/>
              <a:pathLst>
                <a:path w="1706245" h="1477645">
                  <a:moveTo>
                    <a:pt x="853020" y="0"/>
                  </a:moveTo>
                  <a:lnTo>
                    <a:pt x="0" y="1477479"/>
                  </a:lnTo>
                  <a:lnTo>
                    <a:pt x="1706041" y="1477479"/>
                  </a:lnTo>
                  <a:lnTo>
                    <a:pt x="853020" y="0"/>
                  </a:lnTo>
                  <a:close/>
                </a:path>
              </a:pathLst>
            </a:custGeom>
            <a:noFill/>
            <a:ln w="19080">
              <a:solidFill>
                <a:srgbClr val="ffffff"/>
              </a:solidFill>
              <a:round/>
            </a:ln>
          </p:spPr>
          <p:style>
            <a:lnRef idx="0"/>
            <a:fillRef idx="0"/>
            <a:effectRef idx="0"/>
            <a:fontRef idx="minor"/>
          </p:style>
        </p:sp>
        <p:sp>
          <p:nvSpPr>
            <p:cNvPr id="2070" name="CustomShape 21"/>
            <p:cNvSpPr/>
            <p:nvPr/>
          </p:nvSpPr>
          <p:spPr>
            <a:xfrm>
              <a:off x="4559400" y="1922760"/>
              <a:ext cx="1767600" cy="175320"/>
            </a:xfrm>
            <a:custGeom>
              <a:avLst/>
              <a:gdLst/>
              <a:ahLst/>
              <a:rect l="l" t="t" r="r" b="b"/>
              <a:pathLst>
                <a:path w="2886709" h="287020">
                  <a:moveTo>
                    <a:pt x="2886443" y="286918"/>
                  </a:moveTo>
                  <a:lnTo>
                    <a:pt x="2046655" y="286918"/>
                  </a:lnTo>
                  <a:lnTo>
                    <a:pt x="2048103" y="0"/>
                  </a:lnTo>
                  <a:lnTo>
                    <a:pt x="0" y="0"/>
                  </a:lnTo>
                </a:path>
              </a:pathLst>
            </a:custGeom>
            <a:noFill/>
            <a:ln w="19080">
              <a:solidFill>
                <a:srgbClr val="ffffff"/>
              </a:solidFill>
              <a:round/>
              <a:headEnd len="sm" type="diamond" w="sm"/>
            </a:ln>
          </p:spPr>
          <p:style>
            <a:lnRef idx="0"/>
            <a:fillRef idx="0"/>
            <a:effectRef idx="0"/>
            <a:fontRef idx="minor"/>
          </p:style>
        </p:sp>
      </p:grpSp>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71" name="TextShape 1"/>
          <p:cNvSpPr txBox="1"/>
          <p:nvPr/>
        </p:nvSpPr>
        <p:spPr>
          <a:xfrm>
            <a:off x="3773160" y="284040"/>
            <a:ext cx="4361760" cy="945720"/>
          </a:xfrm>
          <a:prstGeom prst="rect">
            <a:avLst/>
          </a:prstGeom>
          <a:noFill/>
          <a:ln>
            <a:noFill/>
          </a:ln>
        </p:spPr>
        <p:txBody>
          <a:bodyPr tIns="91440" bIns="91440" anchor="ctr"/>
          <a:p>
            <a:pPr algn="r">
              <a:lnSpc>
                <a:spcPct val="100000"/>
              </a:lnSpc>
            </a:pPr>
            <a:r>
              <a:rPr b="0" lang="en-US" sz="1800" spc="-1" strike="noStrike">
                <a:solidFill>
                  <a:srgbClr val="ffffff"/>
                </a:solidFill>
                <a:latin typeface="Squada One"/>
                <a:ea typeface="Squada One"/>
              </a:rPr>
              <a:t>HOW ABOUT THE PERCENTAGES?</a:t>
            </a:r>
            <a:endParaRPr b="0" lang="en-US" sz="1800" spc="-1" strike="noStrike">
              <a:solidFill>
                <a:srgbClr val="000000"/>
              </a:solidFill>
              <a:latin typeface="Arial"/>
            </a:endParaRPr>
          </a:p>
        </p:txBody>
      </p:sp>
      <p:sp>
        <p:nvSpPr>
          <p:cNvPr id="2072" name="CustomShape 2"/>
          <p:cNvSpPr/>
          <p:nvPr/>
        </p:nvSpPr>
        <p:spPr>
          <a:xfrm>
            <a:off x="1119960" y="3578760"/>
            <a:ext cx="1984320" cy="438840"/>
          </a:xfrm>
          <a:prstGeom prst="rect">
            <a:avLst/>
          </a:prstGeom>
          <a:noFill/>
          <a:ln>
            <a:noFill/>
          </a:ln>
        </p:spPr>
        <p:style>
          <a:lnRef idx="0"/>
          <a:fillRef idx="0"/>
          <a:effectRef idx="0"/>
          <a:fontRef idx="minor"/>
        </p:style>
        <p:txBody>
          <a:bodyPr tIns="91440" bIns="91440"/>
          <a:p>
            <a:pPr algn="ctr">
              <a:lnSpc>
                <a:spcPct val="100000"/>
              </a:lnSpc>
              <a:spcAft>
                <a:spcPts val="201"/>
              </a:spcAft>
            </a:pPr>
            <a:r>
              <a:rPr b="0" lang="en-US" sz="1800" spc="-1" strike="noStrike">
                <a:solidFill>
                  <a:srgbClr val="ffffff"/>
                </a:solidFill>
                <a:latin typeface="Squada One"/>
                <a:ea typeface="Squada One"/>
              </a:rPr>
              <a:t>MERCURY</a:t>
            </a:r>
            <a:endParaRPr b="0" lang="en-US" sz="1800" spc="-1" strike="noStrike">
              <a:latin typeface="Arial"/>
            </a:endParaRPr>
          </a:p>
        </p:txBody>
      </p:sp>
      <p:grpSp>
        <p:nvGrpSpPr>
          <p:cNvPr id="2073" name="Group 3"/>
          <p:cNvGrpSpPr/>
          <p:nvPr/>
        </p:nvGrpSpPr>
        <p:grpSpPr>
          <a:xfrm>
            <a:off x="3642480" y="1843560"/>
            <a:ext cx="1531080" cy="1497600"/>
            <a:chOff x="3642480" y="1843560"/>
            <a:chExt cx="1531080" cy="1497600"/>
          </a:xfrm>
        </p:grpSpPr>
        <p:grpSp>
          <p:nvGrpSpPr>
            <p:cNvPr id="2074" name="Group 4"/>
            <p:cNvGrpSpPr/>
            <p:nvPr/>
          </p:nvGrpSpPr>
          <p:grpSpPr>
            <a:xfrm>
              <a:off x="3642480" y="1843560"/>
              <a:ext cx="1531080" cy="1497600"/>
              <a:chOff x="3642480" y="1843560"/>
              <a:chExt cx="1531080" cy="1497600"/>
            </a:xfrm>
          </p:grpSpPr>
          <p:sp>
            <p:nvSpPr>
              <p:cNvPr id="2075" name="CustomShape 5"/>
              <p:cNvSpPr/>
              <p:nvPr/>
            </p:nvSpPr>
            <p:spPr>
              <a:xfrm>
                <a:off x="3880800" y="2010240"/>
                <a:ext cx="1126080" cy="1126080"/>
              </a:xfrm>
              <a:custGeom>
                <a:avLst/>
                <a:gdLst/>
                <a:ahLst/>
                <a:rect l="l" t="t" r="r" b="b"/>
                <a:pathLst>
                  <a:path w="17889" h="17890">
                    <a:moveTo>
                      <a:pt x="8952" y="1"/>
                    </a:moveTo>
                    <a:cubicBezTo>
                      <a:pt x="3977" y="1"/>
                      <a:pt x="0" y="3977"/>
                      <a:pt x="0" y="8952"/>
                    </a:cubicBezTo>
                    <a:cubicBezTo>
                      <a:pt x="0" y="13927"/>
                      <a:pt x="3977" y="17889"/>
                      <a:pt x="8952" y="17889"/>
                    </a:cubicBezTo>
                    <a:cubicBezTo>
                      <a:pt x="13927" y="17889"/>
                      <a:pt x="17889" y="13927"/>
                      <a:pt x="17889" y="8952"/>
                    </a:cubicBezTo>
                    <a:cubicBezTo>
                      <a:pt x="17889" y="3977"/>
                      <a:pt x="13927" y="1"/>
                      <a:pt x="8952" y="1"/>
                    </a:cubicBezTo>
                    <a:close/>
                  </a:path>
                </a:pathLst>
              </a:custGeom>
              <a:noFill/>
              <a:ln w="19080">
                <a:solidFill>
                  <a:srgbClr val="ffffff"/>
                </a:solidFill>
                <a:round/>
              </a:ln>
            </p:spPr>
            <p:style>
              <a:lnRef idx="0"/>
              <a:fillRef idx="0"/>
              <a:effectRef idx="0"/>
              <a:fontRef idx="minor"/>
            </p:style>
          </p:sp>
          <p:sp>
            <p:nvSpPr>
              <p:cNvPr id="2076" name="CustomShape 6"/>
              <p:cNvSpPr/>
              <p:nvPr/>
            </p:nvSpPr>
            <p:spPr>
              <a:xfrm>
                <a:off x="3714120" y="1843560"/>
                <a:ext cx="1459440" cy="1459440"/>
              </a:xfrm>
              <a:custGeom>
                <a:avLst/>
                <a:gdLst/>
                <a:ahLst/>
                <a:rect l="l" t="t" r="r" b="b"/>
                <a:pathLst>
                  <a:path w="23183" h="23182">
                    <a:moveTo>
                      <a:pt x="11599" y="257"/>
                    </a:moveTo>
                    <a:cubicBezTo>
                      <a:pt x="17829" y="257"/>
                      <a:pt x="22940" y="5293"/>
                      <a:pt x="22940" y="11598"/>
                    </a:cubicBezTo>
                    <a:cubicBezTo>
                      <a:pt x="22940" y="17828"/>
                      <a:pt x="17829" y="22939"/>
                      <a:pt x="11599" y="22939"/>
                    </a:cubicBezTo>
                    <a:cubicBezTo>
                      <a:pt x="5354" y="22939"/>
                      <a:pt x="258" y="17828"/>
                      <a:pt x="258" y="11598"/>
                    </a:cubicBezTo>
                    <a:cubicBezTo>
                      <a:pt x="258" y="5293"/>
                      <a:pt x="5354" y="257"/>
                      <a:pt x="11599" y="257"/>
                    </a:cubicBezTo>
                    <a:close/>
                    <a:moveTo>
                      <a:pt x="11599" y="0"/>
                    </a:moveTo>
                    <a:cubicBezTo>
                      <a:pt x="5233" y="0"/>
                      <a:pt x="1" y="5172"/>
                      <a:pt x="1" y="11598"/>
                    </a:cubicBezTo>
                    <a:cubicBezTo>
                      <a:pt x="1" y="17965"/>
                      <a:pt x="5233" y="23181"/>
                      <a:pt x="11599" y="23181"/>
                    </a:cubicBezTo>
                    <a:cubicBezTo>
                      <a:pt x="17965" y="23181"/>
                      <a:pt x="23182" y="17965"/>
                      <a:pt x="23182" y="11598"/>
                    </a:cubicBezTo>
                    <a:cubicBezTo>
                      <a:pt x="23182" y="5172"/>
                      <a:pt x="17965" y="0"/>
                      <a:pt x="11599" y="0"/>
                    </a:cubicBezTo>
                    <a:close/>
                  </a:path>
                </a:pathLst>
              </a:custGeom>
              <a:solidFill>
                <a:srgbClr val="9382b3"/>
              </a:solidFill>
              <a:ln w="9360">
                <a:solidFill>
                  <a:srgbClr val="ffffff"/>
                </a:solidFill>
                <a:round/>
              </a:ln>
            </p:spPr>
            <p:style>
              <a:lnRef idx="0"/>
              <a:fillRef idx="0"/>
              <a:effectRef idx="0"/>
              <a:fontRef idx="minor"/>
            </p:style>
          </p:sp>
          <p:sp>
            <p:nvSpPr>
              <p:cNvPr id="2077" name="CustomShape 7"/>
              <p:cNvSpPr/>
              <p:nvPr/>
            </p:nvSpPr>
            <p:spPr>
              <a:xfrm>
                <a:off x="3642480" y="2359800"/>
                <a:ext cx="1404000" cy="981360"/>
              </a:xfrm>
              <a:custGeom>
                <a:avLst/>
                <a:gdLst/>
                <a:ahLst/>
                <a:rect l="l" t="t" r="r" b="b"/>
                <a:pathLst>
                  <a:path w="22305" h="15593">
                    <a:moveTo>
                      <a:pt x="953" y="0"/>
                    </a:moveTo>
                    <a:cubicBezTo>
                      <a:pt x="1" y="3402"/>
                      <a:pt x="439" y="7243"/>
                      <a:pt x="2647" y="10389"/>
                    </a:cubicBezTo>
                    <a:cubicBezTo>
                      <a:pt x="5014" y="13771"/>
                      <a:pt x="8817" y="15592"/>
                      <a:pt x="12686" y="15592"/>
                    </a:cubicBezTo>
                    <a:cubicBezTo>
                      <a:pt x="15095" y="15592"/>
                      <a:pt x="17529" y="14886"/>
                      <a:pt x="19659" y="13413"/>
                    </a:cubicBezTo>
                    <a:cubicBezTo>
                      <a:pt x="20672" y="12717"/>
                      <a:pt x="21549" y="11840"/>
                      <a:pt x="22305" y="10963"/>
                    </a:cubicBezTo>
                    <a:cubicBezTo>
                      <a:pt x="22048" y="10767"/>
                      <a:pt x="21866" y="10585"/>
                      <a:pt x="21609" y="10449"/>
                    </a:cubicBezTo>
                    <a:cubicBezTo>
                      <a:pt x="21609" y="10389"/>
                      <a:pt x="21549" y="10389"/>
                      <a:pt x="21549" y="10328"/>
                    </a:cubicBezTo>
                    <a:cubicBezTo>
                      <a:pt x="21367" y="10268"/>
                      <a:pt x="21231" y="10147"/>
                      <a:pt x="21171" y="10010"/>
                    </a:cubicBezTo>
                    <a:cubicBezTo>
                      <a:pt x="20475" y="10827"/>
                      <a:pt x="19719" y="11583"/>
                      <a:pt x="18842" y="12218"/>
                    </a:cubicBezTo>
                    <a:cubicBezTo>
                      <a:pt x="16986" y="13496"/>
                      <a:pt x="14853" y="14111"/>
                      <a:pt x="12736" y="14111"/>
                    </a:cubicBezTo>
                    <a:cubicBezTo>
                      <a:pt x="9318" y="14111"/>
                      <a:pt x="5943" y="12509"/>
                      <a:pt x="3842" y="9511"/>
                    </a:cubicBezTo>
                    <a:cubicBezTo>
                      <a:pt x="1951" y="6744"/>
                      <a:pt x="1513" y="3402"/>
                      <a:pt x="2390" y="378"/>
                    </a:cubicBezTo>
                    <a:cubicBezTo>
                      <a:pt x="2209" y="318"/>
                      <a:pt x="2012" y="242"/>
                      <a:pt x="1831" y="182"/>
                    </a:cubicBezTo>
                    <a:lnTo>
                      <a:pt x="1770" y="182"/>
                    </a:lnTo>
                    <a:cubicBezTo>
                      <a:pt x="1513" y="121"/>
                      <a:pt x="1195" y="61"/>
                      <a:pt x="953" y="0"/>
                    </a:cubicBezTo>
                    <a:close/>
                  </a:path>
                </a:pathLst>
              </a:custGeom>
              <a:solidFill>
                <a:srgbClr val="33364f"/>
              </a:solidFill>
              <a:ln>
                <a:noFill/>
              </a:ln>
            </p:spPr>
            <p:style>
              <a:lnRef idx="0"/>
              <a:fillRef idx="0"/>
              <a:effectRef idx="0"/>
              <a:fontRef idx="minor"/>
            </p:style>
          </p:sp>
        </p:grpSp>
        <p:sp>
          <p:nvSpPr>
            <p:cNvPr id="2078" name="CustomShape 8"/>
            <p:cNvSpPr/>
            <p:nvPr/>
          </p:nvSpPr>
          <p:spPr>
            <a:xfrm>
              <a:off x="4277160" y="2405520"/>
              <a:ext cx="331560" cy="332280"/>
            </a:xfrm>
            <a:custGeom>
              <a:avLst/>
              <a:gdLst/>
              <a:ahLst/>
              <a:rect l="l" t="t" r="r" b="b"/>
              <a:pathLst>
                <a:path w="12004" h="12036">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ffffff"/>
            </a:solidFill>
            <a:ln>
              <a:noFill/>
            </a:ln>
          </p:spPr>
          <p:style>
            <a:lnRef idx="0"/>
            <a:fillRef idx="0"/>
            <a:effectRef idx="0"/>
            <a:fontRef idx="minor"/>
          </p:style>
        </p:sp>
      </p:grpSp>
      <p:grpSp>
        <p:nvGrpSpPr>
          <p:cNvPr id="2079" name="Group 9"/>
          <p:cNvGrpSpPr/>
          <p:nvPr/>
        </p:nvGrpSpPr>
        <p:grpSpPr>
          <a:xfrm>
            <a:off x="1230480" y="1801800"/>
            <a:ext cx="1658520" cy="1501200"/>
            <a:chOff x="1230480" y="1801800"/>
            <a:chExt cx="1658520" cy="1501200"/>
          </a:xfrm>
        </p:grpSpPr>
        <p:grpSp>
          <p:nvGrpSpPr>
            <p:cNvPr id="2080" name="Group 10"/>
            <p:cNvGrpSpPr/>
            <p:nvPr/>
          </p:nvGrpSpPr>
          <p:grpSpPr>
            <a:xfrm>
              <a:off x="1230480" y="1801800"/>
              <a:ext cx="1658520" cy="1501200"/>
              <a:chOff x="1230480" y="1801800"/>
              <a:chExt cx="1658520" cy="1501200"/>
            </a:xfrm>
          </p:grpSpPr>
          <p:sp>
            <p:nvSpPr>
              <p:cNvPr id="2081" name="CustomShape 11"/>
              <p:cNvSpPr/>
              <p:nvPr/>
            </p:nvSpPr>
            <p:spPr>
              <a:xfrm>
                <a:off x="1543680" y="2010240"/>
                <a:ext cx="1127160" cy="1126080"/>
              </a:xfrm>
              <a:custGeom>
                <a:avLst/>
                <a:gdLst/>
                <a:ahLst/>
                <a:rect l="l" t="t" r="r" b="b"/>
                <a:pathLst>
                  <a:path w="17904" h="17890">
                    <a:moveTo>
                      <a:pt x="8952" y="1"/>
                    </a:moveTo>
                    <a:cubicBezTo>
                      <a:pt x="3977" y="1"/>
                      <a:pt x="0" y="3977"/>
                      <a:pt x="0" y="8952"/>
                    </a:cubicBezTo>
                    <a:cubicBezTo>
                      <a:pt x="0" y="13927"/>
                      <a:pt x="3977" y="17889"/>
                      <a:pt x="8952" y="17889"/>
                    </a:cubicBezTo>
                    <a:cubicBezTo>
                      <a:pt x="13927" y="17889"/>
                      <a:pt x="17904" y="13927"/>
                      <a:pt x="17904" y="8952"/>
                    </a:cubicBezTo>
                    <a:cubicBezTo>
                      <a:pt x="17904" y="3977"/>
                      <a:pt x="13927" y="1"/>
                      <a:pt x="8952" y="1"/>
                    </a:cubicBezTo>
                    <a:close/>
                  </a:path>
                </a:pathLst>
              </a:custGeom>
              <a:noFill/>
              <a:ln w="19080">
                <a:solidFill>
                  <a:srgbClr val="ffffff"/>
                </a:solidFill>
                <a:round/>
              </a:ln>
            </p:spPr>
            <p:style>
              <a:lnRef idx="0"/>
              <a:fillRef idx="0"/>
              <a:effectRef idx="0"/>
              <a:fontRef idx="minor"/>
            </p:style>
          </p:sp>
          <p:sp>
            <p:nvSpPr>
              <p:cNvPr id="2082" name="CustomShape 12"/>
              <p:cNvSpPr/>
              <p:nvPr/>
            </p:nvSpPr>
            <p:spPr>
              <a:xfrm>
                <a:off x="1377000" y="1843560"/>
                <a:ext cx="1460520" cy="1459440"/>
              </a:xfrm>
              <a:custGeom>
                <a:avLst/>
                <a:gdLst/>
                <a:ahLst/>
                <a:rect l="l" t="t" r="r" b="b"/>
                <a:pathLst>
                  <a:path w="23198" h="23182">
                    <a:moveTo>
                      <a:pt x="11599" y="257"/>
                    </a:moveTo>
                    <a:cubicBezTo>
                      <a:pt x="17829" y="257"/>
                      <a:pt x="22940" y="5293"/>
                      <a:pt x="22940" y="11598"/>
                    </a:cubicBezTo>
                    <a:cubicBezTo>
                      <a:pt x="22940" y="17828"/>
                      <a:pt x="17829" y="22939"/>
                      <a:pt x="11599" y="22939"/>
                    </a:cubicBezTo>
                    <a:cubicBezTo>
                      <a:pt x="5354" y="22939"/>
                      <a:pt x="258" y="17828"/>
                      <a:pt x="258" y="11598"/>
                    </a:cubicBezTo>
                    <a:cubicBezTo>
                      <a:pt x="258" y="5293"/>
                      <a:pt x="5354" y="257"/>
                      <a:pt x="11599" y="257"/>
                    </a:cubicBezTo>
                    <a:close/>
                    <a:moveTo>
                      <a:pt x="11599" y="0"/>
                    </a:moveTo>
                    <a:cubicBezTo>
                      <a:pt x="5233" y="0"/>
                      <a:pt x="1" y="5172"/>
                      <a:pt x="1" y="11598"/>
                    </a:cubicBezTo>
                    <a:cubicBezTo>
                      <a:pt x="1" y="17965"/>
                      <a:pt x="5233" y="23181"/>
                      <a:pt x="11599" y="23181"/>
                    </a:cubicBezTo>
                    <a:cubicBezTo>
                      <a:pt x="17965" y="23181"/>
                      <a:pt x="23197" y="17965"/>
                      <a:pt x="23197" y="11598"/>
                    </a:cubicBezTo>
                    <a:cubicBezTo>
                      <a:pt x="23197" y="5172"/>
                      <a:pt x="17965" y="0"/>
                      <a:pt x="11599" y="0"/>
                    </a:cubicBezTo>
                    <a:close/>
                  </a:path>
                </a:pathLst>
              </a:custGeom>
              <a:solidFill>
                <a:srgbClr val="ffffff"/>
              </a:solidFill>
              <a:ln w="9360">
                <a:solidFill>
                  <a:srgbClr val="ffffff"/>
                </a:solidFill>
                <a:round/>
              </a:ln>
            </p:spPr>
            <p:style>
              <a:lnRef idx="0"/>
              <a:fillRef idx="0"/>
              <a:effectRef idx="0"/>
              <a:fontRef idx="minor"/>
            </p:style>
          </p:sp>
          <p:sp>
            <p:nvSpPr>
              <p:cNvPr id="2083" name="CustomShape 13"/>
              <p:cNvSpPr/>
              <p:nvPr/>
            </p:nvSpPr>
            <p:spPr>
              <a:xfrm>
                <a:off x="1230480" y="1801800"/>
                <a:ext cx="1658520" cy="1354680"/>
              </a:xfrm>
              <a:custGeom>
                <a:avLst/>
                <a:gdLst/>
                <a:ahLst/>
                <a:rect l="l" t="t" r="r" b="b"/>
                <a:pathLst>
                  <a:path w="26342" h="21518">
                    <a:moveTo>
                      <a:pt x="13902" y="1"/>
                    </a:moveTo>
                    <a:cubicBezTo>
                      <a:pt x="11692" y="1"/>
                      <a:pt x="9453" y="601"/>
                      <a:pt x="7440" y="1860"/>
                    </a:cubicBezTo>
                    <a:cubicBezTo>
                      <a:pt x="1769" y="5459"/>
                      <a:pt x="0" y="12959"/>
                      <a:pt x="3599" y="18690"/>
                    </a:cubicBezTo>
                    <a:cubicBezTo>
                      <a:pt x="4219" y="19764"/>
                      <a:pt x="5111" y="20762"/>
                      <a:pt x="6049" y="21518"/>
                    </a:cubicBezTo>
                    <a:lnTo>
                      <a:pt x="6865" y="20323"/>
                    </a:lnTo>
                    <a:cubicBezTo>
                      <a:pt x="6109" y="19628"/>
                      <a:pt x="5414" y="18811"/>
                      <a:pt x="4794" y="17934"/>
                    </a:cubicBezTo>
                    <a:cubicBezTo>
                      <a:pt x="1709" y="12883"/>
                      <a:pt x="3221" y="6275"/>
                      <a:pt x="8256" y="3130"/>
                    </a:cubicBezTo>
                    <a:cubicBezTo>
                      <a:pt x="10014" y="2013"/>
                      <a:pt x="11985" y="1480"/>
                      <a:pt x="13938" y="1480"/>
                    </a:cubicBezTo>
                    <a:cubicBezTo>
                      <a:pt x="17513" y="1480"/>
                      <a:pt x="21026" y="3266"/>
                      <a:pt x="23060" y="6532"/>
                    </a:cubicBezTo>
                    <a:cubicBezTo>
                      <a:pt x="24315" y="8665"/>
                      <a:pt x="24830" y="10993"/>
                      <a:pt x="24572" y="13337"/>
                    </a:cubicBezTo>
                    <a:lnTo>
                      <a:pt x="26024" y="13639"/>
                    </a:lnTo>
                    <a:cubicBezTo>
                      <a:pt x="26342" y="10993"/>
                      <a:pt x="25828" y="8226"/>
                      <a:pt x="24255" y="5776"/>
                    </a:cubicBezTo>
                    <a:cubicBezTo>
                      <a:pt x="21969" y="2049"/>
                      <a:pt x="17984" y="1"/>
                      <a:pt x="13902" y="1"/>
                    </a:cubicBezTo>
                    <a:close/>
                  </a:path>
                </a:pathLst>
              </a:custGeom>
              <a:solidFill>
                <a:srgbClr val="9c1b40"/>
              </a:solidFill>
              <a:ln>
                <a:noFill/>
              </a:ln>
            </p:spPr>
            <p:style>
              <a:lnRef idx="0"/>
              <a:fillRef idx="0"/>
              <a:effectRef idx="0"/>
              <a:fontRef idx="minor"/>
            </p:style>
          </p:sp>
        </p:grpSp>
        <p:grpSp>
          <p:nvGrpSpPr>
            <p:cNvPr id="2084" name="Group 14"/>
            <p:cNvGrpSpPr/>
            <p:nvPr/>
          </p:nvGrpSpPr>
          <p:grpSpPr>
            <a:xfrm>
              <a:off x="1946520" y="2446920"/>
              <a:ext cx="331560" cy="291240"/>
              <a:chOff x="1946520" y="2446920"/>
              <a:chExt cx="331560" cy="291240"/>
            </a:xfrm>
          </p:grpSpPr>
          <p:sp>
            <p:nvSpPr>
              <p:cNvPr id="2085" name="CustomShape 15"/>
              <p:cNvSpPr/>
              <p:nvPr/>
            </p:nvSpPr>
            <p:spPr>
              <a:xfrm>
                <a:off x="1946520" y="2446920"/>
                <a:ext cx="331560" cy="291240"/>
              </a:xfrm>
              <a:custGeom>
                <a:avLst/>
                <a:gdLst/>
                <a:ahLst/>
                <a:rect l="l" t="t" r="r" b="b"/>
                <a:pathLst>
                  <a:path w="12005" h="1055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ffffff"/>
              </a:solidFill>
              <a:ln>
                <a:noFill/>
              </a:ln>
            </p:spPr>
            <p:style>
              <a:lnRef idx="0"/>
              <a:fillRef idx="0"/>
              <a:effectRef idx="0"/>
              <a:fontRef idx="minor"/>
            </p:style>
          </p:sp>
          <p:sp>
            <p:nvSpPr>
              <p:cNvPr id="2086" name="CustomShape 16"/>
              <p:cNvSpPr/>
              <p:nvPr/>
            </p:nvSpPr>
            <p:spPr>
              <a:xfrm>
                <a:off x="2004120" y="2582640"/>
                <a:ext cx="60480" cy="97200"/>
              </a:xfrm>
              <a:custGeom>
                <a:avLst/>
                <a:gdLst/>
                <a:ahLst/>
                <a:rect l="l" t="t" r="r" b="b"/>
                <a:pathLst>
                  <a:path w="2206" h="3529">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ffffff"/>
              </a:solidFill>
              <a:ln>
                <a:noFill/>
              </a:ln>
            </p:spPr>
            <p:style>
              <a:lnRef idx="0"/>
              <a:fillRef idx="0"/>
              <a:effectRef idx="0"/>
              <a:fontRef idx="minor"/>
            </p:style>
          </p:sp>
          <p:sp>
            <p:nvSpPr>
              <p:cNvPr id="2087" name="CustomShape 17"/>
              <p:cNvSpPr/>
              <p:nvPr/>
            </p:nvSpPr>
            <p:spPr>
              <a:xfrm>
                <a:off x="2160000" y="2582640"/>
                <a:ext cx="59760" cy="95760"/>
              </a:xfrm>
              <a:custGeom>
                <a:avLst/>
                <a:gdLst/>
                <a:ahLst/>
                <a:rect l="l" t="t" r="r" b="b"/>
                <a:pathLst>
                  <a:path w="2175" h="3474">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ffffff"/>
              </a:solidFill>
              <a:ln>
                <a:noFill/>
              </a:ln>
            </p:spPr>
            <p:style>
              <a:lnRef idx="0"/>
              <a:fillRef idx="0"/>
              <a:effectRef idx="0"/>
              <a:fontRef idx="minor"/>
            </p:style>
          </p:sp>
          <p:sp>
            <p:nvSpPr>
              <p:cNvPr id="2088" name="CustomShape 18"/>
              <p:cNvSpPr/>
              <p:nvPr/>
            </p:nvSpPr>
            <p:spPr>
              <a:xfrm>
                <a:off x="2081520" y="2562480"/>
                <a:ext cx="60480" cy="136080"/>
              </a:xfrm>
              <a:custGeom>
                <a:avLst/>
                <a:gdLst/>
                <a:ahLst/>
                <a:rect l="l" t="t" r="r" b="b"/>
                <a:pathLst>
                  <a:path w="2206" h="4932">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ffffff"/>
              </a:solidFill>
              <a:ln>
                <a:noFill/>
              </a:ln>
            </p:spPr>
            <p:style>
              <a:lnRef idx="0"/>
              <a:fillRef idx="0"/>
              <a:effectRef idx="0"/>
              <a:fontRef idx="minor"/>
            </p:style>
          </p:sp>
          <p:sp>
            <p:nvSpPr>
              <p:cNvPr id="2089" name="CustomShape 19"/>
              <p:cNvSpPr/>
              <p:nvPr/>
            </p:nvSpPr>
            <p:spPr>
              <a:xfrm>
                <a:off x="2082240" y="2484360"/>
                <a:ext cx="38880" cy="19800"/>
              </a:xfrm>
              <a:custGeom>
                <a:avLst/>
                <a:gdLst/>
                <a:ahLst/>
                <a:rect l="l" t="t" r="r" b="b"/>
                <a:pathLst>
                  <a:path w="1419" h="725">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style>
              <a:lnRef idx="0"/>
              <a:fillRef idx="0"/>
              <a:effectRef idx="0"/>
              <a:fontRef idx="minor"/>
            </p:style>
          </p:sp>
          <p:sp>
            <p:nvSpPr>
              <p:cNvPr id="2090" name="CustomShape 20"/>
              <p:cNvSpPr/>
              <p:nvPr/>
            </p:nvSpPr>
            <p:spPr>
              <a:xfrm>
                <a:off x="2141640" y="2484360"/>
                <a:ext cx="38880" cy="19800"/>
              </a:xfrm>
              <a:custGeom>
                <a:avLst/>
                <a:gdLst/>
                <a:ahLst/>
                <a:rect l="l" t="t" r="r" b="b"/>
                <a:pathLst>
                  <a:path w="1418" h="725">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ffffff"/>
              </a:solidFill>
              <a:ln>
                <a:noFill/>
              </a:ln>
            </p:spPr>
            <p:style>
              <a:lnRef idx="0"/>
              <a:fillRef idx="0"/>
              <a:effectRef idx="0"/>
              <a:fontRef idx="minor"/>
            </p:style>
          </p:sp>
          <p:sp>
            <p:nvSpPr>
              <p:cNvPr id="2091" name="CustomShape 21"/>
              <p:cNvSpPr/>
              <p:nvPr/>
            </p:nvSpPr>
            <p:spPr>
              <a:xfrm>
                <a:off x="2198880" y="2484360"/>
                <a:ext cx="38880" cy="19800"/>
              </a:xfrm>
              <a:custGeom>
                <a:avLst/>
                <a:gdLst/>
                <a:ahLst/>
                <a:rect l="l" t="t" r="r" b="b"/>
                <a:pathLst>
                  <a:path w="1418" h="725">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style>
              <a:lnRef idx="0"/>
              <a:fillRef idx="0"/>
              <a:effectRef idx="0"/>
              <a:fontRef idx="minor"/>
            </p:style>
          </p:sp>
        </p:grpSp>
      </p:grpSp>
      <p:grpSp>
        <p:nvGrpSpPr>
          <p:cNvPr id="2092" name="Group 22"/>
          <p:cNvGrpSpPr/>
          <p:nvPr/>
        </p:nvGrpSpPr>
        <p:grpSpPr>
          <a:xfrm>
            <a:off x="5927040" y="1801800"/>
            <a:ext cx="1459440" cy="1501200"/>
            <a:chOff x="5927040" y="1801800"/>
            <a:chExt cx="1459440" cy="1501200"/>
          </a:xfrm>
        </p:grpSpPr>
        <p:grpSp>
          <p:nvGrpSpPr>
            <p:cNvPr id="2093" name="Group 23"/>
            <p:cNvGrpSpPr/>
            <p:nvPr/>
          </p:nvGrpSpPr>
          <p:grpSpPr>
            <a:xfrm>
              <a:off x="5927040" y="1801800"/>
              <a:ext cx="1459440" cy="1501200"/>
              <a:chOff x="5927040" y="1801800"/>
              <a:chExt cx="1459440" cy="1501200"/>
            </a:xfrm>
          </p:grpSpPr>
          <p:sp>
            <p:nvSpPr>
              <p:cNvPr id="2094" name="CustomShape 24"/>
              <p:cNvSpPr/>
              <p:nvPr/>
            </p:nvSpPr>
            <p:spPr>
              <a:xfrm>
                <a:off x="6093720" y="2010240"/>
                <a:ext cx="1126080" cy="1126080"/>
              </a:xfrm>
              <a:custGeom>
                <a:avLst/>
                <a:gdLst/>
                <a:ahLst/>
                <a:rect l="l" t="t" r="r" b="b"/>
                <a:pathLst>
                  <a:path w="17889" h="17890">
                    <a:moveTo>
                      <a:pt x="8952" y="1"/>
                    </a:moveTo>
                    <a:cubicBezTo>
                      <a:pt x="3962" y="1"/>
                      <a:pt x="0" y="3977"/>
                      <a:pt x="0" y="8952"/>
                    </a:cubicBezTo>
                    <a:cubicBezTo>
                      <a:pt x="0" y="13927"/>
                      <a:pt x="3962" y="17889"/>
                      <a:pt x="8952" y="17889"/>
                    </a:cubicBezTo>
                    <a:cubicBezTo>
                      <a:pt x="13927" y="17889"/>
                      <a:pt x="17889" y="13927"/>
                      <a:pt x="17889" y="8952"/>
                    </a:cubicBezTo>
                    <a:cubicBezTo>
                      <a:pt x="17889" y="3977"/>
                      <a:pt x="13927" y="1"/>
                      <a:pt x="8952" y="1"/>
                    </a:cubicBezTo>
                    <a:close/>
                  </a:path>
                </a:pathLst>
              </a:custGeom>
              <a:noFill/>
              <a:ln w="19080">
                <a:solidFill>
                  <a:srgbClr val="ffffff"/>
                </a:solidFill>
                <a:round/>
              </a:ln>
            </p:spPr>
            <p:style>
              <a:lnRef idx="0"/>
              <a:fillRef idx="0"/>
              <a:effectRef idx="0"/>
              <a:fontRef idx="minor"/>
            </p:style>
          </p:sp>
          <p:sp>
            <p:nvSpPr>
              <p:cNvPr id="2095" name="CustomShape 25"/>
              <p:cNvSpPr/>
              <p:nvPr/>
            </p:nvSpPr>
            <p:spPr>
              <a:xfrm>
                <a:off x="5927040" y="1843560"/>
                <a:ext cx="1459440" cy="1459440"/>
              </a:xfrm>
              <a:custGeom>
                <a:avLst/>
                <a:gdLst/>
                <a:ahLst/>
                <a:rect l="l" t="t" r="r" b="b"/>
                <a:pathLst>
                  <a:path w="23182" h="23182">
                    <a:moveTo>
                      <a:pt x="11598" y="257"/>
                    </a:moveTo>
                    <a:cubicBezTo>
                      <a:pt x="17828" y="257"/>
                      <a:pt x="22939" y="5293"/>
                      <a:pt x="22939" y="11598"/>
                    </a:cubicBezTo>
                    <a:cubicBezTo>
                      <a:pt x="22939" y="17828"/>
                      <a:pt x="17828" y="22939"/>
                      <a:pt x="11598" y="22939"/>
                    </a:cubicBezTo>
                    <a:cubicBezTo>
                      <a:pt x="5353" y="22939"/>
                      <a:pt x="257" y="17828"/>
                      <a:pt x="257" y="11598"/>
                    </a:cubicBezTo>
                    <a:cubicBezTo>
                      <a:pt x="257" y="5293"/>
                      <a:pt x="5353" y="257"/>
                      <a:pt x="11598" y="257"/>
                    </a:cubicBezTo>
                    <a:close/>
                    <a:moveTo>
                      <a:pt x="11598" y="0"/>
                    </a:moveTo>
                    <a:cubicBezTo>
                      <a:pt x="5232" y="0"/>
                      <a:pt x="0" y="5172"/>
                      <a:pt x="0" y="11598"/>
                    </a:cubicBezTo>
                    <a:cubicBezTo>
                      <a:pt x="0" y="17965"/>
                      <a:pt x="5232" y="23181"/>
                      <a:pt x="11598" y="23181"/>
                    </a:cubicBezTo>
                    <a:cubicBezTo>
                      <a:pt x="17949" y="23181"/>
                      <a:pt x="23181" y="17965"/>
                      <a:pt x="23181" y="11598"/>
                    </a:cubicBezTo>
                    <a:cubicBezTo>
                      <a:pt x="23181" y="5172"/>
                      <a:pt x="17949" y="0"/>
                      <a:pt x="11598" y="0"/>
                    </a:cubicBezTo>
                    <a:close/>
                  </a:path>
                </a:pathLst>
              </a:custGeom>
              <a:solidFill>
                <a:srgbClr val="9382b3"/>
              </a:solidFill>
              <a:ln w="9360">
                <a:solidFill>
                  <a:srgbClr val="ffffff"/>
                </a:solidFill>
                <a:round/>
              </a:ln>
            </p:spPr>
            <p:style>
              <a:lnRef idx="0"/>
              <a:fillRef idx="0"/>
              <a:effectRef idx="0"/>
              <a:fontRef idx="minor"/>
            </p:style>
          </p:sp>
          <p:sp>
            <p:nvSpPr>
              <p:cNvPr id="2096" name="CustomShape 26"/>
              <p:cNvSpPr/>
              <p:nvPr/>
            </p:nvSpPr>
            <p:spPr>
              <a:xfrm>
                <a:off x="5934960" y="1801800"/>
                <a:ext cx="773640" cy="541440"/>
              </a:xfrm>
              <a:custGeom>
                <a:avLst/>
                <a:gdLst/>
                <a:ahLst/>
                <a:rect l="l" t="t" r="r" b="b"/>
                <a:pathLst>
                  <a:path w="12294" h="8603">
                    <a:moveTo>
                      <a:pt x="11455" y="0"/>
                    </a:moveTo>
                    <a:cubicBezTo>
                      <a:pt x="9018" y="0"/>
                      <a:pt x="6565" y="711"/>
                      <a:pt x="4476" y="2175"/>
                    </a:cubicBezTo>
                    <a:cubicBezTo>
                      <a:pt x="2329" y="3688"/>
                      <a:pt x="817" y="5699"/>
                      <a:pt x="0" y="7967"/>
                    </a:cubicBezTo>
                    <a:lnTo>
                      <a:pt x="1331" y="8602"/>
                    </a:lnTo>
                    <a:cubicBezTo>
                      <a:pt x="2087" y="6530"/>
                      <a:pt x="3402" y="4701"/>
                      <a:pt x="5293" y="3370"/>
                    </a:cubicBezTo>
                    <a:cubicBezTo>
                      <a:pt x="7157" y="2104"/>
                      <a:pt x="9328" y="1465"/>
                      <a:pt x="11429" y="1465"/>
                    </a:cubicBezTo>
                    <a:cubicBezTo>
                      <a:pt x="11612" y="1465"/>
                      <a:pt x="11795" y="1470"/>
                      <a:pt x="11976" y="1480"/>
                    </a:cubicBezTo>
                    <a:lnTo>
                      <a:pt x="12294" y="28"/>
                    </a:lnTo>
                    <a:cubicBezTo>
                      <a:pt x="12015" y="10"/>
                      <a:pt x="11735" y="0"/>
                      <a:pt x="11455" y="0"/>
                    </a:cubicBezTo>
                    <a:close/>
                  </a:path>
                </a:pathLst>
              </a:custGeom>
              <a:solidFill>
                <a:srgbClr val="ffffff"/>
              </a:solidFill>
              <a:ln>
                <a:noFill/>
              </a:ln>
            </p:spPr>
            <p:style>
              <a:lnRef idx="0"/>
              <a:fillRef idx="0"/>
              <a:effectRef idx="0"/>
              <a:fontRef idx="minor"/>
            </p:style>
          </p:sp>
        </p:grpSp>
        <p:grpSp>
          <p:nvGrpSpPr>
            <p:cNvPr id="2097" name="Group 27"/>
            <p:cNvGrpSpPr/>
            <p:nvPr/>
          </p:nvGrpSpPr>
          <p:grpSpPr>
            <a:xfrm>
              <a:off x="6490800" y="2426040"/>
              <a:ext cx="332280" cy="333360"/>
              <a:chOff x="6490800" y="2426040"/>
              <a:chExt cx="332280" cy="333360"/>
            </a:xfrm>
          </p:grpSpPr>
          <p:sp>
            <p:nvSpPr>
              <p:cNvPr id="2098" name="CustomShape 28"/>
              <p:cNvSpPr/>
              <p:nvPr/>
            </p:nvSpPr>
            <p:spPr>
              <a:xfrm>
                <a:off x="6490800" y="2426040"/>
                <a:ext cx="332280" cy="333360"/>
              </a:xfrm>
              <a:custGeom>
                <a:avLst/>
                <a:gdLst/>
                <a:ahLst/>
                <a:rect l="l" t="t" r="r" b="b"/>
                <a:pathLst>
                  <a:path w="12036" h="12068">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style>
              <a:lnRef idx="0"/>
              <a:fillRef idx="0"/>
              <a:effectRef idx="0"/>
              <a:fontRef idx="minor"/>
            </p:style>
          </p:sp>
          <p:sp>
            <p:nvSpPr>
              <p:cNvPr id="2099" name="CustomShape 29"/>
              <p:cNvSpPr/>
              <p:nvPr/>
            </p:nvSpPr>
            <p:spPr>
              <a:xfrm>
                <a:off x="6570720" y="2504160"/>
                <a:ext cx="18720" cy="19800"/>
              </a:xfrm>
              <a:custGeom>
                <a:avLst/>
                <a:gdLst/>
                <a:ahLst/>
                <a:rect l="l" t="t" r="r" b="b"/>
                <a:pathLst>
                  <a:path w="694" h="725">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style>
              <a:lnRef idx="0"/>
              <a:fillRef idx="0"/>
              <a:effectRef idx="0"/>
              <a:fontRef idx="minor"/>
            </p:style>
          </p:sp>
          <p:sp>
            <p:nvSpPr>
              <p:cNvPr id="2100" name="CustomShape 30"/>
              <p:cNvSpPr/>
              <p:nvPr/>
            </p:nvSpPr>
            <p:spPr>
              <a:xfrm>
                <a:off x="6570720" y="266004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style>
              <a:lnRef idx="0"/>
              <a:fillRef idx="0"/>
              <a:effectRef idx="0"/>
              <a:fontRef idx="minor"/>
            </p:style>
          </p:sp>
          <p:sp>
            <p:nvSpPr>
              <p:cNvPr id="2101" name="CustomShape 31"/>
              <p:cNvSpPr/>
              <p:nvPr/>
            </p:nvSpPr>
            <p:spPr>
              <a:xfrm>
                <a:off x="6726600" y="266004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style>
              <a:lnRef idx="0"/>
              <a:fillRef idx="0"/>
              <a:effectRef idx="0"/>
              <a:fontRef idx="minor"/>
            </p:style>
          </p:sp>
          <p:sp>
            <p:nvSpPr>
              <p:cNvPr id="2102" name="CustomShape 32"/>
              <p:cNvSpPr/>
              <p:nvPr/>
            </p:nvSpPr>
            <p:spPr>
              <a:xfrm>
                <a:off x="6726600" y="2504160"/>
                <a:ext cx="18720" cy="19800"/>
              </a:xfrm>
              <a:custGeom>
                <a:avLst/>
                <a:gdLst/>
                <a:ahLst/>
                <a:rect l="l" t="t" r="r" b="b"/>
                <a:pathLst>
                  <a:path w="694" h="725">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style>
              <a:lnRef idx="0"/>
              <a:fillRef idx="0"/>
              <a:effectRef idx="0"/>
              <a:fontRef idx="minor"/>
            </p:style>
          </p:sp>
          <p:sp>
            <p:nvSpPr>
              <p:cNvPr id="2103" name="CustomShape 33"/>
              <p:cNvSpPr/>
              <p:nvPr/>
            </p:nvSpPr>
            <p:spPr>
              <a:xfrm>
                <a:off x="6579360" y="2513880"/>
                <a:ext cx="158040" cy="154800"/>
              </a:xfrm>
              <a:custGeom>
                <a:avLst/>
                <a:gdLst/>
                <a:ahLst/>
                <a:rect l="l" t="t" r="r" b="b"/>
                <a:pathLst>
                  <a:path w="5734" h="5609">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style>
              <a:lnRef idx="0"/>
              <a:fillRef idx="0"/>
              <a:effectRef idx="0"/>
              <a:fontRef idx="minor"/>
            </p:style>
          </p:sp>
          <p:sp>
            <p:nvSpPr>
              <p:cNvPr id="2104" name="CustomShape 34"/>
              <p:cNvSpPr/>
              <p:nvPr/>
            </p:nvSpPr>
            <p:spPr>
              <a:xfrm>
                <a:off x="6628320" y="2563560"/>
                <a:ext cx="59040" cy="57960"/>
              </a:xfrm>
              <a:custGeom>
                <a:avLst/>
                <a:gdLst/>
                <a:ahLst/>
                <a:rect l="l" t="t" r="r" b="b"/>
                <a:pathLst>
                  <a:path w="2143" h="2112">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style>
              <a:lnRef idx="0"/>
              <a:fillRef idx="0"/>
              <a:effectRef idx="0"/>
              <a:fontRef idx="minor"/>
            </p:style>
          </p:sp>
        </p:grpSp>
      </p:grpSp>
      <p:sp>
        <p:nvSpPr>
          <p:cNvPr id="2105" name="CustomShape 35"/>
          <p:cNvSpPr/>
          <p:nvPr/>
        </p:nvSpPr>
        <p:spPr>
          <a:xfrm>
            <a:off x="3415680" y="3578760"/>
            <a:ext cx="1984320" cy="438840"/>
          </a:xfrm>
          <a:prstGeom prst="rect">
            <a:avLst/>
          </a:prstGeom>
          <a:noFill/>
          <a:ln>
            <a:noFill/>
          </a:ln>
        </p:spPr>
        <p:style>
          <a:lnRef idx="0"/>
          <a:fillRef idx="0"/>
          <a:effectRef idx="0"/>
          <a:fontRef idx="minor"/>
        </p:style>
        <p:txBody>
          <a:bodyPr tIns="91440" bIns="91440"/>
          <a:p>
            <a:pPr algn="ctr">
              <a:lnSpc>
                <a:spcPct val="100000"/>
              </a:lnSpc>
              <a:spcAft>
                <a:spcPts val="201"/>
              </a:spcAft>
            </a:pPr>
            <a:r>
              <a:rPr b="0" lang="en-US" sz="1800" spc="-1" strike="noStrike">
                <a:solidFill>
                  <a:srgbClr val="ffffff"/>
                </a:solidFill>
                <a:latin typeface="Squada One"/>
                <a:ea typeface="Squada One"/>
              </a:rPr>
              <a:t>VENUS</a:t>
            </a:r>
            <a:endParaRPr b="0" lang="en-US" sz="1800" spc="-1" strike="noStrike">
              <a:latin typeface="Arial"/>
            </a:endParaRPr>
          </a:p>
        </p:txBody>
      </p:sp>
      <p:sp>
        <p:nvSpPr>
          <p:cNvPr id="2106" name="CustomShape 36"/>
          <p:cNvSpPr/>
          <p:nvPr/>
        </p:nvSpPr>
        <p:spPr>
          <a:xfrm>
            <a:off x="5664600" y="3578760"/>
            <a:ext cx="1984320" cy="438840"/>
          </a:xfrm>
          <a:prstGeom prst="rect">
            <a:avLst/>
          </a:prstGeom>
          <a:noFill/>
          <a:ln>
            <a:noFill/>
          </a:ln>
        </p:spPr>
        <p:style>
          <a:lnRef idx="0"/>
          <a:fillRef idx="0"/>
          <a:effectRef idx="0"/>
          <a:fontRef idx="minor"/>
        </p:style>
        <p:txBody>
          <a:bodyPr tIns="91440" bIns="91440"/>
          <a:p>
            <a:pPr algn="ctr">
              <a:lnSpc>
                <a:spcPct val="100000"/>
              </a:lnSpc>
              <a:spcAft>
                <a:spcPts val="201"/>
              </a:spcAft>
            </a:pPr>
            <a:r>
              <a:rPr b="0" lang="en-US" sz="1800" spc="-1" strike="noStrike">
                <a:solidFill>
                  <a:srgbClr val="ffffff"/>
                </a:solidFill>
                <a:latin typeface="Squada One"/>
                <a:ea typeface="Squada One"/>
              </a:rPr>
              <a:t>MARS</a:t>
            </a:r>
            <a:endParaRPr b="0" lang="en-US" sz="18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07" name="TextShape 1"/>
          <p:cNvSpPr txBox="1"/>
          <p:nvPr/>
        </p:nvSpPr>
        <p:spPr>
          <a:xfrm>
            <a:off x="1921680" y="2446560"/>
            <a:ext cx="9143640" cy="464040"/>
          </a:xfrm>
          <a:prstGeom prst="rect">
            <a:avLst/>
          </a:prstGeom>
          <a:noFill/>
          <a:ln>
            <a:noFill/>
          </a:ln>
        </p:spPr>
        <p:txBody>
          <a:bodyPr tIns="91440" bIns="91440" anchor="b"/>
          <a:p>
            <a:pPr>
              <a:lnSpc>
                <a:spcPct val="100000"/>
              </a:lnSpc>
            </a:pPr>
            <a:r>
              <a:rPr b="0" lang="en-US" sz="2400" spc="-1" strike="noStrike">
                <a:solidFill>
                  <a:srgbClr val="ffffff"/>
                </a:solidFill>
                <a:latin typeface="Squada One"/>
                <a:ea typeface="Squada One"/>
              </a:rPr>
              <a:t>BUSINESS OBJECTIVES</a:t>
            </a:r>
            <a:endParaRPr b="0" lang="en-US" sz="2400" spc="-1" strike="noStrike">
              <a:solidFill>
                <a:srgbClr val="000000"/>
              </a:solidFill>
              <a:latin typeface="Arial"/>
            </a:endParaRPr>
          </a:p>
        </p:txBody>
      </p:sp>
      <p:sp>
        <p:nvSpPr>
          <p:cNvPr id="2108" name="TextShape 2"/>
          <p:cNvSpPr txBox="1"/>
          <p:nvPr/>
        </p:nvSpPr>
        <p:spPr>
          <a:xfrm>
            <a:off x="1921320" y="1903320"/>
            <a:ext cx="1230120" cy="454320"/>
          </a:xfrm>
          <a:prstGeom prst="rect">
            <a:avLst/>
          </a:prstGeom>
          <a:noFill/>
          <a:ln>
            <a:noFill/>
          </a:ln>
        </p:spPr>
        <p:txBody>
          <a:bodyPr tIns="91440" bIns="91440"/>
          <a:p>
            <a:pPr>
              <a:lnSpc>
                <a:spcPct val="100000"/>
              </a:lnSpc>
            </a:pPr>
            <a:r>
              <a:rPr b="0" lang="en-US" sz="2400" spc="-1" strike="noStrike">
                <a:solidFill>
                  <a:srgbClr val="ffffff"/>
                </a:solidFill>
                <a:latin typeface="Squada One"/>
                <a:ea typeface="Squada One"/>
              </a:rPr>
              <a:t>03</a:t>
            </a:r>
            <a:endParaRPr b="0" lang="en-US" sz="2400" spc="-1" strike="noStrike">
              <a:solidFill>
                <a:srgbClr val="000000"/>
              </a:solidFill>
              <a:latin typeface="Arial"/>
            </a:endParaRPr>
          </a:p>
        </p:txBody>
      </p:sp>
      <p:sp>
        <p:nvSpPr>
          <p:cNvPr id="2109" name="TextShape 3"/>
          <p:cNvSpPr txBox="1"/>
          <p:nvPr/>
        </p:nvSpPr>
        <p:spPr>
          <a:xfrm>
            <a:off x="1921680" y="2862720"/>
            <a:ext cx="2655000" cy="792360"/>
          </a:xfrm>
          <a:prstGeom prst="rect">
            <a:avLst/>
          </a:prstGeom>
          <a:noFill/>
          <a:ln>
            <a:noFill/>
          </a:ln>
        </p:spPr>
        <p:txBody>
          <a:bodyPr tIns="91440" bIns="91440"/>
          <a:p>
            <a:pPr>
              <a:lnSpc>
                <a:spcPct val="100000"/>
              </a:lnSpc>
            </a:pPr>
            <a:r>
              <a:rPr b="0" lang="en-US" sz="1200" spc="-1" strike="noStrike">
                <a:solidFill>
                  <a:srgbClr val="ffffff"/>
                </a:solidFill>
                <a:latin typeface="Roboto Slab Light"/>
                <a:ea typeface="Roboto Slab Light"/>
              </a:rPr>
              <a:t>This is the subtitle that makes it comprehensible</a:t>
            </a:r>
            <a:endParaRPr b="0" lang="en-US" sz="1200" spc="-1" strike="noStrike">
              <a:latin typeface="Arial"/>
            </a:endParaRPr>
          </a:p>
          <a:p>
            <a:pPr>
              <a:lnSpc>
                <a:spcPct val="100000"/>
              </a:lnSpc>
            </a:pPr>
            <a:endParaRPr b="0" lang="en-US" sz="1200" spc="-1" strike="noStrike">
              <a:latin typeface="Arial"/>
            </a:endParaRPr>
          </a:p>
        </p:txBody>
      </p:sp>
    </p:spTree>
  </p:cSld>
  <p:timing>
    <p:tnLst>
      <p:par>
        <p:cTn id="37" dur="indefinite" restart="never" nodeType="tmRoot">
          <p:childTnLst>
            <p:seq>
              <p:cTn id="38"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0" name="TextShape 1"/>
          <p:cNvSpPr txBox="1"/>
          <p:nvPr/>
        </p:nvSpPr>
        <p:spPr>
          <a:xfrm>
            <a:off x="822960" y="1188720"/>
            <a:ext cx="7680960" cy="1873800"/>
          </a:xfrm>
          <a:prstGeom prst="rect">
            <a:avLst/>
          </a:prstGeom>
          <a:noFill/>
          <a:ln>
            <a:noFill/>
          </a:ln>
        </p:spPr>
        <p:txBody>
          <a:bodyPr tIns="91440" bIns="91440" anchor="b"/>
          <a:p>
            <a:pPr algn="just">
              <a:lnSpc>
                <a:spcPct val="100000"/>
              </a:lnSpc>
            </a:pPr>
            <a:br/>
            <a:br/>
            <a:r>
              <a:rPr b="0" lang="en-US" sz="2400" spc="-1" strike="noStrike">
                <a:solidFill>
                  <a:srgbClr val="ffffff"/>
                </a:solidFill>
                <a:latin typeface="arial"/>
                <a:ea typeface="Roboto Slab Light"/>
              </a:rPr>
              <a:t>Seminarksi rad u okviru kursa istraživanje podataka</a:t>
            </a:r>
            <a:endParaRPr b="0" lang="en-US" sz="2400" spc="-1" strike="noStrike">
              <a:solidFill>
                <a:srgbClr val="000000"/>
              </a:solidFill>
              <a:latin typeface="Arial"/>
            </a:endParaRPr>
          </a:p>
        </p:txBody>
      </p:sp>
      <p:sp>
        <p:nvSpPr>
          <p:cNvPr id="981" name="TextShape 2"/>
          <p:cNvSpPr txBox="1"/>
          <p:nvPr/>
        </p:nvSpPr>
        <p:spPr>
          <a:xfrm>
            <a:off x="4297680" y="3474720"/>
            <a:ext cx="3480120" cy="471240"/>
          </a:xfrm>
          <a:prstGeom prst="rect">
            <a:avLst/>
          </a:prstGeom>
          <a:noFill/>
          <a:ln>
            <a:noFill/>
          </a:ln>
        </p:spPr>
        <p:txBody>
          <a:bodyPr tIns="91440" bIns="91440"/>
          <a:p>
            <a:pPr algn="just">
              <a:lnSpc>
                <a:spcPct val="100000"/>
              </a:lnSpc>
            </a:pPr>
            <a:endParaRPr b="0" lang="en-US" sz="3200" spc="-1" strike="noStrike">
              <a:latin typeface="Arial"/>
            </a:endParaRPr>
          </a:p>
          <a:p>
            <a:pPr algn="r">
              <a:lnSpc>
                <a:spcPct val="100000"/>
              </a:lnSpc>
            </a:pPr>
            <a:endParaRPr b="0" lang="en-US" sz="3200" spc="-1" strike="noStrike">
              <a:latin typeface="Arial"/>
            </a:endParaRPr>
          </a:p>
          <a:p>
            <a:pPr algn="ctr"/>
            <a:r>
              <a:rPr b="0" lang="en-US" sz="1800" spc="-1" strike="noStrike">
                <a:solidFill>
                  <a:srgbClr val="ffffff"/>
                </a:solidFill>
                <a:latin typeface="Roboto Slab Light"/>
                <a:ea typeface="Roboto Slab Light"/>
              </a:rPr>
              <a:t>Matematički fakultet, Miloš Miković 16.9.2019.</a:t>
            </a:r>
            <a:endParaRPr b="1" lang="en-US" sz="1800" spc="-1" strike="noStrike">
              <a:latin typeface="Arial"/>
            </a:endParaRPr>
          </a:p>
        </p:txBody>
      </p:sp>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0" name="TextShape 1"/>
          <p:cNvSpPr txBox="1"/>
          <p:nvPr/>
        </p:nvSpPr>
        <p:spPr>
          <a:xfrm>
            <a:off x="404280" y="1824120"/>
            <a:ext cx="8334720" cy="1201320"/>
          </a:xfrm>
          <a:prstGeom prst="rect">
            <a:avLst/>
          </a:prstGeom>
          <a:noFill/>
          <a:ln>
            <a:noFill/>
          </a:ln>
        </p:spPr>
        <p:txBody>
          <a:bodyPr tIns="91440" bIns="91440" anchor="b"/>
          <a:p>
            <a:pPr algn="ctr">
              <a:lnSpc>
                <a:spcPct val="100000"/>
              </a:lnSpc>
            </a:pPr>
            <a:r>
              <a:rPr b="0" lang="en-US" sz="7200" spc="-1" strike="noStrike">
                <a:solidFill>
                  <a:srgbClr val="ffffff"/>
                </a:solidFill>
                <a:latin typeface="Squada One"/>
                <a:ea typeface="Squada One"/>
              </a:rPr>
              <a:t>4,498,300,000</a:t>
            </a:r>
            <a:endParaRPr b="0" lang="en-US" sz="7200" spc="-1" strike="noStrike">
              <a:solidFill>
                <a:srgbClr val="000000"/>
              </a:solidFill>
              <a:latin typeface="Arial"/>
            </a:endParaRPr>
          </a:p>
        </p:txBody>
      </p:sp>
      <p:sp>
        <p:nvSpPr>
          <p:cNvPr id="2111" name="TextShape 2"/>
          <p:cNvSpPr txBox="1"/>
          <p:nvPr/>
        </p:nvSpPr>
        <p:spPr>
          <a:xfrm>
            <a:off x="1489680" y="2828520"/>
            <a:ext cx="6185880" cy="294480"/>
          </a:xfrm>
          <a:prstGeom prst="rect">
            <a:avLst/>
          </a:prstGeom>
          <a:noFill/>
          <a:ln>
            <a:noFill/>
          </a:ln>
        </p:spPr>
        <p:txBody>
          <a:bodyPr tIns="91440" bIns="91440"/>
          <a:p>
            <a:pPr algn="ctr">
              <a:lnSpc>
                <a:spcPct val="100000"/>
              </a:lnSpc>
            </a:pPr>
            <a:r>
              <a:rPr b="0" lang="en-US" sz="1200" spc="-1" strike="noStrike">
                <a:solidFill>
                  <a:srgbClr val="ffffff"/>
                </a:solidFill>
                <a:latin typeface="Roboto Slab Light"/>
                <a:ea typeface="Roboto Slab Light"/>
              </a:rPr>
              <a:t>Big numbers catch your audience’s attention</a:t>
            </a:r>
            <a:endParaRPr b="0" lang="en-US" sz="1200" spc="-1" strike="noStrike">
              <a:latin typeface="Arial"/>
            </a:endParaRPr>
          </a:p>
        </p:txBody>
      </p:sp>
    </p:spTree>
  </p:cSld>
  <p:timing>
    <p:tnLst>
      <p:par>
        <p:cTn id="39" dur="indefinite" restart="never" nodeType="tmRoot">
          <p:childTnLst>
            <p:seq>
              <p:cTn id="40" dur="indefinite" nodeType="mainSeq"/>
              <p:prevCondLst>
                <p:cond delay="0" evt="onPrev">
                  <p:tgtEl>
                    <p:sldTgt/>
                  </p:tgtEl>
                </p:cond>
              </p:prevCondLst>
              <p:nextCondLst>
                <p:cond delay="0" evt="onNext">
                  <p:tgtEl>
                    <p:sldTgt/>
                  </p:tgtEl>
                </p:cond>
              </p:nextCondLst>
            </p:seq>
          </p:childTnLst>
        </p:cTn>
      </p:par>
    </p:tnLst>
  </p:timing>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2" name="TextShape 1"/>
          <p:cNvSpPr txBox="1"/>
          <p:nvPr/>
        </p:nvSpPr>
        <p:spPr>
          <a:xfrm>
            <a:off x="314640" y="889200"/>
            <a:ext cx="8520120" cy="964080"/>
          </a:xfrm>
          <a:prstGeom prst="rect">
            <a:avLst/>
          </a:prstGeom>
          <a:noFill/>
          <a:ln>
            <a:noFill/>
          </a:ln>
        </p:spPr>
        <p:txBody>
          <a:bodyPr tIns="91440" bIns="91440" anchor="b"/>
          <a:p>
            <a:pPr algn="ctr">
              <a:lnSpc>
                <a:spcPct val="100000"/>
              </a:lnSpc>
            </a:pPr>
            <a:r>
              <a:rPr b="0" lang="en-US" sz="5200" spc="-1" strike="noStrike">
                <a:solidFill>
                  <a:srgbClr val="ffffff"/>
                </a:solidFill>
                <a:latin typeface="Squada One"/>
                <a:ea typeface="Squada One"/>
              </a:rPr>
              <a:t>333,000.00</a:t>
            </a:r>
            <a:endParaRPr b="0" lang="en-US" sz="5200" spc="-1" strike="noStrike">
              <a:solidFill>
                <a:srgbClr val="000000"/>
              </a:solidFill>
              <a:latin typeface="Arial"/>
            </a:endParaRPr>
          </a:p>
        </p:txBody>
      </p:sp>
      <p:sp>
        <p:nvSpPr>
          <p:cNvPr id="2113" name="TextShape 2"/>
          <p:cNvSpPr txBox="1"/>
          <p:nvPr/>
        </p:nvSpPr>
        <p:spPr>
          <a:xfrm>
            <a:off x="1489680" y="1596960"/>
            <a:ext cx="6185880" cy="294480"/>
          </a:xfrm>
          <a:prstGeom prst="rect">
            <a:avLst/>
          </a:prstGeom>
          <a:noFill/>
          <a:ln>
            <a:noFill/>
          </a:ln>
        </p:spPr>
        <p:txBody>
          <a:bodyPr tIns="91440" bIns="91440"/>
          <a:p>
            <a:pPr algn="ctr">
              <a:lnSpc>
                <a:spcPct val="100000"/>
              </a:lnSpc>
            </a:pPr>
            <a:r>
              <a:rPr b="0" lang="en-US" sz="1200" spc="-1" strike="noStrike">
                <a:solidFill>
                  <a:srgbClr val="ffffff"/>
                </a:solidFill>
                <a:latin typeface="Roboto Slab Light"/>
                <a:ea typeface="Roboto Slab Light"/>
              </a:rPr>
              <a:t>earths is the Sun’s mass</a:t>
            </a:r>
            <a:endParaRPr b="0" lang="en-US" sz="1200" spc="-1" strike="noStrike">
              <a:latin typeface="Arial"/>
            </a:endParaRPr>
          </a:p>
          <a:p>
            <a:pPr algn="ctr">
              <a:lnSpc>
                <a:spcPct val="100000"/>
              </a:lnSpc>
            </a:pPr>
            <a:endParaRPr b="0" lang="en-US" sz="1200" spc="-1" strike="noStrike">
              <a:latin typeface="Arial"/>
            </a:endParaRPr>
          </a:p>
          <a:p>
            <a:pPr algn="ctr">
              <a:lnSpc>
                <a:spcPct val="100000"/>
              </a:lnSpc>
            </a:pPr>
            <a:endParaRPr b="0" lang="en-US" sz="1200" spc="-1" strike="noStrike">
              <a:latin typeface="Arial"/>
            </a:endParaRPr>
          </a:p>
        </p:txBody>
      </p:sp>
      <p:sp>
        <p:nvSpPr>
          <p:cNvPr id="2114" name="TextShape 3"/>
          <p:cNvSpPr txBox="1"/>
          <p:nvPr/>
        </p:nvSpPr>
        <p:spPr>
          <a:xfrm>
            <a:off x="314640" y="2036880"/>
            <a:ext cx="8520120" cy="964080"/>
          </a:xfrm>
          <a:prstGeom prst="rect">
            <a:avLst/>
          </a:prstGeom>
          <a:noFill/>
          <a:ln>
            <a:noFill/>
          </a:ln>
        </p:spPr>
        <p:txBody>
          <a:bodyPr tIns="91440" bIns="91440" anchor="b"/>
          <a:p>
            <a:pPr algn="ctr">
              <a:lnSpc>
                <a:spcPct val="100000"/>
              </a:lnSpc>
            </a:pPr>
            <a:r>
              <a:rPr b="0" lang="en-US" sz="5200" spc="-1" strike="noStrike">
                <a:solidFill>
                  <a:srgbClr val="ffffff"/>
                </a:solidFill>
                <a:latin typeface="Squada One"/>
                <a:ea typeface="Squada One"/>
              </a:rPr>
              <a:t>24h 37m 23s</a:t>
            </a:r>
            <a:endParaRPr b="0" lang="en-US" sz="5200" spc="-1" strike="noStrike">
              <a:solidFill>
                <a:srgbClr val="000000"/>
              </a:solidFill>
              <a:latin typeface="Arial"/>
            </a:endParaRPr>
          </a:p>
        </p:txBody>
      </p:sp>
      <p:sp>
        <p:nvSpPr>
          <p:cNvPr id="2115" name="TextShape 4"/>
          <p:cNvSpPr txBox="1"/>
          <p:nvPr/>
        </p:nvSpPr>
        <p:spPr>
          <a:xfrm>
            <a:off x="1489680" y="2744640"/>
            <a:ext cx="6185880" cy="294480"/>
          </a:xfrm>
          <a:prstGeom prst="rect">
            <a:avLst/>
          </a:prstGeom>
          <a:noFill/>
          <a:ln>
            <a:noFill/>
          </a:ln>
        </p:spPr>
        <p:txBody>
          <a:bodyPr tIns="91440" bIns="91440"/>
          <a:p>
            <a:pPr algn="ctr">
              <a:lnSpc>
                <a:spcPct val="100000"/>
              </a:lnSpc>
            </a:pPr>
            <a:r>
              <a:rPr b="0" lang="en-US" sz="1200" spc="-1" strike="noStrike">
                <a:solidFill>
                  <a:srgbClr val="ffffff"/>
                </a:solidFill>
                <a:latin typeface="Roboto Slab Light"/>
                <a:ea typeface="Roboto Slab Light"/>
              </a:rPr>
              <a:t>is Jupiter’s rotation period</a:t>
            </a:r>
            <a:endParaRPr b="0" lang="en-US" sz="1200" spc="-1" strike="noStrike">
              <a:latin typeface="Arial"/>
            </a:endParaRPr>
          </a:p>
          <a:p>
            <a:pPr algn="ctr">
              <a:lnSpc>
                <a:spcPct val="100000"/>
              </a:lnSpc>
            </a:pPr>
            <a:endParaRPr b="0" lang="en-US" sz="1200" spc="-1" strike="noStrike">
              <a:latin typeface="Arial"/>
            </a:endParaRPr>
          </a:p>
          <a:p>
            <a:pPr algn="ctr">
              <a:lnSpc>
                <a:spcPct val="100000"/>
              </a:lnSpc>
            </a:pPr>
            <a:endParaRPr b="0" lang="en-US" sz="1200" spc="-1" strike="noStrike">
              <a:latin typeface="Arial"/>
            </a:endParaRPr>
          </a:p>
        </p:txBody>
      </p:sp>
      <p:sp>
        <p:nvSpPr>
          <p:cNvPr id="2116" name="TextShape 5"/>
          <p:cNvSpPr txBox="1"/>
          <p:nvPr/>
        </p:nvSpPr>
        <p:spPr>
          <a:xfrm>
            <a:off x="314640" y="3222720"/>
            <a:ext cx="8520120" cy="964080"/>
          </a:xfrm>
          <a:prstGeom prst="rect">
            <a:avLst/>
          </a:prstGeom>
          <a:noFill/>
          <a:ln>
            <a:noFill/>
          </a:ln>
        </p:spPr>
        <p:txBody>
          <a:bodyPr tIns="91440" bIns="91440" anchor="b"/>
          <a:p>
            <a:pPr algn="ctr">
              <a:lnSpc>
                <a:spcPct val="100000"/>
              </a:lnSpc>
            </a:pPr>
            <a:r>
              <a:rPr b="0" lang="en-US" sz="5200" spc="-1" strike="noStrike">
                <a:solidFill>
                  <a:srgbClr val="ffffff"/>
                </a:solidFill>
                <a:latin typeface="Squada One"/>
                <a:ea typeface="Squada One"/>
              </a:rPr>
              <a:t>386,000 km</a:t>
            </a:r>
            <a:endParaRPr b="0" lang="en-US" sz="5200" spc="-1" strike="noStrike">
              <a:solidFill>
                <a:srgbClr val="000000"/>
              </a:solidFill>
              <a:latin typeface="Arial"/>
            </a:endParaRPr>
          </a:p>
        </p:txBody>
      </p:sp>
      <p:sp>
        <p:nvSpPr>
          <p:cNvPr id="2117" name="TextShape 6"/>
          <p:cNvSpPr txBox="1"/>
          <p:nvPr/>
        </p:nvSpPr>
        <p:spPr>
          <a:xfrm>
            <a:off x="1489680" y="3930120"/>
            <a:ext cx="6185880" cy="294480"/>
          </a:xfrm>
          <a:prstGeom prst="rect">
            <a:avLst/>
          </a:prstGeom>
          <a:noFill/>
          <a:ln>
            <a:noFill/>
          </a:ln>
        </p:spPr>
        <p:txBody>
          <a:bodyPr tIns="91440" bIns="91440"/>
          <a:p>
            <a:pPr algn="ctr">
              <a:lnSpc>
                <a:spcPct val="100000"/>
              </a:lnSpc>
            </a:pPr>
            <a:r>
              <a:rPr b="0" lang="en-US" sz="1200" spc="-1" strike="noStrike">
                <a:solidFill>
                  <a:srgbClr val="ffffff"/>
                </a:solidFill>
                <a:latin typeface="Roboto Slab Light"/>
                <a:ea typeface="Roboto Slab Light"/>
              </a:rPr>
              <a:t>is the distance between the Earth and the Moon</a:t>
            </a:r>
            <a:endParaRPr b="0" lang="en-US" sz="1200" spc="-1" strike="noStrike">
              <a:latin typeface="Arial"/>
            </a:endParaRPr>
          </a:p>
          <a:p>
            <a:pPr algn="ctr">
              <a:lnSpc>
                <a:spcPct val="100000"/>
              </a:lnSpc>
            </a:pPr>
            <a:endParaRPr b="0" lang="en-US" sz="1200" spc="-1" strike="noStrike">
              <a:latin typeface="Arial"/>
            </a:endParaRPr>
          </a:p>
          <a:p>
            <a:pPr algn="ctr">
              <a:lnSpc>
                <a:spcPct val="100000"/>
              </a:lnSpc>
            </a:pPr>
            <a:endParaRPr b="0" lang="en-US" sz="1200" spc="-1" strike="noStrike">
              <a:latin typeface="Arial"/>
            </a:endParaRPr>
          </a:p>
        </p:txBody>
      </p:sp>
    </p:spTree>
  </p:cSld>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8" name="CustomShape 1"/>
          <p:cNvSpPr/>
          <p:nvPr/>
        </p:nvSpPr>
        <p:spPr>
          <a:xfrm>
            <a:off x="606600" y="1940400"/>
            <a:ext cx="1984320" cy="945720"/>
          </a:xfrm>
          <a:prstGeom prst="rect">
            <a:avLst/>
          </a:prstGeom>
          <a:noFill/>
          <a:ln>
            <a:noFill/>
          </a:ln>
        </p:spPr>
        <p:style>
          <a:lnRef idx="0"/>
          <a:fillRef idx="0"/>
          <a:effectRef idx="0"/>
          <a:fontRef idx="minor"/>
        </p:style>
        <p:txBody>
          <a:bodyPr tIns="91440" bIns="91440"/>
          <a:p>
            <a:pPr algn="ctr">
              <a:lnSpc>
                <a:spcPct val="100000"/>
              </a:lnSpc>
            </a:pPr>
            <a:r>
              <a:rPr b="0" lang="en-US" sz="1600" spc="-1" strike="noStrike">
                <a:solidFill>
                  <a:srgbClr val="ffffff"/>
                </a:solidFill>
                <a:latin typeface="Squada One"/>
                <a:ea typeface="Squada One"/>
              </a:rPr>
              <a:t>MERCURY</a:t>
            </a:r>
            <a:br/>
            <a:endParaRPr b="0" lang="en-US" sz="1600" spc="-1" strike="noStrike">
              <a:latin typeface="Arial"/>
            </a:endParaRPr>
          </a:p>
          <a:p>
            <a:pPr algn="ctr">
              <a:lnSpc>
                <a:spcPct val="100000"/>
              </a:lnSpc>
              <a:spcBef>
                <a:spcPts val="201"/>
              </a:spcBef>
              <a:spcAft>
                <a:spcPts val="201"/>
              </a:spcAft>
            </a:pPr>
            <a:r>
              <a:rPr b="0" lang="en-US" sz="1000" spc="-1" strike="noStrike">
                <a:solidFill>
                  <a:srgbClr val="ffffff"/>
                </a:solidFill>
                <a:latin typeface="Roboto Slab Light"/>
                <a:ea typeface="Roboto Slab Light"/>
              </a:rPr>
              <a:t>Mercury is the closest planet to the Sun and is only a bit larger than our Moon </a:t>
            </a:r>
            <a:endParaRPr b="0" lang="en-US" sz="1000" spc="-1" strike="noStrike">
              <a:latin typeface="Arial"/>
            </a:endParaRPr>
          </a:p>
        </p:txBody>
      </p:sp>
      <p:sp>
        <p:nvSpPr>
          <p:cNvPr id="2119" name="CustomShape 2"/>
          <p:cNvSpPr/>
          <p:nvPr/>
        </p:nvSpPr>
        <p:spPr>
          <a:xfrm>
            <a:off x="3649320" y="1940400"/>
            <a:ext cx="1963440" cy="945720"/>
          </a:xfrm>
          <a:prstGeom prst="rect">
            <a:avLst/>
          </a:prstGeom>
          <a:noFill/>
          <a:ln>
            <a:noFill/>
          </a:ln>
        </p:spPr>
        <p:style>
          <a:lnRef idx="0"/>
          <a:fillRef idx="0"/>
          <a:effectRef idx="0"/>
          <a:fontRef idx="minor"/>
        </p:style>
        <p:txBody>
          <a:bodyPr tIns="91440" bIns="91440"/>
          <a:p>
            <a:pPr algn="ctr">
              <a:lnSpc>
                <a:spcPct val="100000"/>
              </a:lnSpc>
            </a:pPr>
            <a:r>
              <a:rPr b="0" lang="en-US" sz="1600" spc="-1" strike="noStrike">
                <a:solidFill>
                  <a:srgbClr val="ffffff"/>
                </a:solidFill>
                <a:latin typeface="Squada One"/>
                <a:ea typeface="Squada One"/>
              </a:rPr>
              <a:t>VENUS</a:t>
            </a:r>
            <a:br/>
            <a:endParaRPr b="0" lang="en-US" sz="1600" spc="-1" strike="noStrike">
              <a:latin typeface="Arial"/>
            </a:endParaRPr>
          </a:p>
          <a:p>
            <a:pPr algn="ctr">
              <a:lnSpc>
                <a:spcPct val="100000"/>
              </a:lnSpc>
            </a:pPr>
            <a:r>
              <a:rPr b="0" lang="en-US" sz="1000" spc="-1" strike="noStrike">
                <a:solidFill>
                  <a:srgbClr val="ffffff"/>
                </a:solidFill>
                <a:latin typeface="Roboto Slab Light"/>
                <a:ea typeface="Roboto Slab Light"/>
              </a:rPr>
              <a:t>Venus has a beautiful name, but it’s terribly hot, even hotter than Mercury</a:t>
            </a:r>
            <a:endParaRPr b="0" lang="en-US" sz="1000" spc="-1" strike="noStrike">
              <a:latin typeface="Arial"/>
            </a:endParaRPr>
          </a:p>
        </p:txBody>
      </p:sp>
      <p:sp>
        <p:nvSpPr>
          <p:cNvPr id="2120" name="CustomShape 3"/>
          <p:cNvSpPr/>
          <p:nvPr/>
        </p:nvSpPr>
        <p:spPr>
          <a:xfrm>
            <a:off x="6611760" y="1940400"/>
            <a:ext cx="1984320" cy="945720"/>
          </a:xfrm>
          <a:prstGeom prst="rect">
            <a:avLst/>
          </a:prstGeom>
          <a:noFill/>
          <a:ln>
            <a:noFill/>
          </a:ln>
        </p:spPr>
        <p:style>
          <a:lnRef idx="0"/>
          <a:fillRef idx="0"/>
          <a:effectRef idx="0"/>
          <a:fontRef idx="minor"/>
        </p:style>
        <p:txBody>
          <a:bodyPr tIns="91440" bIns="91440"/>
          <a:p>
            <a:pPr algn="ctr">
              <a:lnSpc>
                <a:spcPct val="100000"/>
              </a:lnSpc>
            </a:pPr>
            <a:r>
              <a:rPr b="0" lang="en-US" sz="1600" spc="-1" strike="noStrike">
                <a:solidFill>
                  <a:srgbClr val="ffffff"/>
                </a:solidFill>
                <a:latin typeface="Squada One"/>
                <a:ea typeface="Squada One"/>
              </a:rPr>
              <a:t>MARS</a:t>
            </a:r>
            <a:br/>
            <a:endParaRPr b="0" lang="en-US" sz="1600" spc="-1" strike="noStrike">
              <a:latin typeface="Arial"/>
            </a:endParaRPr>
          </a:p>
          <a:p>
            <a:pPr algn="ctr">
              <a:lnSpc>
                <a:spcPct val="100000"/>
              </a:lnSpc>
            </a:pPr>
            <a:r>
              <a:rPr b="0" lang="en-US" sz="1000" spc="-1" strike="noStrike">
                <a:solidFill>
                  <a:srgbClr val="ffffff"/>
                </a:solidFill>
                <a:latin typeface="Roboto Slab Light"/>
                <a:ea typeface="Roboto Slab Light"/>
              </a:rPr>
              <a:t>Despite being red, Mars is a cold place, not hot. The planet is full of iron oxide dust</a:t>
            </a:r>
            <a:endParaRPr b="0" lang="en-US" sz="1000" spc="-1" strike="noStrike">
              <a:latin typeface="Arial"/>
            </a:endParaRPr>
          </a:p>
        </p:txBody>
      </p:sp>
      <p:sp>
        <p:nvSpPr>
          <p:cNvPr id="2121" name="CustomShape 4"/>
          <p:cNvSpPr/>
          <p:nvPr/>
        </p:nvSpPr>
        <p:spPr>
          <a:xfrm>
            <a:off x="547560" y="3532680"/>
            <a:ext cx="2102760" cy="945720"/>
          </a:xfrm>
          <a:prstGeom prst="rect">
            <a:avLst/>
          </a:prstGeom>
          <a:noFill/>
          <a:ln>
            <a:noFill/>
          </a:ln>
        </p:spPr>
        <p:style>
          <a:lnRef idx="0"/>
          <a:fillRef idx="0"/>
          <a:effectRef idx="0"/>
          <a:fontRef idx="minor"/>
        </p:style>
        <p:txBody>
          <a:bodyPr tIns="91440" bIns="91440"/>
          <a:p>
            <a:pPr algn="ctr">
              <a:lnSpc>
                <a:spcPct val="100000"/>
              </a:lnSpc>
            </a:pPr>
            <a:r>
              <a:rPr b="0" lang="en-US" sz="1600" spc="-1" strike="noStrike">
                <a:solidFill>
                  <a:srgbClr val="ffffff"/>
                </a:solidFill>
                <a:latin typeface="Squada One"/>
                <a:ea typeface="Squada One"/>
              </a:rPr>
              <a:t>SATURN</a:t>
            </a:r>
            <a:br/>
            <a:endParaRPr b="0" lang="en-US" sz="1600" spc="-1" strike="noStrike">
              <a:latin typeface="Arial"/>
            </a:endParaRPr>
          </a:p>
          <a:p>
            <a:pPr algn="ctr">
              <a:lnSpc>
                <a:spcPct val="100000"/>
              </a:lnSpc>
              <a:spcBef>
                <a:spcPts val="201"/>
              </a:spcBef>
            </a:pPr>
            <a:r>
              <a:rPr b="0" lang="en-US" sz="1000" spc="-1" strike="noStrike">
                <a:solidFill>
                  <a:srgbClr val="ffffff"/>
                </a:solidFill>
                <a:latin typeface="Roboto Slab Light"/>
                <a:ea typeface="Roboto Slab Light"/>
              </a:rPr>
              <a:t>Yes, this is the ringed one. It’s a gas giant, composed mostly of hydrogen and helium</a:t>
            </a:r>
            <a:endParaRPr b="0" lang="en-US" sz="1000" spc="-1" strike="noStrike">
              <a:latin typeface="Arial"/>
            </a:endParaRPr>
          </a:p>
          <a:p>
            <a:pPr algn="ctr">
              <a:lnSpc>
                <a:spcPct val="100000"/>
              </a:lnSpc>
              <a:spcBef>
                <a:spcPts val="201"/>
              </a:spcBef>
            </a:pPr>
            <a:endParaRPr b="0" lang="en-US" sz="1000" spc="-1" strike="noStrike">
              <a:latin typeface="Arial"/>
            </a:endParaRPr>
          </a:p>
          <a:p>
            <a:pPr algn="ctr">
              <a:lnSpc>
                <a:spcPct val="100000"/>
              </a:lnSpc>
              <a:spcBef>
                <a:spcPts val="201"/>
              </a:spcBef>
              <a:spcAft>
                <a:spcPts val="201"/>
              </a:spcAft>
            </a:pPr>
            <a:endParaRPr b="0" lang="en-US" sz="1000" spc="-1" strike="noStrike">
              <a:latin typeface="Arial"/>
            </a:endParaRPr>
          </a:p>
        </p:txBody>
      </p:sp>
      <p:sp>
        <p:nvSpPr>
          <p:cNvPr id="2122" name="CustomShape 5"/>
          <p:cNvSpPr/>
          <p:nvPr/>
        </p:nvSpPr>
        <p:spPr>
          <a:xfrm>
            <a:off x="3579480" y="3532680"/>
            <a:ext cx="2102760" cy="945720"/>
          </a:xfrm>
          <a:prstGeom prst="rect">
            <a:avLst/>
          </a:prstGeom>
          <a:noFill/>
          <a:ln>
            <a:noFill/>
          </a:ln>
        </p:spPr>
        <p:style>
          <a:lnRef idx="0"/>
          <a:fillRef idx="0"/>
          <a:effectRef idx="0"/>
          <a:fontRef idx="minor"/>
        </p:style>
        <p:txBody>
          <a:bodyPr tIns="91440" bIns="91440"/>
          <a:p>
            <a:pPr algn="ctr">
              <a:lnSpc>
                <a:spcPct val="100000"/>
              </a:lnSpc>
            </a:pPr>
            <a:r>
              <a:rPr b="0" lang="en-US" sz="1600" spc="-1" strike="noStrike">
                <a:solidFill>
                  <a:srgbClr val="ffffff"/>
                </a:solidFill>
                <a:latin typeface="Squada One"/>
                <a:ea typeface="Squada One"/>
              </a:rPr>
              <a:t>JUPITER</a:t>
            </a:r>
            <a:br/>
            <a:endParaRPr b="0" lang="en-US" sz="1600" spc="-1" strike="noStrike">
              <a:latin typeface="Arial"/>
            </a:endParaRPr>
          </a:p>
          <a:p>
            <a:pPr algn="ctr">
              <a:lnSpc>
                <a:spcPct val="100000"/>
              </a:lnSpc>
            </a:pPr>
            <a:r>
              <a:rPr b="0" lang="en-US" sz="1000" spc="-1" strike="noStrike">
                <a:solidFill>
                  <a:srgbClr val="ffffff"/>
                </a:solidFill>
                <a:latin typeface="Roboto Slab Light"/>
                <a:ea typeface="Roboto Slab Light"/>
              </a:rPr>
              <a:t>Jupiter is a gas giant and the biggest planet in our Solar System</a:t>
            </a:r>
            <a:endParaRPr b="0" lang="en-US" sz="1000" spc="-1" strike="noStrike">
              <a:latin typeface="Arial"/>
            </a:endParaRPr>
          </a:p>
        </p:txBody>
      </p:sp>
      <p:sp>
        <p:nvSpPr>
          <p:cNvPr id="2123" name="CustomShape 6"/>
          <p:cNvSpPr/>
          <p:nvPr/>
        </p:nvSpPr>
        <p:spPr>
          <a:xfrm>
            <a:off x="6622200" y="3532680"/>
            <a:ext cx="1963440" cy="945720"/>
          </a:xfrm>
          <a:prstGeom prst="rect">
            <a:avLst/>
          </a:prstGeom>
          <a:noFill/>
          <a:ln>
            <a:noFill/>
          </a:ln>
        </p:spPr>
        <p:style>
          <a:lnRef idx="0"/>
          <a:fillRef idx="0"/>
          <a:effectRef idx="0"/>
          <a:fontRef idx="minor"/>
        </p:style>
        <p:txBody>
          <a:bodyPr tIns="91440" bIns="91440"/>
          <a:p>
            <a:pPr algn="ctr">
              <a:lnSpc>
                <a:spcPct val="100000"/>
              </a:lnSpc>
            </a:pPr>
            <a:r>
              <a:rPr b="0" lang="en-US" sz="1600" spc="-1" strike="noStrike">
                <a:solidFill>
                  <a:srgbClr val="ffffff"/>
                </a:solidFill>
                <a:latin typeface="Squada One"/>
                <a:ea typeface="Squada One"/>
              </a:rPr>
              <a:t>NEPTUNE</a:t>
            </a:r>
            <a:br/>
            <a:endParaRPr b="0" lang="en-US" sz="1600" spc="-1" strike="noStrike">
              <a:latin typeface="Arial"/>
            </a:endParaRPr>
          </a:p>
          <a:p>
            <a:pPr algn="ctr">
              <a:lnSpc>
                <a:spcPct val="100000"/>
              </a:lnSpc>
            </a:pPr>
            <a:r>
              <a:rPr b="0" lang="en-US" sz="1000" spc="-1" strike="noStrike">
                <a:solidFill>
                  <a:srgbClr val="ffffff"/>
                </a:solidFill>
                <a:latin typeface="Roboto Slab Light"/>
                <a:ea typeface="Roboto Slab Light"/>
              </a:rPr>
              <a:t>Neptune is the fourth-largest planet in our Solar System and the farthest from the Sun</a:t>
            </a:r>
            <a:endParaRPr b="0" lang="en-US" sz="1000" spc="-1" strike="noStrike">
              <a:latin typeface="Arial"/>
            </a:endParaRPr>
          </a:p>
        </p:txBody>
      </p:sp>
      <p:sp>
        <p:nvSpPr>
          <p:cNvPr id="2124" name="TextShape 7"/>
          <p:cNvSpPr txBox="1"/>
          <p:nvPr/>
        </p:nvSpPr>
        <p:spPr>
          <a:xfrm>
            <a:off x="3773160" y="284040"/>
            <a:ext cx="4361760" cy="945720"/>
          </a:xfrm>
          <a:prstGeom prst="rect">
            <a:avLst/>
          </a:prstGeom>
          <a:noFill/>
          <a:ln>
            <a:noFill/>
          </a:ln>
        </p:spPr>
        <p:txBody>
          <a:bodyPr tIns="91440" bIns="91440" anchor="ctr"/>
          <a:p>
            <a:pPr algn="r">
              <a:lnSpc>
                <a:spcPct val="100000"/>
              </a:lnSpc>
            </a:pPr>
            <a:r>
              <a:rPr b="0" lang="en-US" sz="1800" spc="-1" strike="noStrike">
                <a:solidFill>
                  <a:srgbClr val="ffffff"/>
                </a:solidFill>
                <a:latin typeface="Squada One"/>
                <a:ea typeface="Squada One"/>
              </a:rPr>
              <a:t>SOMETIMES, REVIEWING CONCEPTS IS A GOOD IDEA</a:t>
            </a:r>
            <a:endParaRPr b="0" lang="en-US" sz="1800" spc="-1" strike="noStrike">
              <a:solidFill>
                <a:srgbClr val="000000"/>
              </a:solidFill>
              <a:latin typeface="Arial"/>
            </a:endParaRPr>
          </a:p>
        </p:txBody>
      </p:sp>
      <p:grpSp>
        <p:nvGrpSpPr>
          <p:cNvPr id="2125" name="Group 8"/>
          <p:cNvGrpSpPr/>
          <p:nvPr/>
        </p:nvGrpSpPr>
        <p:grpSpPr>
          <a:xfrm>
            <a:off x="1432800" y="1548000"/>
            <a:ext cx="6337440" cy="1925640"/>
            <a:chOff x="1432800" y="1548000"/>
            <a:chExt cx="6337440" cy="1925640"/>
          </a:xfrm>
        </p:grpSpPr>
        <p:sp>
          <p:nvSpPr>
            <p:cNvPr id="2126" name="CustomShape 9"/>
            <p:cNvSpPr/>
            <p:nvPr/>
          </p:nvSpPr>
          <p:spPr>
            <a:xfrm>
              <a:off x="4465080" y="1548360"/>
              <a:ext cx="331560" cy="332280"/>
            </a:xfrm>
            <a:custGeom>
              <a:avLst/>
              <a:gdLst/>
              <a:ahLst/>
              <a:rect l="l" t="t" r="r" b="b"/>
              <a:pathLst>
                <a:path w="12004" h="12036">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ffffff"/>
            </a:solidFill>
            <a:ln>
              <a:noFill/>
            </a:ln>
          </p:spPr>
          <p:style>
            <a:lnRef idx="0"/>
            <a:fillRef idx="0"/>
            <a:effectRef idx="0"/>
            <a:fontRef idx="minor"/>
          </p:style>
        </p:sp>
        <p:grpSp>
          <p:nvGrpSpPr>
            <p:cNvPr id="2127" name="Group 10"/>
            <p:cNvGrpSpPr/>
            <p:nvPr/>
          </p:nvGrpSpPr>
          <p:grpSpPr>
            <a:xfrm>
              <a:off x="1432800" y="3142080"/>
              <a:ext cx="331560" cy="331560"/>
              <a:chOff x="1432800" y="3142080"/>
              <a:chExt cx="331560" cy="331560"/>
            </a:xfrm>
          </p:grpSpPr>
          <p:sp>
            <p:nvSpPr>
              <p:cNvPr id="2128" name="CustomShape 11"/>
              <p:cNvSpPr/>
              <p:nvPr/>
            </p:nvSpPr>
            <p:spPr>
              <a:xfrm>
                <a:off x="1432800" y="3142080"/>
                <a:ext cx="331560" cy="331560"/>
              </a:xfrm>
              <a:custGeom>
                <a:avLst/>
                <a:gdLst/>
                <a:ahLst/>
                <a:rect l="l" t="t" r="r" b="b"/>
                <a:pathLst>
                  <a:path w="12005" h="12004">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style>
              <a:lnRef idx="0"/>
              <a:fillRef idx="0"/>
              <a:effectRef idx="0"/>
              <a:fontRef idx="minor"/>
            </p:style>
          </p:sp>
          <p:sp>
            <p:nvSpPr>
              <p:cNvPr id="2129" name="CustomShape 12"/>
              <p:cNvSpPr/>
              <p:nvPr/>
            </p:nvSpPr>
            <p:spPr>
              <a:xfrm>
                <a:off x="1471320" y="3415680"/>
                <a:ext cx="38880" cy="18720"/>
              </a:xfrm>
              <a:custGeom>
                <a:avLst/>
                <a:gdLst/>
                <a:ahLst/>
                <a:rect l="l" t="t" r="r" b="b"/>
                <a:pathLst>
                  <a:path w="1419" h="694">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style>
              <a:lnRef idx="0"/>
              <a:fillRef idx="0"/>
              <a:effectRef idx="0"/>
              <a:fontRef idx="minor"/>
            </p:style>
          </p:sp>
          <p:sp>
            <p:nvSpPr>
              <p:cNvPr id="2130" name="CustomShape 13"/>
              <p:cNvSpPr/>
              <p:nvPr/>
            </p:nvSpPr>
            <p:spPr>
              <a:xfrm>
                <a:off x="1529640" y="3279960"/>
                <a:ext cx="135360" cy="134640"/>
              </a:xfrm>
              <a:custGeom>
                <a:avLst/>
                <a:gdLst/>
                <a:ahLst/>
                <a:rect l="l" t="t" r="r" b="b"/>
                <a:pathLst>
                  <a:path w="4916" h="4884">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style>
              <a:lnRef idx="0"/>
              <a:fillRef idx="0"/>
              <a:effectRef idx="0"/>
              <a:fontRef idx="minor"/>
            </p:style>
          </p:sp>
          <p:sp>
            <p:nvSpPr>
              <p:cNvPr id="2131" name="CustomShape 14"/>
              <p:cNvSpPr/>
              <p:nvPr/>
            </p:nvSpPr>
            <p:spPr>
              <a:xfrm>
                <a:off x="1567800" y="3319200"/>
                <a:ext cx="59040" cy="57960"/>
              </a:xfrm>
              <a:custGeom>
                <a:avLst/>
                <a:gdLst/>
                <a:ahLst/>
                <a:rect l="l" t="t" r="r" b="b"/>
                <a:pathLst>
                  <a:path w="2143" h="2111">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style>
              <a:lnRef idx="0"/>
              <a:fillRef idx="0"/>
              <a:effectRef idx="0"/>
              <a:fontRef idx="minor"/>
            </p:style>
          </p:sp>
        </p:grpSp>
        <p:grpSp>
          <p:nvGrpSpPr>
            <p:cNvPr id="2132" name="Group 15"/>
            <p:cNvGrpSpPr/>
            <p:nvPr/>
          </p:nvGrpSpPr>
          <p:grpSpPr>
            <a:xfrm>
              <a:off x="7438320" y="3181680"/>
              <a:ext cx="331560" cy="252360"/>
              <a:chOff x="7438320" y="3181680"/>
              <a:chExt cx="331560" cy="252360"/>
            </a:xfrm>
          </p:grpSpPr>
          <p:sp>
            <p:nvSpPr>
              <p:cNvPr id="2133" name="CustomShape 16"/>
              <p:cNvSpPr/>
              <p:nvPr/>
            </p:nvSpPr>
            <p:spPr>
              <a:xfrm>
                <a:off x="7495560" y="3220200"/>
                <a:ext cx="137160" cy="137160"/>
              </a:xfrm>
              <a:custGeom>
                <a:avLst/>
                <a:gdLst/>
                <a:ahLst/>
                <a:rect l="l" t="t" r="r" b="b"/>
                <a:pathLst>
                  <a:path w="4978" h="4979">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ffffff"/>
              </a:solidFill>
              <a:ln>
                <a:noFill/>
              </a:ln>
            </p:spPr>
            <p:style>
              <a:lnRef idx="0"/>
              <a:fillRef idx="0"/>
              <a:effectRef idx="0"/>
              <a:fontRef idx="minor"/>
            </p:style>
          </p:sp>
          <p:sp>
            <p:nvSpPr>
              <p:cNvPr id="2134" name="CustomShape 17"/>
              <p:cNvSpPr/>
              <p:nvPr/>
            </p:nvSpPr>
            <p:spPr>
              <a:xfrm>
                <a:off x="7652520" y="3220200"/>
                <a:ext cx="59040" cy="19800"/>
              </a:xfrm>
              <a:custGeom>
                <a:avLst/>
                <a:gdLst/>
                <a:ahLst/>
                <a:rect l="l" t="t" r="r" b="b"/>
                <a:pathLst>
                  <a:path w="2144" h="725">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ffffff"/>
              </a:solidFill>
              <a:ln>
                <a:noFill/>
              </a:ln>
            </p:spPr>
            <p:style>
              <a:lnRef idx="0"/>
              <a:fillRef idx="0"/>
              <a:effectRef idx="0"/>
              <a:fontRef idx="minor"/>
            </p:style>
          </p:sp>
          <p:sp>
            <p:nvSpPr>
              <p:cNvPr id="2135" name="CustomShape 18"/>
              <p:cNvSpPr/>
              <p:nvPr/>
            </p:nvSpPr>
            <p:spPr>
              <a:xfrm>
                <a:off x="7652520" y="3259440"/>
                <a:ext cx="59040" cy="19800"/>
              </a:xfrm>
              <a:custGeom>
                <a:avLst/>
                <a:gdLst/>
                <a:ahLst/>
                <a:rect l="l" t="t" r="r" b="b"/>
                <a:pathLst>
                  <a:path w="2144" h="725">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ffffff"/>
              </a:solidFill>
              <a:ln>
                <a:noFill/>
              </a:ln>
            </p:spPr>
            <p:style>
              <a:lnRef idx="0"/>
              <a:fillRef idx="0"/>
              <a:effectRef idx="0"/>
              <a:fontRef idx="minor"/>
            </p:style>
          </p:sp>
          <p:sp>
            <p:nvSpPr>
              <p:cNvPr id="2136" name="CustomShape 19"/>
              <p:cNvSpPr/>
              <p:nvPr/>
            </p:nvSpPr>
            <p:spPr>
              <a:xfrm>
                <a:off x="7652520" y="3297600"/>
                <a:ext cx="59040" cy="18720"/>
              </a:xfrm>
              <a:custGeom>
                <a:avLst/>
                <a:gdLst/>
                <a:ahLst/>
                <a:rect l="l" t="t" r="r" b="b"/>
                <a:pathLst>
                  <a:path w="2144" h="69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ffffff"/>
              </a:solidFill>
              <a:ln>
                <a:noFill/>
              </a:ln>
            </p:spPr>
            <p:style>
              <a:lnRef idx="0"/>
              <a:fillRef idx="0"/>
              <a:effectRef idx="0"/>
              <a:fontRef idx="minor"/>
            </p:style>
          </p:sp>
          <p:sp>
            <p:nvSpPr>
              <p:cNvPr id="2137" name="CustomShape 20"/>
              <p:cNvSpPr/>
              <p:nvPr/>
            </p:nvSpPr>
            <p:spPr>
              <a:xfrm>
                <a:off x="7652520" y="3336840"/>
                <a:ext cx="59040" cy="18720"/>
              </a:xfrm>
              <a:custGeom>
                <a:avLst/>
                <a:gdLst/>
                <a:ahLst/>
                <a:rect l="l" t="t" r="r" b="b"/>
                <a:pathLst>
                  <a:path w="2144" h="695">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ffffff"/>
              </a:solidFill>
              <a:ln>
                <a:noFill/>
              </a:ln>
            </p:spPr>
            <p:style>
              <a:lnRef idx="0"/>
              <a:fillRef idx="0"/>
              <a:effectRef idx="0"/>
              <a:fontRef idx="minor"/>
            </p:style>
          </p:sp>
          <p:sp>
            <p:nvSpPr>
              <p:cNvPr id="2138" name="CustomShape 21"/>
              <p:cNvSpPr/>
              <p:nvPr/>
            </p:nvSpPr>
            <p:spPr>
              <a:xfrm>
                <a:off x="7438320" y="3181680"/>
                <a:ext cx="331560" cy="252360"/>
              </a:xfrm>
              <a:custGeom>
                <a:avLst/>
                <a:gdLst/>
                <a:ahLst/>
                <a:rect l="l" t="t" r="r" b="b"/>
                <a:pathLst>
                  <a:path w="12004" h="9137">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ffffff"/>
              </a:solidFill>
              <a:ln>
                <a:noFill/>
              </a:ln>
            </p:spPr>
            <p:style>
              <a:lnRef idx="0"/>
              <a:fillRef idx="0"/>
              <a:effectRef idx="0"/>
              <a:fontRef idx="minor"/>
            </p:style>
          </p:sp>
        </p:grpSp>
        <p:sp>
          <p:nvSpPr>
            <p:cNvPr id="2139" name="CustomShape 22"/>
            <p:cNvSpPr/>
            <p:nvPr/>
          </p:nvSpPr>
          <p:spPr>
            <a:xfrm>
              <a:off x="4466160" y="3100320"/>
              <a:ext cx="329760" cy="333720"/>
            </a:xfrm>
            <a:custGeom>
              <a:avLst/>
              <a:gdLst/>
              <a:ahLst/>
              <a:rect l="l" t="t" r="r" b="b"/>
              <a:pathLst>
                <a:path w="11941" h="1209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fffff"/>
            </a:solidFill>
            <a:ln>
              <a:noFill/>
            </a:ln>
          </p:spPr>
          <p:style>
            <a:lnRef idx="0"/>
            <a:fillRef idx="0"/>
            <a:effectRef idx="0"/>
            <a:fontRef idx="minor"/>
          </p:style>
        </p:sp>
        <p:grpSp>
          <p:nvGrpSpPr>
            <p:cNvPr id="2140" name="Group 23"/>
            <p:cNvGrpSpPr/>
            <p:nvPr/>
          </p:nvGrpSpPr>
          <p:grpSpPr>
            <a:xfrm>
              <a:off x="1433160" y="1568880"/>
              <a:ext cx="331560" cy="291240"/>
              <a:chOff x="1433160" y="1568880"/>
              <a:chExt cx="331560" cy="291240"/>
            </a:xfrm>
          </p:grpSpPr>
          <p:sp>
            <p:nvSpPr>
              <p:cNvPr id="2141" name="CustomShape 24"/>
              <p:cNvSpPr/>
              <p:nvPr/>
            </p:nvSpPr>
            <p:spPr>
              <a:xfrm>
                <a:off x="1433160" y="1568880"/>
                <a:ext cx="331560" cy="291240"/>
              </a:xfrm>
              <a:custGeom>
                <a:avLst/>
                <a:gdLst/>
                <a:ahLst/>
                <a:rect l="l" t="t" r="r" b="b"/>
                <a:pathLst>
                  <a:path w="12005" h="1055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ffffff"/>
              </a:solidFill>
              <a:ln>
                <a:noFill/>
              </a:ln>
            </p:spPr>
            <p:style>
              <a:lnRef idx="0"/>
              <a:fillRef idx="0"/>
              <a:effectRef idx="0"/>
              <a:fontRef idx="minor"/>
            </p:style>
          </p:sp>
          <p:sp>
            <p:nvSpPr>
              <p:cNvPr id="2142" name="CustomShape 25"/>
              <p:cNvSpPr/>
              <p:nvPr/>
            </p:nvSpPr>
            <p:spPr>
              <a:xfrm>
                <a:off x="1490400" y="1704600"/>
                <a:ext cx="60480" cy="97200"/>
              </a:xfrm>
              <a:custGeom>
                <a:avLst/>
                <a:gdLst/>
                <a:ahLst/>
                <a:rect l="l" t="t" r="r" b="b"/>
                <a:pathLst>
                  <a:path w="2206" h="3529">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ffffff"/>
              </a:solidFill>
              <a:ln>
                <a:noFill/>
              </a:ln>
            </p:spPr>
            <p:style>
              <a:lnRef idx="0"/>
              <a:fillRef idx="0"/>
              <a:effectRef idx="0"/>
              <a:fontRef idx="minor"/>
            </p:style>
          </p:sp>
          <p:sp>
            <p:nvSpPr>
              <p:cNvPr id="2143" name="CustomShape 26"/>
              <p:cNvSpPr/>
              <p:nvPr/>
            </p:nvSpPr>
            <p:spPr>
              <a:xfrm>
                <a:off x="1646280" y="1704600"/>
                <a:ext cx="59760" cy="95760"/>
              </a:xfrm>
              <a:custGeom>
                <a:avLst/>
                <a:gdLst/>
                <a:ahLst/>
                <a:rect l="l" t="t" r="r" b="b"/>
                <a:pathLst>
                  <a:path w="2175" h="3474">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ffffff"/>
              </a:solidFill>
              <a:ln>
                <a:noFill/>
              </a:ln>
            </p:spPr>
            <p:style>
              <a:lnRef idx="0"/>
              <a:fillRef idx="0"/>
              <a:effectRef idx="0"/>
              <a:fontRef idx="minor"/>
            </p:style>
          </p:sp>
          <p:sp>
            <p:nvSpPr>
              <p:cNvPr id="2144" name="CustomShape 27"/>
              <p:cNvSpPr/>
              <p:nvPr/>
            </p:nvSpPr>
            <p:spPr>
              <a:xfrm>
                <a:off x="1568160" y="1684440"/>
                <a:ext cx="60480" cy="136080"/>
              </a:xfrm>
              <a:custGeom>
                <a:avLst/>
                <a:gdLst/>
                <a:ahLst/>
                <a:rect l="l" t="t" r="r" b="b"/>
                <a:pathLst>
                  <a:path w="2206" h="4932">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ffffff"/>
              </a:solidFill>
              <a:ln>
                <a:noFill/>
              </a:ln>
            </p:spPr>
            <p:style>
              <a:lnRef idx="0"/>
              <a:fillRef idx="0"/>
              <a:effectRef idx="0"/>
              <a:fontRef idx="minor"/>
            </p:style>
          </p:sp>
          <p:sp>
            <p:nvSpPr>
              <p:cNvPr id="2145" name="CustomShape 28"/>
              <p:cNvSpPr/>
              <p:nvPr/>
            </p:nvSpPr>
            <p:spPr>
              <a:xfrm>
                <a:off x="1568880" y="1606320"/>
                <a:ext cx="38880" cy="19800"/>
              </a:xfrm>
              <a:custGeom>
                <a:avLst/>
                <a:gdLst/>
                <a:ahLst/>
                <a:rect l="l" t="t" r="r" b="b"/>
                <a:pathLst>
                  <a:path w="1419" h="725">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style>
              <a:lnRef idx="0"/>
              <a:fillRef idx="0"/>
              <a:effectRef idx="0"/>
              <a:fontRef idx="minor"/>
            </p:style>
          </p:sp>
          <p:sp>
            <p:nvSpPr>
              <p:cNvPr id="2146" name="CustomShape 29"/>
              <p:cNvSpPr/>
              <p:nvPr/>
            </p:nvSpPr>
            <p:spPr>
              <a:xfrm>
                <a:off x="1628280" y="1606320"/>
                <a:ext cx="38880" cy="19800"/>
              </a:xfrm>
              <a:custGeom>
                <a:avLst/>
                <a:gdLst/>
                <a:ahLst/>
                <a:rect l="l" t="t" r="r" b="b"/>
                <a:pathLst>
                  <a:path w="1418" h="725">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ffffff"/>
              </a:solidFill>
              <a:ln>
                <a:noFill/>
              </a:ln>
            </p:spPr>
            <p:style>
              <a:lnRef idx="0"/>
              <a:fillRef idx="0"/>
              <a:effectRef idx="0"/>
              <a:fontRef idx="minor"/>
            </p:style>
          </p:sp>
          <p:sp>
            <p:nvSpPr>
              <p:cNvPr id="2147" name="CustomShape 30"/>
              <p:cNvSpPr/>
              <p:nvPr/>
            </p:nvSpPr>
            <p:spPr>
              <a:xfrm>
                <a:off x="1685520" y="1606320"/>
                <a:ext cx="38880" cy="19800"/>
              </a:xfrm>
              <a:custGeom>
                <a:avLst/>
                <a:gdLst/>
                <a:ahLst/>
                <a:rect l="l" t="t" r="r" b="b"/>
                <a:pathLst>
                  <a:path w="1418" h="725">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style>
              <a:lnRef idx="0"/>
              <a:fillRef idx="0"/>
              <a:effectRef idx="0"/>
              <a:fontRef idx="minor"/>
            </p:style>
          </p:sp>
        </p:grpSp>
        <p:grpSp>
          <p:nvGrpSpPr>
            <p:cNvPr id="2148" name="Group 31"/>
            <p:cNvGrpSpPr/>
            <p:nvPr/>
          </p:nvGrpSpPr>
          <p:grpSpPr>
            <a:xfrm>
              <a:off x="7437960" y="1548000"/>
              <a:ext cx="332280" cy="333360"/>
              <a:chOff x="7437960" y="1548000"/>
              <a:chExt cx="332280" cy="333360"/>
            </a:xfrm>
          </p:grpSpPr>
          <p:sp>
            <p:nvSpPr>
              <p:cNvPr id="2149" name="CustomShape 32"/>
              <p:cNvSpPr/>
              <p:nvPr/>
            </p:nvSpPr>
            <p:spPr>
              <a:xfrm>
                <a:off x="7437960" y="1548000"/>
                <a:ext cx="332280" cy="333360"/>
              </a:xfrm>
              <a:custGeom>
                <a:avLst/>
                <a:gdLst/>
                <a:ahLst/>
                <a:rect l="l" t="t" r="r" b="b"/>
                <a:pathLst>
                  <a:path w="12036" h="12068">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style>
              <a:lnRef idx="0"/>
              <a:fillRef idx="0"/>
              <a:effectRef idx="0"/>
              <a:fontRef idx="minor"/>
            </p:style>
          </p:sp>
          <p:sp>
            <p:nvSpPr>
              <p:cNvPr id="2150" name="CustomShape 33"/>
              <p:cNvSpPr/>
              <p:nvPr/>
            </p:nvSpPr>
            <p:spPr>
              <a:xfrm>
                <a:off x="7517880" y="1626120"/>
                <a:ext cx="18720" cy="19800"/>
              </a:xfrm>
              <a:custGeom>
                <a:avLst/>
                <a:gdLst/>
                <a:ahLst/>
                <a:rect l="l" t="t" r="r" b="b"/>
                <a:pathLst>
                  <a:path w="694" h="725">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style>
              <a:lnRef idx="0"/>
              <a:fillRef idx="0"/>
              <a:effectRef idx="0"/>
              <a:fontRef idx="minor"/>
            </p:style>
          </p:sp>
          <p:sp>
            <p:nvSpPr>
              <p:cNvPr id="2151" name="CustomShape 34"/>
              <p:cNvSpPr/>
              <p:nvPr/>
            </p:nvSpPr>
            <p:spPr>
              <a:xfrm>
                <a:off x="7517880" y="178200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style>
              <a:lnRef idx="0"/>
              <a:fillRef idx="0"/>
              <a:effectRef idx="0"/>
              <a:fontRef idx="minor"/>
            </p:style>
          </p:sp>
          <p:sp>
            <p:nvSpPr>
              <p:cNvPr id="2152" name="CustomShape 35"/>
              <p:cNvSpPr/>
              <p:nvPr/>
            </p:nvSpPr>
            <p:spPr>
              <a:xfrm>
                <a:off x="7673760" y="178200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style>
              <a:lnRef idx="0"/>
              <a:fillRef idx="0"/>
              <a:effectRef idx="0"/>
              <a:fontRef idx="minor"/>
            </p:style>
          </p:sp>
          <p:sp>
            <p:nvSpPr>
              <p:cNvPr id="2153" name="CustomShape 36"/>
              <p:cNvSpPr/>
              <p:nvPr/>
            </p:nvSpPr>
            <p:spPr>
              <a:xfrm>
                <a:off x="7673760" y="1626120"/>
                <a:ext cx="18720" cy="19800"/>
              </a:xfrm>
              <a:custGeom>
                <a:avLst/>
                <a:gdLst/>
                <a:ahLst/>
                <a:rect l="l" t="t" r="r" b="b"/>
                <a:pathLst>
                  <a:path w="694" h="725">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style>
              <a:lnRef idx="0"/>
              <a:fillRef idx="0"/>
              <a:effectRef idx="0"/>
              <a:fontRef idx="minor"/>
            </p:style>
          </p:sp>
          <p:sp>
            <p:nvSpPr>
              <p:cNvPr id="2154" name="CustomShape 37"/>
              <p:cNvSpPr/>
              <p:nvPr/>
            </p:nvSpPr>
            <p:spPr>
              <a:xfrm>
                <a:off x="7526520" y="1635840"/>
                <a:ext cx="158040" cy="154800"/>
              </a:xfrm>
              <a:custGeom>
                <a:avLst/>
                <a:gdLst/>
                <a:ahLst/>
                <a:rect l="l" t="t" r="r" b="b"/>
                <a:pathLst>
                  <a:path w="5734" h="5609">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style>
              <a:lnRef idx="0"/>
              <a:fillRef idx="0"/>
              <a:effectRef idx="0"/>
              <a:fontRef idx="minor"/>
            </p:style>
          </p:sp>
          <p:sp>
            <p:nvSpPr>
              <p:cNvPr id="2155" name="CustomShape 38"/>
              <p:cNvSpPr/>
              <p:nvPr/>
            </p:nvSpPr>
            <p:spPr>
              <a:xfrm>
                <a:off x="7575480" y="1685520"/>
                <a:ext cx="59040" cy="57960"/>
              </a:xfrm>
              <a:custGeom>
                <a:avLst/>
                <a:gdLst/>
                <a:ahLst/>
                <a:rect l="l" t="t" r="r" b="b"/>
                <a:pathLst>
                  <a:path w="2143" h="2112">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style>
              <a:lnRef idx="0"/>
              <a:fillRef idx="0"/>
              <a:effectRef idx="0"/>
              <a:fontRef idx="minor"/>
            </p:style>
          </p:sp>
        </p:grpSp>
      </p:grpSp>
    </p:spTree>
  </p:cSld>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56" name="CustomShape 1"/>
          <p:cNvSpPr/>
          <p:nvPr/>
        </p:nvSpPr>
        <p:spPr>
          <a:xfrm>
            <a:off x="3516120" y="1653480"/>
            <a:ext cx="2169360" cy="2293560"/>
          </a:xfrm>
          <a:prstGeom prst="snip2DiagRect">
            <a:avLst>
              <a:gd name="adj1" fmla="val 0"/>
              <a:gd name="adj2" fmla="val 16667"/>
            </a:avLst>
          </a:prstGeom>
          <a:noFill/>
          <a:ln w="19080">
            <a:solidFill>
              <a:srgbClr val="ffffff"/>
            </a:solidFill>
            <a:round/>
          </a:ln>
        </p:spPr>
        <p:style>
          <a:lnRef idx="0"/>
          <a:fillRef idx="0"/>
          <a:effectRef idx="0"/>
          <a:fontRef idx="minor"/>
        </p:style>
      </p:sp>
      <p:sp>
        <p:nvSpPr>
          <p:cNvPr id="2157" name="CustomShape 2"/>
          <p:cNvSpPr/>
          <p:nvPr/>
        </p:nvSpPr>
        <p:spPr>
          <a:xfrm>
            <a:off x="6167160" y="1653480"/>
            <a:ext cx="2169360" cy="2293560"/>
          </a:xfrm>
          <a:prstGeom prst="snip2DiagRect">
            <a:avLst>
              <a:gd name="adj1" fmla="val 0"/>
              <a:gd name="adj2" fmla="val 16667"/>
            </a:avLst>
          </a:prstGeom>
          <a:noFill/>
          <a:ln w="19080">
            <a:solidFill>
              <a:srgbClr val="ffffff"/>
            </a:solidFill>
            <a:round/>
          </a:ln>
        </p:spPr>
        <p:style>
          <a:lnRef idx="0"/>
          <a:fillRef idx="0"/>
          <a:effectRef idx="0"/>
          <a:fontRef idx="minor"/>
        </p:style>
      </p:sp>
      <p:sp>
        <p:nvSpPr>
          <p:cNvPr id="2158" name="CustomShape 3"/>
          <p:cNvSpPr/>
          <p:nvPr/>
        </p:nvSpPr>
        <p:spPr>
          <a:xfrm>
            <a:off x="865080" y="1653480"/>
            <a:ext cx="2169360" cy="2293560"/>
          </a:xfrm>
          <a:prstGeom prst="snip2DiagRect">
            <a:avLst>
              <a:gd name="adj1" fmla="val 0"/>
              <a:gd name="adj2" fmla="val 16667"/>
            </a:avLst>
          </a:prstGeom>
          <a:noFill/>
          <a:ln w="19080">
            <a:solidFill>
              <a:srgbClr val="ffffff"/>
            </a:solidFill>
            <a:round/>
          </a:ln>
        </p:spPr>
        <p:style>
          <a:lnRef idx="0"/>
          <a:fillRef idx="0"/>
          <a:effectRef idx="0"/>
          <a:fontRef idx="minor"/>
        </p:style>
      </p:sp>
      <p:sp>
        <p:nvSpPr>
          <p:cNvPr id="2159" name="CustomShape 4"/>
          <p:cNvSpPr/>
          <p:nvPr/>
        </p:nvSpPr>
        <p:spPr>
          <a:xfrm>
            <a:off x="1005480" y="2878560"/>
            <a:ext cx="1888920" cy="536400"/>
          </a:xfrm>
          <a:prstGeom prst="rect">
            <a:avLst/>
          </a:prstGeom>
          <a:noFill/>
          <a:ln>
            <a:noFill/>
          </a:ln>
        </p:spPr>
        <p:style>
          <a:lnRef idx="0"/>
          <a:fillRef idx="0"/>
          <a:effectRef idx="0"/>
          <a:fontRef idx="minor"/>
        </p:style>
        <p:txBody>
          <a:bodyPr tIns="91440" bIns="91440"/>
          <a:p>
            <a:pPr algn="ctr">
              <a:lnSpc>
                <a:spcPct val="100000"/>
              </a:lnSpc>
            </a:pPr>
            <a:r>
              <a:rPr b="0" lang="en-US" sz="1000" spc="-1" strike="noStrike">
                <a:solidFill>
                  <a:srgbClr val="ffffff"/>
                </a:solidFill>
                <a:latin typeface="Roboto Slab Light"/>
                <a:ea typeface="Roboto Slab Light"/>
              </a:rPr>
              <a:t>Venus has a beautiful name, but it’s terribly hot, even hotter than Mercury</a:t>
            </a:r>
            <a:endParaRPr b="0" lang="en-US" sz="1000" spc="-1" strike="noStrike">
              <a:latin typeface="Arial"/>
            </a:endParaRPr>
          </a:p>
        </p:txBody>
      </p:sp>
      <p:sp>
        <p:nvSpPr>
          <p:cNvPr id="2160" name="CustomShape 5"/>
          <p:cNvSpPr/>
          <p:nvPr/>
        </p:nvSpPr>
        <p:spPr>
          <a:xfrm>
            <a:off x="3824280" y="2878560"/>
            <a:ext cx="1553400" cy="536400"/>
          </a:xfrm>
          <a:prstGeom prst="rect">
            <a:avLst/>
          </a:prstGeom>
          <a:noFill/>
          <a:ln>
            <a:noFill/>
          </a:ln>
        </p:spPr>
        <p:style>
          <a:lnRef idx="0"/>
          <a:fillRef idx="0"/>
          <a:effectRef idx="0"/>
          <a:fontRef idx="minor"/>
        </p:style>
        <p:txBody>
          <a:bodyPr tIns="91440" bIns="91440"/>
          <a:p>
            <a:pPr algn="ctr">
              <a:lnSpc>
                <a:spcPct val="100000"/>
              </a:lnSpc>
            </a:pPr>
            <a:r>
              <a:rPr b="0" lang="en-US" sz="1000" spc="-1" strike="noStrike">
                <a:solidFill>
                  <a:srgbClr val="ffffff"/>
                </a:solidFill>
                <a:latin typeface="Roboto Slab Light"/>
                <a:ea typeface="Roboto Slab Light"/>
              </a:rPr>
              <a:t>Jupiter is a gas giant and the biggest planet in our Solar System</a:t>
            </a:r>
            <a:endParaRPr b="0" lang="en-US" sz="1000" spc="-1" strike="noStrike">
              <a:latin typeface="Arial"/>
            </a:endParaRPr>
          </a:p>
        </p:txBody>
      </p:sp>
      <p:sp>
        <p:nvSpPr>
          <p:cNvPr id="2161" name="CustomShape 6"/>
          <p:cNvSpPr/>
          <p:nvPr/>
        </p:nvSpPr>
        <p:spPr>
          <a:xfrm>
            <a:off x="6468480" y="2878560"/>
            <a:ext cx="1553400" cy="536400"/>
          </a:xfrm>
          <a:prstGeom prst="rect">
            <a:avLst/>
          </a:prstGeom>
          <a:noFill/>
          <a:ln>
            <a:noFill/>
          </a:ln>
        </p:spPr>
        <p:style>
          <a:lnRef idx="0"/>
          <a:fillRef idx="0"/>
          <a:effectRef idx="0"/>
          <a:fontRef idx="minor"/>
        </p:style>
        <p:txBody>
          <a:bodyPr tIns="91440" bIns="91440"/>
          <a:p>
            <a:pPr algn="ctr">
              <a:lnSpc>
                <a:spcPct val="100000"/>
              </a:lnSpc>
            </a:pPr>
            <a:r>
              <a:rPr b="0" lang="en-US" sz="1000" spc="-1" strike="noStrike">
                <a:solidFill>
                  <a:srgbClr val="ffffff"/>
                </a:solidFill>
                <a:latin typeface="Roboto Slab Light"/>
                <a:ea typeface="Roboto Slab Light"/>
              </a:rPr>
              <a:t>Neptune is the fourth-largest planet in our Solar System</a:t>
            </a:r>
            <a:endParaRPr b="0" lang="en-US" sz="1000" spc="-1" strike="noStrike">
              <a:latin typeface="Arial"/>
            </a:endParaRPr>
          </a:p>
        </p:txBody>
      </p:sp>
      <p:grpSp>
        <p:nvGrpSpPr>
          <p:cNvPr id="2162" name="Group 7"/>
          <p:cNvGrpSpPr/>
          <p:nvPr/>
        </p:nvGrpSpPr>
        <p:grpSpPr>
          <a:xfrm>
            <a:off x="1784160" y="2245320"/>
            <a:ext cx="5587560" cy="331560"/>
            <a:chOff x="1784160" y="2245320"/>
            <a:chExt cx="5587560" cy="331560"/>
          </a:xfrm>
        </p:grpSpPr>
        <p:grpSp>
          <p:nvGrpSpPr>
            <p:cNvPr id="2163" name="Group 8"/>
            <p:cNvGrpSpPr/>
            <p:nvPr/>
          </p:nvGrpSpPr>
          <p:grpSpPr>
            <a:xfrm>
              <a:off x="1784160" y="2245320"/>
              <a:ext cx="331560" cy="331560"/>
              <a:chOff x="1784160" y="2245320"/>
              <a:chExt cx="331560" cy="331560"/>
            </a:xfrm>
          </p:grpSpPr>
          <p:sp>
            <p:nvSpPr>
              <p:cNvPr id="2164" name="CustomShape 9"/>
              <p:cNvSpPr/>
              <p:nvPr/>
            </p:nvSpPr>
            <p:spPr>
              <a:xfrm>
                <a:off x="1784160" y="2245320"/>
                <a:ext cx="331560" cy="331560"/>
              </a:xfrm>
              <a:custGeom>
                <a:avLst/>
                <a:gdLst/>
                <a:ahLst/>
                <a:rect l="l" t="t" r="r" b="b"/>
                <a:pathLst>
                  <a:path w="12005" h="12004">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style>
              <a:lnRef idx="0"/>
              <a:fillRef idx="0"/>
              <a:effectRef idx="0"/>
              <a:fontRef idx="minor"/>
            </p:style>
          </p:sp>
          <p:sp>
            <p:nvSpPr>
              <p:cNvPr id="2165" name="CustomShape 10"/>
              <p:cNvSpPr/>
              <p:nvPr/>
            </p:nvSpPr>
            <p:spPr>
              <a:xfrm>
                <a:off x="1822320" y="2518560"/>
                <a:ext cx="38880" cy="18720"/>
              </a:xfrm>
              <a:custGeom>
                <a:avLst/>
                <a:gdLst/>
                <a:ahLst/>
                <a:rect l="l" t="t" r="r" b="b"/>
                <a:pathLst>
                  <a:path w="1419" h="694">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style>
              <a:lnRef idx="0"/>
              <a:fillRef idx="0"/>
              <a:effectRef idx="0"/>
              <a:fontRef idx="minor"/>
            </p:style>
          </p:sp>
          <p:sp>
            <p:nvSpPr>
              <p:cNvPr id="2166" name="CustomShape 11"/>
              <p:cNvSpPr/>
              <p:nvPr/>
            </p:nvSpPr>
            <p:spPr>
              <a:xfrm>
                <a:off x="1880640" y="2382840"/>
                <a:ext cx="135360" cy="134640"/>
              </a:xfrm>
              <a:custGeom>
                <a:avLst/>
                <a:gdLst/>
                <a:ahLst/>
                <a:rect l="l" t="t" r="r" b="b"/>
                <a:pathLst>
                  <a:path w="4916" h="4884">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style>
              <a:lnRef idx="0"/>
              <a:fillRef idx="0"/>
              <a:effectRef idx="0"/>
              <a:fontRef idx="minor"/>
            </p:style>
          </p:sp>
          <p:sp>
            <p:nvSpPr>
              <p:cNvPr id="2167" name="CustomShape 12"/>
              <p:cNvSpPr/>
              <p:nvPr/>
            </p:nvSpPr>
            <p:spPr>
              <a:xfrm>
                <a:off x="1919160" y="2422080"/>
                <a:ext cx="59040" cy="57960"/>
              </a:xfrm>
              <a:custGeom>
                <a:avLst/>
                <a:gdLst/>
                <a:ahLst/>
                <a:rect l="l" t="t" r="r" b="b"/>
                <a:pathLst>
                  <a:path w="2143" h="2111">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style>
              <a:lnRef idx="0"/>
              <a:fillRef idx="0"/>
              <a:effectRef idx="0"/>
              <a:fontRef idx="minor"/>
            </p:style>
          </p:sp>
        </p:grpSp>
        <p:sp>
          <p:nvSpPr>
            <p:cNvPr id="2168" name="CustomShape 13"/>
            <p:cNvSpPr/>
            <p:nvPr/>
          </p:nvSpPr>
          <p:spPr>
            <a:xfrm>
              <a:off x="4426200" y="2245680"/>
              <a:ext cx="291240" cy="330480"/>
            </a:xfrm>
            <a:custGeom>
              <a:avLst/>
              <a:gdLst/>
              <a:ahLst/>
              <a:rect l="l" t="t" r="r" b="b"/>
              <a:pathLst>
                <a:path w="10555" h="11973">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ffffff"/>
            </a:solidFill>
            <a:ln>
              <a:noFill/>
            </a:ln>
          </p:spPr>
          <p:style>
            <a:lnRef idx="0"/>
            <a:fillRef idx="0"/>
            <a:effectRef idx="0"/>
            <a:fontRef idx="minor"/>
          </p:style>
        </p:sp>
        <p:grpSp>
          <p:nvGrpSpPr>
            <p:cNvPr id="2169" name="Group 14"/>
            <p:cNvGrpSpPr/>
            <p:nvPr/>
          </p:nvGrpSpPr>
          <p:grpSpPr>
            <a:xfrm>
              <a:off x="7028280" y="2276280"/>
              <a:ext cx="343440" cy="269280"/>
              <a:chOff x="7028280" y="2276280"/>
              <a:chExt cx="343440" cy="269280"/>
            </a:xfrm>
          </p:grpSpPr>
          <p:sp>
            <p:nvSpPr>
              <p:cNvPr id="2170" name="CustomShape 15"/>
              <p:cNvSpPr/>
              <p:nvPr/>
            </p:nvSpPr>
            <p:spPr>
              <a:xfrm>
                <a:off x="7028280" y="2276280"/>
                <a:ext cx="343440" cy="269280"/>
              </a:xfrm>
              <a:custGeom>
                <a:avLst/>
                <a:gdLst/>
                <a:ahLst/>
                <a:rect l="l" t="t" r="r" b="b"/>
                <a:pathLst>
                  <a:path w="12697" h="9956">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ffffff"/>
              </a:solidFill>
              <a:ln>
                <a:noFill/>
              </a:ln>
            </p:spPr>
            <p:style>
              <a:lnRef idx="0"/>
              <a:fillRef idx="0"/>
              <a:effectRef idx="0"/>
              <a:fontRef idx="minor"/>
            </p:style>
          </p:sp>
          <p:sp>
            <p:nvSpPr>
              <p:cNvPr id="2171" name="CustomShape 16"/>
              <p:cNvSpPr/>
              <p:nvPr/>
            </p:nvSpPr>
            <p:spPr>
              <a:xfrm>
                <a:off x="7144560" y="2322360"/>
                <a:ext cx="115920" cy="111240"/>
              </a:xfrm>
              <a:custGeom>
                <a:avLst/>
                <a:gdLst/>
                <a:ahLst/>
                <a:rect l="l" t="t" r="r" b="b"/>
                <a:pathLst>
                  <a:path w="4298" h="4117">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ffffff"/>
              </a:solidFill>
              <a:ln>
                <a:noFill/>
              </a:ln>
            </p:spPr>
            <p:style>
              <a:lnRef idx="0"/>
              <a:fillRef idx="0"/>
              <a:effectRef idx="0"/>
              <a:fontRef idx="minor"/>
            </p:style>
          </p:sp>
        </p:grpSp>
      </p:grpSp>
      <p:sp>
        <p:nvSpPr>
          <p:cNvPr id="2172" name="TextShape 17"/>
          <p:cNvSpPr txBox="1"/>
          <p:nvPr/>
        </p:nvSpPr>
        <p:spPr>
          <a:xfrm>
            <a:off x="1009440" y="284040"/>
            <a:ext cx="4361760" cy="945720"/>
          </a:xfrm>
          <a:prstGeom prst="rect">
            <a:avLst/>
          </a:prstGeom>
          <a:noFill/>
          <a:ln>
            <a:noFill/>
          </a:ln>
        </p:spPr>
        <p:txBody>
          <a:bodyPr tIns="91440" bIns="91440" anchor="ctr"/>
          <a:p>
            <a:pPr>
              <a:lnSpc>
                <a:spcPct val="100000"/>
              </a:lnSpc>
            </a:pPr>
            <a:r>
              <a:rPr b="0" lang="en-US" sz="1800" spc="-1" strike="noStrike">
                <a:solidFill>
                  <a:srgbClr val="ffffff"/>
                </a:solidFill>
                <a:latin typeface="Squada One"/>
                <a:ea typeface="Squada One"/>
              </a:rPr>
              <a:t>COMPANY SERVICES</a:t>
            </a:r>
            <a:endParaRPr b="0" lang="en-US" sz="1800" spc="-1" strike="noStrike">
              <a:solidFill>
                <a:srgbClr val="000000"/>
              </a:solidFill>
              <a:latin typeface="Arial"/>
            </a:endParaRPr>
          </a:p>
        </p:txBody>
      </p:sp>
    </p:spTree>
  </p:cSld>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3" name="TextShape 1"/>
          <p:cNvSpPr txBox="1"/>
          <p:nvPr/>
        </p:nvSpPr>
        <p:spPr>
          <a:xfrm>
            <a:off x="39240" y="2446560"/>
            <a:ext cx="9143640" cy="464040"/>
          </a:xfrm>
          <a:prstGeom prst="rect">
            <a:avLst/>
          </a:prstGeom>
          <a:noFill/>
          <a:ln>
            <a:noFill/>
          </a:ln>
        </p:spPr>
        <p:txBody>
          <a:bodyPr tIns="91440" bIns="91440" anchor="b"/>
          <a:p>
            <a:pPr algn="ctr">
              <a:lnSpc>
                <a:spcPct val="100000"/>
              </a:lnSpc>
            </a:pPr>
            <a:r>
              <a:rPr b="0" lang="en-US" sz="2400" spc="-1" strike="noStrike">
                <a:solidFill>
                  <a:srgbClr val="ffffff"/>
                </a:solidFill>
                <a:latin typeface="Squada One"/>
                <a:ea typeface="Squada One"/>
              </a:rPr>
              <a:t>SOCIAL MEDIA</a:t>
            </a:r>
            <a:endParaRPr b="0" lang="en-US" sz="2400" spc="-1" strike="noStrike">
              <a:solidFill>
                <a:srgbClr val="000000"/>
              </a:solidFill>
              <a:latin typeface="Arial"/>
            </a:endParaRPr>
          </a:p>
        </p:txBody>
      </p:sp>
      <p:sp>
        <p:nvSpPr>
          <p:cNvPr id="2174" name="TextShape 2"/>
          <p:cNvSpPr txBox="1"/>
          <p:nvPr/>
        </p:nvSpPr>
        <p:spPr>
          <a:xfrm>
            <a:off x="3283200" y="2862720"/>
            <a:ext cx="2655000" cy="792360"/>
          </a:xfrm>
          <a:prstGeom prst="rect">
            <a:avLst/>
          </a:prstGeom>
          <a:noFill/>
          <a:ln>
            <a:noFill/>
          </a:ln>
        </p:spPr>
        <p:txBody>
          <a:bodyPr tIns="91440" bIns="91440"/>
          <a:p>
            <a:pPr algn="ctr">
              <a:lnSpc>
                <a:spcPct val="100000"/>
              </a:lnSpc>
            </a:pPr>
            <a:r>
              <a:rPr b="0" lang="en-US" sz="1200" spc="-1" strike="noStrike">
                <a:solidFill>
                  <a:srgbClr val="ffffff"/>
                </a:solidFill>
                <a:latin typeface="Roboto Slab Light"/>
                <a:ea typeface="Roboto Slab Light"/>
              </a:rPr>
              <a:t>This is the subtitle that makes it comprehensible</a:t>
            </a:r>
            <a:endParaRPr b="0" lang="en-US" sz="1200" spc="-1" strike="noStrike">
              <a:latin typeface="Arial"/>
            </a:endParaRPr>
          </a:p>
        </p:txBody>
      </p:sp>
      <p:sp>
        <p:nvSpPr>
          <p:cNvPr id="2175" name="TextShape 3"/>
          <p:cNvSpPr txBox="1"/>
          <p:nvPr/>
        </p:nvSpPr>
        <p:spPr>
          <a:xfrm>
            <a:off x="3917880" y="1903320"/>
            <a:ext cx="1230120" cy="454320"/>
          </a:xfrm>
          <a:prstGeom prst="rect">
            <a:avLst/>
          </a:prstGeom>
          <a:noFill/>
          <a:ln>
            <a:noFill/>
          </a:ln>
        </p:spPr>
        <p:txBody>
          <a:bodyPr tIns="91440" bIns="91440"/>
          <a:p>
            <a:pPr algn="ctr">
              <a:lnSpc>
                <a:spcPct val="100000"/>
              </a:lnSpc>
            </a:pPr>
            <a:r>
              <a:rPr b="0" lang="en-US" sz="2400" spc="-1" strike="noStrike">
                <a:solidFill>
                  <a:srgbClr val="ffffff"/>
                </a:solidFill>
                <a:latin typeface="Squada One"/>
                <a:ea typeface="Squada One"/>
              </a:rPr>
              <a:t>04</a:t>
            </a:r>
            <a:endParaRPr b="0" lang="en-US" sz="2400" spc="-1" strike="noStrike">
              <a:solidFill>
                <a:srgbClr val="000000"/>
              </a:solidFill>
              <a:latin typeface="Arial"/>
            </a:endParaRPr>
          </a:p>
        </p:txBody>
      </p:sp>
    </p:spTree>
  </p:cSld>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76" name="CustomShape 1"/>
          <p:cNvSpPr/>
          <p:nvPr/>
        </p:nvSpPr>
        <p:spPr>
          <a:xfrm flipH="1" rot="10800000">
            <a:off x="3576960" y="4039200"/>
            <a:ext cx="3042000" cy="4113000"/>
          </a:xfrm>
          <a:prstGeom prst="snip1Rect">
            <a:avLst>
              <a:gd name="adj" fmla="val 16667"/>
            </a:avLst>
          </a:prstGeom>
          <a:noFill/>
          <a:ln w="19080">
            <a:solidFill>
              <a:srgbClr val="ffffff"/>
            </a:solidFill>
            <a:round/>
          </a:ln>
        </p:spPr>
        <p:style>
          <a:lnRef idx="0"/>
          <a:fillRef idx="0"/>
          <a:effectRef idx="0"/>
          <a:fontRef idx="minor"/>
        </p:style>
      </p:sp>
      <p:sp>
        <p:nvSpPr>
          <p:cNvPr id="2177" name="TextShape 2"/>
          <p:cNvSpPr txBox="1"/>
          <p:nvPr/>
        </p:nvSpPr>
        <p:spPr>
          <a:xfrm>
            <a:off x="1014480" y="892800"/>
            <a:ext cx="2274840" cy="2052360"/>
          </a:xfrm>
          <a:prstGeom prst="rect">
            <a:avLst/>
          </a:prstGeom>
          <a:noFill/>
          <a:ln>
            <a:noFill/>
          </a:ln>
        </p:spPr>
        <p:txBody>
          <a:bodyPr tIns="91440" bIns="91440" anchor="b"/>
          <a:p>
            <a:pPr>
              <a:lnSpc>
                <a:spcPct val="100000"/>
              </a:lnSpc>
            </a:pPr>
            <a:r>
              <a:rPr b="0" lang="en-US" sz="2400" spc="-1" strike="noStrike">
                <a:solidFill>
                  <a:srgbClr val="ffffff"/>
                </a:solidFill>
                <a:latin typeface="Squada One"/>
                <a:ea typeface="Squada One"/>
              </a:rPr>
              <a:t>DESKTOP  SOFTWARE</a:t>
            </a:r>
            <a:endParaRPr b="0" lang="en-US" sz="2400" spc="-1" strike="noStrike">
              <a:solidFill>
                <a:srgbClr val="000000"/>
              </a:solidFill>
              <a:latin typeface="Arial"/>
            </a:endParaRPr>
          </a:p>
        </p:txBody>
      </p:sp>
      <p:sp>
        <p:nvSpPr>
          <p:cNvPr id="2178" name="TextShape 3"/>
          <p:cNvSpPr txBox="1"/>
          <p:nvPr/>
        </p:nvSpPr>
        <p:spPr>
          <a:xfrm>
            <a:off x="1014480" y="2982600"/>
            <a:ext cx="2189160" cy="792360"/>
          </a:xfrm>
          <a:prstGeom prst="rect">
            <a:avLst/>
          </a:prstGeom>
          <a:noFill/>
          <a:ln>
            <a:noFill/>
          </a:ln>
        </p:spPr>
        <p:txBody>
          <a:bodyPr tIns="91440" bIns="91440"/>
          <a:p>
            <a:pPr>
              <a:lnSpc>
                <a:spcPct val="100000"/>
              </a:lnSpc>
            </a:pPr>
            <a:r>
              <a:rPr b="0" lang="en-US" sz="1100" spc="-1" strike="noStrike">
                <a:solidFill>
                  <a:srgbClr val="ffffff"/>
                </a:solidFill>
                <a:latin typeface="Roboto Slab Light"/>
                <a:ea typeface="Roboto Slab Light"/>
              </a:rPr>
              <a:t>You can replace the image on the screen with your own work. Just delete this one, add yours and send it to the back</a:t>
            </a:r>
            <a:endParaRPr b="0" lang="en-US" sz="1100" spc="-1" strike="noStrike">
              <a:latin typeface="Arial"/>
            </a:endParaRPr>
          </a:p>
        </p:txBody>
      </p:sp>
      <p:pic>
        <p:nvPicPr>
          <p:cNvPr id="2179" name="Google Shape;1508;p52" descr=""/>
          <p:cNvPicPr/>
          <p:nvPr/>
        </p:nvPicPr>
        <p:blipFill>
          <a:blip r:embed="rId1"/>
          <a:srcRect l="0" t="0" r="0" b="21809"/>
          <a:stretch/>
        </p:blipFill>
        <p:spPr>
          <a:xfrm>
            <a:off x="4511880" y="1110240"/>
            <a:ext cx="3739680" cy="2278080"/>
          </a:xfrm>
          <a:prstGeom prst="rect">
            <a:avLst/>
          </a:prstGeom>
          <a:ln>
            <a:noFill/>
          </a:ln>
        </p:spPr>
      </p:pic>
      <p:grpSp>
        <p:nvGrpSpPr>
          <p:cNvPr id="2180" name="Group 4"/>
          <p:cNvGrpSpPr/>
          <p:nvPr/>
        </p:nvGrpSpPr>
        <p:grpSpPr>
          <a:xfrm>
            <a:off x="4366080" y="976320"/>
            <a:ext cx="4021200" cy="3062520"/>
            <a:chOff x="4366080" y="976320"/>
            <a:chExt cx="4021200" cy="3062520"/>
          </a:xfrm>
        </p:grpSpPr>
        <p:grpSp>
          <p:nvGrpSpPr>
            <p:cNvPr id="2181" name="Group 5"/>
            <p:cNvGrpSpPr/>
            <p:nvPr/>
          </p:nvGrpSpPr>
          <p:grpSpPr>
            <a:xfrm>
              <a:off x="4366080" y="976320"/>
              <a:ext cx="4021200" cy="3062520"/>
              <a:chOff x="4366080" y="976320"/>
              <a:chExt cx="4021200" cy="3062520"/>
            </a:xfrm>
          </p:grpSpPr>
          <p:sp>
            <p:nvSpPr>
              <p:cNvPr id="2182" name="CustomShape 6"/>
              <p:cNvSpPr/>
              <p:nvPr/>
            </p:nvSpPr>
            <p:spPr>
              <a:xfrm>
                <a:off x="4504320" y="1104840"/>
                <a:ext cx="3748320" cy="2285280"/>
              </a:xfrm>
              <a:prstGeom prst="rect">
                <a:avLst/>
              </a:prstGeom>
              <a:noFill/>
              <a:ln w="19080">
                <a:solidFill>
                  <a:srgbClr val="ffffff"/>
                </a:solidFill>
                <a:round/>
              </a:ln>
            </p:spPr>
            <p:style>
              <a:lnRef idx="0"/>
              <a:fillRef idx="0"/>
              <a:effectRef idx="0"/>
              <a:fontRef idx="minor"/>
            </p:style>
          </p:sp>
          <p:sp>
            <p:nvSpPr>
              <p:cNvPr id="2183" name="CustomShape 7"/>
              <p:cNvSpPr/>
              <p:nvPr/>
            </p:nvSpPr>
            <p:spPr>
              <a:xfrm>
                <a:off x="5688720" y="3520440"/>
                <a:ext cx="1373040" cy="518400"/>
              </a:xfrm>
              <a:custGeom>
                <a:avLst/>
                <a:gdLst/>
                <a:ahLst/>
                <a:rect l="l" t="t" r="r" b="b"/>
                <a:pathLst>
                  <a:path w="65999" h="24926">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80">
                <a:solidFill>
                  <a:srgbClr val="ffffff"/>
                </a:solidFill>
                <a:round/>
              </a:ln>
            </p:spPr>
            <p:style>
              <a:lnRef idx="0"/>
              <a:fillRef idx="0"/>
              <a:effectRef idx="0"/>
              <a:fontRef idx="minor"/>
            </p:style>
          </p:sp>
          <p:sp>
            <p:nvSpPr>
              <p:cNvPr id="2184" name="CustomShape 8"/>
              <p:cNvSpPr/>
              <p:nvPr/>
            </p:nvSpPr>
            <p:spPr>
              <a:xfrm>
                <a:off x="4366080" y="976320"/>
                <a:ext cx="4021200" cy="2543760"/>
              </a:xfrm>
              <a:prstGeom prst="roundRect">
                <a:avLst>
                  <a:gd name="adj" fmla="val 3857"/>
                </a:avLst>
              </a:prstGeom>
              <a:noFill/>
              <a:ln w="19080">
                <a:solidFill>
                  <a:srgbClr val="ffffff"/>
                </a:solidFill>
                <a:round/>
              </a:ln>
            </p:spPr>
            <p:style>
              <a:lnRef idx="0"/>
              <a:fillRef idx="0"/>
              <a:effectRef idx="0"/>
              <a:fontRef idx="minor"/>
            </p:style>
          </p:sp>
          <p:sp>
            <p:nvSpPr>
              <p:cNvPr id="2185" name="CustomShape 9"/>
              <p:cNvSpPr/>
              <p:nvPr/>
            </p:nvSpPr>
            <p:spPr>
              <a:xfrm>
                <a:off x="4393440" y="1004040"/>
                <a:ext cx="3966480" cy="2488320"/>
              </a:xfrm>
              <a:prstGeom prst="roundRect">
                <a:avLst>
                  <a:gd name="adj" fmla="val 3282"/>
                </a:avLst>
              </a:prstGeom>
              <a:noFill/>
              <a:ln w="19080">
                <a:solidFill>
                  <a:srgbClr val="ffffff"/>
                </a:solidFill>
                <a:round/>
              </a:ln>
            </p:spPr>
            <p:style>
              <a:lnRef idx="0"/>
              <a:fillRef idx="0"/>
              <a:effectRef idx="0"/>
              <a:fontRef idx="minor"/>
            </p:style>
          </p:sp>
        </p:grpSp>
        <p:sp>
          <p:nvSpPr>
            <p:cNvPr id="2186" name="CustomShape 10"/>
            <p:cNvSpPr/>
            <p:nvPr/>
          </p:nvSpPr>
          <p:spPr>
            <a:xfrm>
              <a:off x="5703480" y="3989880"/>
              <a:ext cx="1353240" cy="360"/>
            </a:xfrm>
            <a:custGeom>
              <a:avLst/>
              <a:gdLst/>
              <a:ahLst/>
              <a:rect l="l" t="t" r="r" b="b"/>
              <a:pathLst>
                <a:path w="21600" h="21600">
                  <a:moveTo>
                    <a:pt x="0" y="0"/>
                  </a:moveTo>
                  <a:lnTo>
                    <a:pt x="21600" y="21600"/>
                  </a:lnTo>
                </a:path>
              </a:pathLst>
            </a:custGeom>
            <a:noFill/>
            <a:ln w="19080">
              <a:solidFill>
                <a:srgbClr val="ffffff"/>
              </a:solidFill>
              <a:round/>
            </a:ln>
          </p:spPr>
          <p:style>
            <a:lnRef idx="0"/>
            <a:fillRef idx="0"/>
            <a:effectRef idx="0"/>
            <a:fontRef idx="minor"/>
          </p:style>
        </p:sp>
      </p:grpSp>
    </p:spTree>
  </p:cSld>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87" name="CustomShape 1"/>
          <p:cNvSpPr/>
          <p:nvPr/>
        </p:nvSpPr>
        <p:spPr>
          <a:xfrm rot="10800000">
            <a:off x="8542440" y="4039200"/>
            <a:ext cx="3042000" cy="4113000"/>
          </a:xfrm>
          <a:prstGeom prst="snip1Rect">
            <a:avLst>
              <a:gd name="adj" fmla="val 16667"/>
            </a:avLst>
          </a:prstGeom>
          <a:noFill/>
          <a:ln w="19080">
            <a:solidFill>
              <a:srgbClr val="ffffff"/>
            </a:solidFill>
            <a:round/>
          </a:ln>
        </p:spPr>
        <p:style>
          <a:lnRef idx="0"/>
          <a:fillRef idx="0"/>
          <a:effectRef idx="0"/>
          <a:fontRef idx="minor"/>
        </p:style>
      </p:sp>
      <p:sp>
        <p:nvSpPr>
          <p:cNvPr id="2188" name="TextShape 2"/>
          <p:cNvSpPr txBox="1"/>
          <p:nvPr/>
        </p:nvSpPr>
        <p:spPr>
          <a:xfrm>
            <a:off x="5841000" y="892800"/>
            <a:ext cx="2274840" cy="2052360"/>
          </a:xfrm>
          <a:prstGeom prst="rect">
            <a:avLst/>
          </a:prstGeom>
          <a:noFill/>
          <a:ln>
            <a:noFill/>
          </a:ln>
        </p:spPr>
        <p:txBody>
          <a:bodyPr tIns="91440" bIns="91440" anchor="b"/>
          <a:p>
            <a:pPr algn="r">
              <a:lnSpc>
                <a:spcPct val="100000"/>
              </a:lnSpc>
            </a:pPr>
            <a:r>
              <a:rPr b="0" lang="en-US" sz="2400" spc="-1" strike="noStrike">
                <a:solidFill>
                  <a:srgbClr val="ffffff"/>
                </a:solidFill>
                <a:latin typeface="Squada One"/>
                <a:ea typeface="Squada One"/>
              </a:rPr>
              <a:t>TABLET</a:t>
            </a:r>
            <a:br/>
            <a:r>
              <a:rPr b="0" lang="en-US" sz="2400" spc="-1" strike="noStrike">
                <a:solidFill>
                  <a:srgbClr val="ffffff"/>
                </a:solidFill>
                <a:latin typeface="Squada One"/>
                <a:ea typeface="Squada One"/>
              </a:rPr>
              <a:t>APP</a:t>
            </a:r>
            <a:endParaRPr b="0" lang="en-US" sz="2400" spc="-1" strike="noStrike">
              <a:solidFill>
                <a:srgbClr val="000000"/>
              </a:solidFill>
              <a:latin typeface="Arial"/>
            </a:endParaRPr>
          </a:p>
        </p:txBody>
      </p:sp>
      <p:sp>
        <p:nvSpPr>
          <p:cNvPr id="2189" name="TextShape 3"/>
          <p:cNvSpPr txBox="1"/>
          <p:nvPr/>
        </p:nvSpPr>
        <p:spPr>
          <a:xfrm>
            <a:off x="5926680" y="2982600"/>
            <a:ext cx="2189160" cy="792360"/>
          </a:xfrm>
          <a:prstGeom prst="rect">
            <a:avLst/>
          </a:prstGeom>
          <a:noFill/>
          <a:ln>
            <a:noFill/>
          </a:ln>
        </p:spPr>
        <p:txBody>
          <a:bodyPr tIns="91440" bIns="91440"/>
          <a:p>
            <a:pPr algn="r">
              <a:lnSpc>
                <a:spcPct val="100000"/>
              </a:lnSpc>
            </a:pPr>
            <a:r>
              <a:rPr b="0" lang="en-US" sz="1100" spc="-1" strike="noStrike">
                <a:solidFill>
                  <a:srgbClr val="ffffff"/>
                </a:solidFill>
                <a:latin typeface="Roboto Slab Light"/>
                <a:ea typeface="Roboto Slab Light"/>
              </a:rPr>
              <a:t>You can replace the image on the screen with your own work. Just delete this one, add yours and send it to the back</a:t>
            </a:r>
            <a:endParaRPr b="0" lang="en-US" sz="1100" spc="-1" strike="noStrike">
              <a:latin typeface="Arial"/>
            </a:endParaRPr>
          </a:p>
        </p:txBody>
      </p:sp>
      <p:pic>
        <p:nvPicPr>
          <p:cNvPr id="2190" name="Google Shape;1523;p53" descr=""/>
          <p:cNvPicPr/>
          <p:nvPr/>
        </p:nvPicPr>
        <p:blipFill>
          <a:blip r:embed="rId1"/>
          <a:srcRect l="0" t="0" r="0" b="10642"/>
          <a:stretch/>
        </p:blipFill>
        <p:spPr>
          <a:xfrm>
            <a:off x="1908360" y="949320"/>
            <a:ext cx="2028240" cy="2910960"/>
          </a:xfrm>
          <a:prstGeom prst="rect">
            <a:avLst/>
          </a:prstGeom>
          <a:ln>
            <a:noFill/>
          </a:ln>
        </p:spPr>
      </p:pic>
      <p:grpSp>
        <p:nvGrpSpPr>
          <p:cNvPr id="2191" name="Group 4"/>
          <p:cNvGrpSpPr/>
          <p:nvPr/>
        </p:nvGrpSpPr>
        <p:grpSpPr>
          <a:xfrm>
            <a:off x="1726920" y="755280"/>
            <a:ext cx="2387880" cy="3283560"/>
            <a:chOff x="1726920" y="755280"/>
            <a:chExt cx="2387880" cy="3283560"/>
          </a:xfrm>
        </p:grpSpPr>
        <p:sp>
          <p:nvSpPr>
            <p:cNvPr id="2192" name="CustomShape 5"/>
            <p:cNvSpPr/>
            <p:nvPr/>
          </p:nvSpPr>
          <p:spPr>
            <a:xfrm>
              <a:off x="1726920" y="755280"/>
              <a:ext cx="2387880" cy="3283560"/>
            </a:xfrm>
            <a:prstGeom prst="roundRect">
              <a:avLst>
                <a:gd name="adj" fmla="val 4846"/>
              </a:avLst>
            </a:prstGeom>
            <a:noFill/>
            <a:ln w="19080">
              <a:solidFill>
                <a:srgbClr val="ffffff"/>
              </a:solidFill>
              <a:round/>
            </a:ln>
          </p:spPr>
          <p:style>
            <a:lnRef idx="0"/>
            <a:fillRef idx="0"/>
            <a:effectRef idx="0"/>
            <a:fontRef idx="minor"/>
          </p:style>
        </p:sp>
        <p:sp>
          <p:nvSpPr>
            <p:cNvPr id="2193" name="CustomShape 6"/>
            <p:cNvSpPr/>
            <p:nvPr/>
          </p:nvSpPr>
          <p:spPr>
            <a:xfrm>
              <a:off x="2838960" y="3893040"/>
              <a:ext cx="164160" cy="97200"/>
            </a:xfrm>
            <a:prstGeom prst="roundRect">
              <a:avLst>
                <a:gd name="adj" fmla="val 50000"/>
              </a:avLst>
            </a:prstGeom>
            <a:noFill/>
            <a:ln w="19080">
              <a:solidFill>
                <a:srgbClr val="ffffff"/>
              </a:solidFill>
              <a:round/>
            </a:ln>
          </p:spPr>
          <p:style>
            <a:lnRef idx="0"/>
            <a:fillRef idx="0"/>
            <a:effectRef idx="0"/>
            <a:fontRef idx="minor"/>
          </p:style>
        </p:sp>
        <p:sp>
          <p:nvSpPr>
            <p:cNvPr id="2194" name="CustomShape 7"/>
            <p:cNvSpPr/>
            <p:nvPr/>
          </p:nvSpPr>
          <p:spPr>
            <a:xfrm>
              <a:off x="2893680" y="822240"/>
              <a:ext cx="54360" cy="54360"/>
            </a:xfrm>
            <a:prstGeom prst="ellipse">
              <a:avLst/>
            </a:prstGeom>
            <a:noFill/>
            <a:ln w="19080">
              <a:solidFill>
                <a:srgbClr val="ffffff"/>
              </a:solidFill>
              <a:round/>
            </a:ln>
          </p:spPr>
          <p:style>
            <a:lnRef idx="0"/>
            <a:fillRef idx="0"/>
            <a:effectRef idx="0"/>
            <a:fontRef idx="minor"/>
          </p:style>
        </p:sp>
        <p:sp>
          <p:nvSpPr>
            <p:cNvPr id="2195" name="CustomShape 8"/>
            <p:cNvSpPr/>
            <p:nvPr/>
          </p:nvSpPr>
          <p:spPr>
            <a:xfrm>
              <a:off x="1902240" y="950040"/>
              <a:ext cx="2037960" cy="2908800"/>
            </a:xfrm>
            <a:prstGeom prst="rect">
              <a:avLst/>
            </a:prstGeom>
            <a:noFill/>
            <a:ln w="19080">
              <a:solidFill>
                <a:srgbClr val="ffffff"/>
              </a:solidFill>
              <a:round/>
            </a:ln>
          </p:spPr>
          <p:style>
            <a:lnRef idx="0"/>
            <a:fillRef idx="0"/>
            <a:effectRef idx="0"/>
            <a:fontRef idx="minor"/>
          </p:style>
        </p:sp>
      </p:grpSp>
    </p:spTree>
  </p:cSld>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96" name="CustomShape 1"/>
          <p:cNvSpPr/>
          <p:nvPr/>
        </p:nvSpPr>
        <p:spPr>
          <a:xfrm flipH="1" rot="10800000">
            <a:off x="3576960" y="4039200"/>
            <a:ext cx="3042000" cy="4113000"/>
          </a:xfrm>
          <a:prstGeom prst="snip1Rect">
            <a:avLst>
              <a:gd name="adj" fmla="val 16667"/>
            </a:avLst>
          </a:prstGeom>
          <a:noFill/>
          <a:ln w="19080">
            <a:solidFill>
              <a:srgbClr val="ffffff"/>
            </a:solidFill>
            <a:round/>
          </a:ln>
        </p:spPr>
        <p:style>
          <a:lnRef idx="0"/>
          <a:fillRef idx="0"/>
          <a:effectRef idx="0"/>
          <a:fontRef idx="minor"/>
        </p:style>
      </p:sp>
      <p:sp>
        <p:nvSpPr>
          <p:cNvPr id="2197" name="TextShape 2"/>
          <p:cNvSpPr txBox="1"/>
          <p:nvPr/>
        </p:nvSpPr>
        <p:spPr>
          <a:xfrm>
            <a:off x="1014480" y="892800"/>
            <a:ext cx="2274840" cy="2052360"/>
          </a:xfrm>
          <a:prstGeom prst="rect">
            <a:avLst/>
          </a:prstGeom>
          <a:noFill/>
          <a:ln>
            <a:noFill/>
          </a:ln>
        </p:spPr>
        <p:txBody>
          <a:bodyPr tIns="91440" bIns="91440" anchor="b"/>
          <a:p>
            <a:pPr>
              <a:lnSpc>
                <a:spcPct val="100000"/>
              </a:lnSpc>
            </a:pPr>
            <a:r>
              <a:rPr b="0" lang="en-US" sz="2400" spc="-1" strike="noStrike">
                <a:solidFill>
                  <a:srgbClr val="ffffff"/>
                </a:solidFill>
                <a:latin typeface="Squada One"/>
                <a:ea typeface="Squada One"/>
              </a:rPr>
              <a:t>MOBILE WEB</a:t>
            </a:r>
            <a:endParaRPr b="0" lang="en-US" sz="2400" spc="-1" strike="noStrike">
              <a:solidFill>
                <a:srgbClr val="000000"/>
              </a:solidFill>
              <a:latin typeface="Arial"/>
            </a:endParaRPr>
          </a:p>
        </p:txBody>
      </p:sp>
      <p:sp>
        <p:nvSpPr>
          <p:cNvPr id="2198" name="TextShape 3"/>
          <p:cNvSpPr txBox="1"/>
          <p:nvPr/>
        </p:nvSpPr>
        <p:spPr>
          <a:xfrm>
            <a:off x="1014480" y="2982600"/>
            <a:ext cx="2189160" cy="792360"/>
          </a:xfrm>
          <a:prstGeom prst="rect">
            <a:avLst/>
          </a:prstGeom>
          <a:noFill/>
          <a:ln>
            <a:noFill/>
          </a:ln>
        </p:spPr>
        <p:txBody>
          <a:bodyPr tIns="91440" bIns="91440"/>
          <a:p>
            <a:pPr>
              <a:lnSpc>
                <a:spcPct val="100000"/>
              </a:lnSpc>
            </a:pPr>
            <a:r>
              <a:rPr b="0" lang="en-US" sz="1100" spc="-1" strike="noStrike">
                <a:solidFill>
                  <a:srgbClr val="ffffff"/>
                </a:solidFill>
                <a:latin typeface="Roboto Slab Light"/>
                <a:ea typeface="Roboto Slab Light"/>
              </a:rPr>
              <a:t>You can replace the image on the screen with your own work. Just delete this one, add yours and send it to the back</a:t>
            </a:r>
            <a:endParaRPr b="0" lang="en-US" sz="1100" spc="-1" strike="noStrike">
              <a:latin typeface="Arial"/>
            </a:endParaRPr>
          </a:p>
        </p:txBody>
      </p:sp>
      <p:pic>
        <p:nvPicPr>
          <p:cNvPr id="2199" name="Google Shape;1536;p54" descr=""/>
          <p:cNvPicPr/>
          <p:nvPr/>
        </p:nvPicPr>
        <p:blipFill>
          <a:blip r:embed="rId1"/>
          <a:srcRect l="0" t="0" r="0" b="13214"/>
          <a:stretch/>
        </p:blipFill>
        <p:spPr>
          <a:xfrm>
            <a:off x="5536080" y="1036800"/>
            <a:ext cx="1531080" cy="2745720"/>
          </a:xfrm>
          <a:prstGeom prst="rect">
            <a:avLst/>
          </a:prstGeom>
          <a:ln>
            <a:noFill/>
          </a:ln>
        </p:spPr>
      </p:pic>
      <p:sp>
        <p:nvSpPr>
          <p:cNvPr id="2200" name="CustomShape 4"/>
          <p:cNvSpPr/>
          <p:nvPr/>
        </p:nvSpPr>
        <p:spPr>
          <a:xfrm>
            <a:off x="5486040" y="797400"/>
            <a:ext cx="1625400" cy="3241440"/>
          </a:xfrm>
          <a:custGeom>
            <a:avLst/>
            <a:gdLst/>
            <a:ahLst/>
            <a:rect l="l" t="t" r="r" b="b"/>
            <a:pathLst>
              <a:path w="103480" h="206345">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80">
            <a:solidFill>
              <a:srgbClr val="ffffff"/>
            </a:solidFill>
            <a:round/>
          </a:ln>
        </p:spPr>
        <p:style>
          <a:lnRef idx="0"/>
          <a:fillRef idx="0"/>
          <a:effectRef idx="0"/>
          <a:fontRef idx="minor"/>
        </p:style>
      </p:sp>
    </p:spTree>
  </p:cSld>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2201" name="Group 1"/>
          <p:cNvGrpSpPr/>
          <p:nvPr/>
        </p:nvGrpSpPr>
        <p:grpSpPr>
          <a:xfrm>
            <a:off x="6900840" y="1802520"/>
            <a:ext cx="673200" cy="1457280"/>
            <a:chOff x="6900840" y="1802520"/>
            <a:chExt cx="673200" cy="1457280"/>
          </a:xfrm>
        </p:grpSpPr>
        <p:sp>
          <p:nvSpPr>
            <p:cNvPr id="2202" name="CustomShape 2"/>
            <p:cNvSpPr/>
            <p:nvPr/>
          </p:nvSpPr>
          <p:spPr>
            <a:xfrm rot="5400000">
              <a:off x="6900840" y="1802520"/>
              <a:ext cx="673200" cy="673200"/>
            </a:xfrm>
            <a:prstGeom prst="rect">
              <a:avLst/>
            </a:prstGeom>
            <a:noFill/>
            <a:ln w="19080">
              <a:solidFill>
                <a:srgbClr val="ffffff"/>
              </a:solidFill>
              <a:round/>
            </a:ln>
          </p:spPr>
          <p:style>
            <a:lnRef idx="0"/>
            <a:fillRef idx="0"/>
            <a:effectRef idx="0"/>
            <a:fontRef idx="minor"/>
          </p:style>
        </p:sp>
        <p:sp>
          <p:nvSpPr>
            <p:cNvPr id="2203" name="CustomShape 3"/>
            <p:cNvSpPr/>
            <p:nvPr/>
          </p:nvSpPr>
          <p:spPr>
            <a:xfrm>
              <a:off x="7237440" y="2476080"/>
              <a:ext cx="360" cy="783720"/>
            </a:xfrm>
            <a:custGeom>
              <a:avLst/>
              <a:gdLst/>
              <a:ahLst/>
              <a:rect l="l" t="t" r="r" b="b"/>
              <a:pathLst>
                <a:path w="21600" h="21600">
                  <a:moveTo>
                    <a:pt x="0" y="0"/>
                  </a:moveTo>
                  <a:lnTo>
                    <a:pt x="21600" y="21600"/>
                  </a:lnTo>
                </a:path>
              </a:pathLst>
            </a:custGeom>
            <a:noFill/>
            <a:ln w="19080">
              <a:solidFill>
                <a:srgbClr val="ffffff"/>
              </a:solidFill>
              <a:round/>
              <a:tailEnd len="med" type="diamond" w="med"/>
            </a:ln>
          </p:spPr>
          <p:style>
            <a:lnRef idx="0"/>
            <a:fillRef idx="0"/>
            <a:effectRef idx="0"/>
            <a:fontRef idx="minor"/>
          </p:style>
        </p:sp>
      </p:grpSp>
      <p:grpSp>
        <p:nvGrpSpPr>
          <p:cNvPr id="2204" name="Group 4"/>
          <p:cNvGrpSpPr/>
          <p:nvPr/>
        </p:nvGrpSpPr>
        <p:grpSpPr>
          <a:xfrm>
            <a:off x="4227840" y="1802520"/>
            <a:ext cx="673200" cy="1457280"/>
            <a:chOff x="4227840" y="1802520"/>
            <a:chExt cx="673200" cy="1457280"/>
          </a:xfrm>
        </p:grpSpPr>
        <p:sp>
          <p:nvSpPr>
            <p:cNvPr id="2205" name="CustomShape 5"/>
            <p:cNvSpPr/>
            <p:nvPr/>
          </p:nvSpPr>
          <p:spPr>
            <a:xfrm rot="5400000">
              <a:off x="4227840" y="1802520"/>
              <a:ext cx="673200" cy="673200"/>
            </a:xfrm>
            <a:prstGeom prst="rect">
              <a:avLst/>
            </a:prstGeom>
            <a:noFill/>
            <a:ln w="19080">
              <a:solidFill>
                <a:srgbClr val="ffffff"/>
              </a:solidFill>
              <a:round/>
            </a:ln>
          </p:spPr>
          <p:style>
            <a:lnRef idx="0"/>
            <a:fillRef idx="0"/>
            <a:effectRef idx="0"/>
            <a:fontRef idx="minor"/>
          </p:style>
        </p:sp>
        <p:sp>
          <p:nvSpPr>
            <p:cNvPr id="2206" name="CustomShape 6"/>
            <p:cNvSpPr/>
            <p:nvPr/>
          </p:nvSpPr>
          <p:spPr>
            <a:xfrm flipH="1">
              <a:off x="4558320" y="2476080"/>
              <a:ext cx="4680" cy="783720"/>
            </a:xfrm>
            <a:custGeom>
              <a:avLst/>
              <a:gdLst/>
              <a:ahLst/>
              <a:rect l="l" t="t" r="r" b="b"/>
              <a:pathLst>
                <a:path w="21600" h="21600">
                  <a:moveTo>
                    <a:pt x="0" y="0"/>
                  </a:moveTo>
                  <a:lnTo>
                    <a:pt x="21600" y="21600"/>
                  </a:lnTo>
                </a:path>
              </a:pathLst>
            </a:custGeom>
            <a:noFill/>
            <a:ln w="19080">
              <a:solidFill>
                <a:srgbClr val="ffffff"/>
              </a:solidFill>
              <a:round/>
              <a:tailEnd len="med" type="diamond" w="med"/>
            </a:ln>
          </p:spPr>
          <p:style>
            <a:lnRef idx="0"/>
            <a:fillRef idx="0"/>
            <a:effectRef idx="0"/>
            <a:fontRef idx="minor"/>
          </p:style>
        </p:sp>
      </p:grpSp>
      <p:grpSp>
        <p:nvGrpSpPr>
          <p:cNvPr id="2207" name="Group 7"/>
          <p:cNvGrpSpPr/>
          <p:nvPr/>
        </p:nvGrpSpPr>
        <p:grpSpPr>
          <a:xfrm>
            <a:off x="1613520" y="1802520"/>
            <a:ext cx="673200" cy="1457280"/>
            <a:chOff x="1613520" y="1802520"/>
            <a:chExt cx="673200" cy="1457280"/>
          </a:xfrm>
        </p:grpSpPr>
        <p:sp>
          <p:nvSpPr>
            <p:cNvPr id="2208" name="CustomShape 8"/>
            <p:cNvSpPr/>
            <p:nvPr/>
          </p:nvSpPr>
          <p:spPr>
            <a:xfrm rot="5400000">
              <a:off x="1613520" y="1802520"/>
              <a:ext cx="673200" cy="673200"/>
            </a:xfrm>
            <a:prstGeom prst="rect">
              <a:avLst/>
            </a:prstGeom>
            <a:noFill/>
            <a:ln w="19080">
              <a:solidFill>
                <a:srgbClr val="ffffff"/>
              </a:solidFill>
              <a:round/>
            </a:ln>
          </p:spPr>
          <p:style>
            <a:lnRef idx="0"/>
            <a:fillRef idx="0"/>
            <a:effectRef idx="0"/>
            <a:fontRef idx="minor"/>
          </p:style>
        </p:sp>
        <p:sp>
          <p:nvSpPr>
            <p:cNvPr id="2209" name="CustomShape 9"/>
            <p:cNvSpPr/>
            <p:nvPr/>
          </p:nvSpPr>
          <p:spPr>
            <a:xfrm>
              <a:off x="1950120" y="2476080"/>
              <a:ext cx="10800" cy="783720"/>
            </a:xfrm>
            <a:custGeom>
              <a:avLst/>
              <a:gdLst/>
              <a:ahLst/>
              <a:rect l="l" t="t" r="r" b="b"/>
              <a:pathLst>
                <a:path w="21600" h="21600">
                  <a:moveTo>
                    <a:pt x="0" y="0"/>
                  </a:moveTo>
                  <a:lnTo>
                    <a:pt x="21600" y="21600"/>
                  </a:lnTo>
                </a:path>
              </a:pathLst>
            </a:custGeom>
            <a:noFill/>
            <a:ln w="19080">
              <a:solidFill>
                <a:srgbClr val="ffffff"/>
              </a:solidFill>
              <a:round/>
              <a:tailEnd len="med" type="diamond" w="med"/>
            </a:ln>
          </p:spPr>
          <p:style>
            <a:lnRef idx="0"/>
            <a:fillRef idx="0"/>
            <a:effectRef idx="0"/>
            <a:fontRef idx="minor"/>
          </p:style>
        </p:sp>
      </p:grpSp>
      <p:grpSp>
        <p:nvGrpSpPr>
          <p:cNvPr id="2210" name="Group 10"/>
          <p:cNvGrpSpPr/>
          <p:nvPr/>
        </p:nvGrpSpPr>
        <p:grpSpPr>
          <a:xfrm>
            <a:off x="7109280" y="1964880"/>
            <a:ext cx="255960" cy="336960"/>
            <a:chOff x="7109280" y="1964880"/>
            <a:chExt cx="255960" cy="336960"/>
          </a:xfrm>
        </p:grpSpPr>
        <p:sp>
          <p:nvSpPr>
            <p:cNvPr id="2211" name="CustomShape 11"/>
            <p:cNvSpPr/>
            <p:nvPr/>
          </p:nvSpPr>
          <p:spPr>
            <a:xfrm>
              <a:off x="7199280" y="2190600"/>
              <a:ext cx="76320" cy="30960"/>
            </a:xfrm>
            <a:custGeom>
              <a:avLst/>
              <a:gdLst/>
              <a:ahLst/>
              <a:rect l="l" t="t" r="r" b="b"/>
              <a:pathLst>
                <a:path w="2899" h="119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ffffff"/>
            </a:solidFill>
            <a:ln>
              <a:noFill/>
            </a:ln>
          </p:spPr>
          <p:style>
            <a:lnRef idx="0"/>
            <a:fillRef idx="0"/>
            <a:effectRef idx="0"/>
            <a:fontRef idx="minor"/>
          </p:style>
        </p:sp>
        <p:sp>
          <p:nvSpPr>
            <p:cNvPr id="2212" name="CustomShape 12"/>
            <p:cNvSpPr/>
            <p:nvPr/>
          </p:nvSpPr>
          <p:spPr>
            <a:xfrm>
              <a:off x="7189200" y="2123640"/>
              <a:ext cx="18000" cy="18720"/>
            </a:xfrm>
            <a:custGeom>
              <a:avLst/>
              <a:gdLst/>
              <a:ahLst/>
              <a:rect l="l" t="t" r="r" b="b"/>
              <a:pathLst>
                <a:path w="693" h="726">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ffffff"/>
            </a:solidFill>
            <a:ln>
              <a:noFill/>
            </a:ln>
          </p:spPr>
          <p:style>
            <a:lnRef idx="0"/>
            <a:fillRef idx="0"/>
            <a:effectRef idx="0"/>
            <a:fontRef idx="minor"/>
          </p:style>
        </p:sp>
        <p:sp>
          <p:nvSpPr>
            <p:cNvPr id="2213" name="CustomShape 13"/>
            <p:cNvSpPr/>
            <p:nvPr/>
          </p:nvSpPr>
          <p:spPr>
            <a:xfrm>
              <a:off x="7266600" y="2123640"/>
              <a:ext cx="18720" cy="18720"/>
            </a:xfrm>
            <a:custGeom>
              <a:avLst/>
              <a:gdLst/>
              <a:ahLst/>
              <a:rect l="l" t="t" r="r" b="b"/>
              <a:pathLst>
                <a:path w="726" h="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ffffff"/>
            </a:solidFill>
            <a:ln>
              <a:noFill/>
            </a:ln>
          </p:spPr>
          <p:style>
            <a:lnRef idx="0"/>
            <a:fillRef idx="0"/>
            <a:effectRef idx="0"/>
            <a:fontRef idx="minor"/>
          </p:style>
        </p:sp>
        <p:sp>
          <p:nvSpPr>
            <p:cNvPr id="2214" name="CustomShape 14"/>
            <p:cNvSpPr/>
            <p:nvPr/>
          </p:nvSpPr>
          <p:spPr>
            <a:xfrm>
              <a:off x="7109280" y="1964880"/>
              <a:ext cx="255960" cy="336960"/>
            </a:xfrm>
            <a:custGeom>
              <a:avLst/>
              <a:gdLst/>
              <a:ahLst/>
              <a:rect l="l" t="t" r="r" b="b"/>
              <a:pathLst>
                <a:path w="9704" h="1276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ffffff"/>
            </a:solidFill>
            <a:ln>
              <a:noFill/>
            </a:ln>
          </p:spPr>
          <p:style>
            <a:lnRef idx="0"/>
            <a:fillRef idx="0"/>
            <a:effectRef idx="0"/>
            <a:fontRef idx="minor"/>
          </p:style>
        </p:sp>
      </p:grpSp>
      <p:grpSp>
        <p:nvGrpSpPr>
          <p:cNvPr id="2215" name="Group 15"/>
          <p:cNvGrpSpPr/>
          <p:nvPr/>
        </p:nvGrpSpPr>
        <p:grpSpPr>
          <a:xfrm>
            <a:off x="1781640" y="1965960"/>
            <a:ext cx="335880" cy="334440"/>
            <a:chOff x="1781640" y="1965960"/>
            <a:chExt cx="335880" cy="334440"/>
          </a:xfrm>
        </p:grpSpPr>
        <p:sp>
          <p:nvSpPr>
            <p:cNvPr id="2216" name="CustomShape 16"/>
            <p:cNvSpPr/>
            <p:nvPr/>
          </p:nvSpPr>
          <p:spPr>
            <a:xfrm>
              <a:off x="1910160" y="2191680"/>
              <a:ext cx="76320" cy="30960"/>
            </a:xfrm>
            <a:custGeom>
              <a:avLst/>
              <a:gdLst/>
              <a:ahLst/>
              <a:rect l="l" t="t" r="r" b="b"/>
              <a:pathLst>
                <a:path w="2899" h="119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ffffff"/>
            </a:solidFill>
            <a:ln>
              <a:noFill/>
            </a:ln>
          </p:spPr>
          <p:style>
            <a:lnRef idx="0"/>
            <a:fillRef idx="0"/>
            <a:effectRef idx="0"/>
            <a:fontRef idx="minor"/>
          </p:style>
        </p:sp>
        <p:sp>
          <p:nvSpPr>
            <p:cNvPr id="2217" name="CustomShape 17"/>
            <p:cNvSpPr/>
            <p:nvPr/>
          </p:nvSpPr>
          <p:spPr>
            <a:xfrm>
              <a:off x="1900080" y="2125080"/>
              <a:ext cx="18000" cy="18720"/>
            </a:xfrm>
            <a:custGeom>
              <a:avLst/>
              <a:gdLst/>
              <a:ahLst/>
              <a:rect l="l" t="t" r="r" b="b"/>
              <a:pathLst>
                <a:path w="694" h="725">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ffffff"/>
            </a:solidFill>
            <a:ln>
              <a:noFill/>
            </a:ln>
          </p:spPr>
          <p:style>
            <a:lnRef idx="0"/>
            <a:fillRef idx="0"/>
            <a:effectRef idx="0"/>
            <a:fontRef idx="minor"/>
          </p:style>
        </p:sp>
        <p:sp>
          <p:nvSpPr>
            <p:cNvPr id="2218" name="CustomShape 18"/>
            <p:cNvSpPr/>
            <p:nvPr/>
          </p:nvSpPr>
          <p:spPr>
            <a:xfrm>
              <a:off x="1978200" y="2125080"/>
              <a:ext cx="18720" cy="18720"/>
            </a:xfrm>
            <a:custGeom>
              <a:avLst/>
              <a:gdLst/>
              <a:ahLst/>
              <a:rect l="l" t="t" r="r" b="b"/>
              <a:pathLst>
                <a:path w="725" h="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ffffff"/>
            </a:solidFill>
            <a:ln>
              <a:noFill/>
            </a:ln>
          </p:spPr>
          <p:style>
            <a:lnRef idx="0"/>
            <a:fillRef idx="0"/>
            <a:effectRef idx="0"/>
            <a:fontRef idx="minor"/>
          </p:style>
        </p:sp>
        <p:sp>
          <p:nvSpPr>
            <p:cNvPr id="2219" name="CustomShape 19"/>
            <p:cNvSpPr/>
            <p:nvPr/>
          </p:nvSpPr>
          <p:spPr>
            <a:xfrm>
              <a:off x="1781640" y="1965960"/>
              <a:ext cx="335880" cy="334440"/>
            </a:xfrm>
            <a:custGeom>
              <a:avLst/>
              <a:gdLst/>
              <a:ahLst/>
              <a:rect l="l" t="t" r="r" b="b"/>
              <a:pathLst>
                <a:path w="12729" h="12666">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ffffff"/>
            </a:solidFill>
            <a:ln>
              <a:noFill/>
            </a:ln>
          </p:spPr>
          <p:style>
            <a:lnRef idx="0"/>
            <a:fillRef idx="0"/>
            <a:effectRef idx="0"/>
            <a:fontRef idx="minor"/>
          </p:style>
        </p:sp>
        <p:sp>
          <p:nvSpPr>
            <p:cNvPr id="2220" name="CustomShape 20"/>
            <p:cNvSpPr/>
            <p:nvPr/>
          </p:nvSpPr>
          <p:spPr>
            <a:xfrm>
              <a:off x="1839960" y="2025000"/>
              <a:ext cx="216000" cy="237600"/>
            </a:xfrm>
            <a:custGeom>
              <a:avLst/>
              <a:gdLst/>
              <a:ahLst/>
              <a:rect l="l" t="t" r="r" b="b"/>
              <a:pathLst>
                <a:path w="8192" h="901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ffffff"/>
            </a:solidFill>
            <a:ln>
              <a:noFill/>
            </a:ln>
          </p:spPr>
          <p:style>
            <a:lnRef idx="0"/>
            <a:fillRef idx="0"/>
            <a:effectRef idx="0"/>
            <a:fontRef idx="minor"/>
          </p:style>
        </p:sp>
      </p:grpSp>
      <p:grpSp>
        <p:nvGrpSpPr>
          <p:cNvPr id="2221" name="Group 21"/>
          <p:cNvGrpSpPr/>
          <p:nvPr/>
        </p:nvGrpSpPr>
        <p:grpSpPr>
          <a:xfrm>
            <a:off x="4416480" y="1965960"/>
            <a:ext cx="295200" cy="334440"/>
            <a:chOff x="4416480" y="1965960"/>
            <a:chExt cx="295200" cy="334440"/>
          </a:xfrm>
        </p:grpSpPr>
        <p:sp>
          <p:nvSpPr>
            <p:cNvPr id="2222" name="CustomShape 22"/>
            <p:cNvSpPr/>
            <p:nvPr/>
          </p:nvSpPr>
          <p:spPr>
            <a:xfrm>
              <a:off x="4525560" y="2211840"/>
              <a:ext cx="77040" cy="30240"/>
            </a:xfrm>
            <a:custGeom>
              <a:avLst/>
              <a:gdLst/>
              <a:ahLst/>
              <a:rect l="l" t="t" r="r" b="b"/>
              <a:pathLst>
                <a:path w="2931" h="1159">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ffffff"/>
            </a:solidFill>
            <a:ln>
              <a:noFill/>
            </a:ln>
          </p:spPr>
          <p:style>
            <a:lnRef idx="0"/>
            <a:fillRef idx="0"/>
            <a:effectRef idx="0"/>
            <a:fontRef idx="minor"/>
          </p:style>
        </p:sp>
        <p:sp>
          <p:nvSpPr>
            <p:cNvPr id="2223" name="CustomShape 23"/>
            <p:cNvSpPr/>
            <p:nvPr/>
          </p:nvSpPr>
          <p:spPr>
            <a:xfrm>
              <a:off x="4416480" y="1965960"/>
              <a:ext cx="295200" cy="334440"/>
            </a:xfrm>
            <a:custGeom>
              <a:avLst/>
              <a:gdLst/>
              <a:ahLst/>
              <a:rect l="l" t="t" r="r" b="b"/>
              <a:pathLst>
                <a:path w="11185" h="12666">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ffffff"/>
            </a:solidFill>
            <a:ln>
              <a:noFill/>
            </a:ln>
          </p:spPr>
          <p:style>
            <a:lnRef idx="0"/>
            <a:fillRef idx="0"/>
            <a:effectRef idx="0"/>
            <a:fontRef idx="minor"/>
          </p:style>
        </p:sp>
      </p:grpSp>
      <p:sp>
        <p:nvSpPr>
          <p:cNvPr id="2224" name="TextShape 24"/>
          <p:cNvSpPr txBox="1"/>
          <p:nvPr/>
        </p:nvSpPr>
        <p:spPr>
          <a:xfrm>
            <a:off x="3773160" y="284040"/>
            <a:ext cx="4361760" cy="945720"/>
          </a:xfrm>
          <a:prstGeom prst="rect">
            <a:avLst/>
          </a:prstGeom>
          <a:noFill/>
          <a:ln>
            <a:noFill/>
          </a:ln>
        </p:spPr>
        <p:txBody>
          <a:bodyPr tIns="91440" bIns="91440" anchor="ctr"/>
          <a:p>
            <a:pPr algn="r">
              <a:lnSpc>
                <a:spcPct val="100000"/>
              </a:lnSpc>
            </a:pPr>
            <a:r>
              <a:rPr b="0" lang="en-US" sz="1800" spc="-1" strike="noStrike">
                <a:solidFill>
                  <a:srgbClr val="ffffff"/>
                </a:solidFill>
                <a:latin typeface="Squada One"/>
                <a:ea typeface="Squada One"/>
              </a:rPr>
              <a:t>MEET THE TEAM</a:t>
            </a:r>
            <a:endParaRPr b="0" lang="en-US" sz="1800" spc="-1" strike="noStrike">
              <a:solidFill>
                <a:srgbClr val="000000"/>
              </a:solidFill>
              <a:latin typeface="Arial"/>
            </a:endParaRPr>
          </a:p>
        </p:txBody>
      </p:sp>
      <p:sp>
        <p:nvSpPr>
          <p:cNvPr id="2225" name="TextShape 25"/>
          <p:cNvSpPr txBox="1"/>
          <p:nvPr/>
        </p:nvSpPr>
        <p:spPr>
          <a:xfrm>
            <a:off x="979560" y="3424680"/>
            <a:ext cx="1881000" cy="374760"/>
          </a:xfrm>
          <a:prstGeom prst="rect">
            <a:avLst/>
          </a:prstGeom>
          <a:noFill/>
          <a:ln>
            <a:noFill/>
          </a:ln>
        </p:spPr>
        <p:txBody>
          <a:bodyPr tIns="91440" bIns="91440" anchor="b"/>
          <a:p>
            <a:pPr algn="ctr">
              <a:lnSpc>
                <a:spcPct val="100000"/>
              </a:lnSpc>
            </a:pPr>
            <a:r>
              <a:rPr b="0" lang="en-US" sz="1600" spc="-1" strike="noStrike">
                <a:solidFill>
                  <a:srgbClr val="ffffff"/>
                </a:solidFill>
                <a:latin typeface="Squada One"/>
                <a:ea typeface="Squada One"/>
              </a:rPr>
              <a:t>HELENA JAMES</a:t>
            </a:r>
            <a:endParaRPr b="0" lang="en-US" sz="1600" spc="-1" strike="noStrike">
              <a:solidFill>
                <a:srgbClr val="000000"/>
              </a:solidFill>
              <a:latin typeface="Arial"/>
            </a:endParaRPr>
          </a:p>
        </p:txBody>
      </p:sp>
      <p:sp>
        <p:nvSpPr>
          <p:cNvPr id="2226" name="TextShape 26"/>
          <p:cNvSpPr txBox="1"/>
          <p:nvPr/>
        </p:nvSpPr>
        <p:spPr>
          <a:xfrm>
            <a:off x="979560" y="3799440"/>
            <a:ext cx="1881000" cy="429120"/>
          </a:xfrm>
          <a:prstGeom prst="rect">
            <a:avLst/>
          </a:prstGeom>
          <a:noFill/>
          <a:ln>
            <a:noFill/>
          </a:ln>
        </p:spPr>
        <p:txBody>
          <a:bodyPr tIns="91440" bIns="91440"/>
          <a:p>
            <a:pPr algn="ctr">
              <a:lnSpc>
                <a:spcPct val="100000"/>
              </a:lnSpc>
            </a:pPr>
            <a:r>
              <a:rPr b="0" lang="en-US" sz="900" spc="-1" strike="noStrike">
                <a:solidFill>
                  <a:srgbClr val="ffffff"/>
                </a:solidFill>
                <a:latin typeface="Roboto Slab Light"/>
                <a:ea typeface="Roboto Slab Light"/>
              </a:rPr>
              <a:t>You can replace the image on the screen with your own</a:t>
            </a:r>
            <a:endParaRPr b="0" lang="en-US" sz="900" spc="-1" strike="noStrike">
              <a:latin typeface="Arial"/>
            </a:endParaRPr>
          </a:p>
          <a:p>
            <a:pPr algn="ctr">
              <a:lnSpc>
                <a:spcPct val="100000"/>
              </a:lnSpc>
            </a:pPr>
            <a:endParaRPr b="0" lang="en-US" sz="900" spc="-1" strike="noStrike">
              <a:latin typeface="Arial"/>
            </a:endParaRPr>
          </a:p>
          <a:p>
            <a:pPr algn="ctr">
              <a:lnSpc>
                <a:spcPct val="100000"/>
              </a:lnSpc>
            </a:pPr>
            <a:endParaRPr b="0" lang="en-US" sz="900" spc="-1" strike="noStrike">
              <a:latin typeface="Arial"/>
            </a:endParaRPr>
          </a:p>
        </p:txBody>
      </p:sp>
      <p:sp>
        <p:nvSpPr>
          <p:cNvPr id="2227" name="TextShape 27"/>
          <p:cNvSpPr txBox="1"/>
          <p:nvPr/>
        </p:nvSpPr>
        <p:spPr>
          <a:xfrm>
            <a:off x="3601800" y="3424680"/>
            <a:ext cx="1881000" cy="374760"/>
          </a:xfrm>
          <a:prstGeom prst="rect">
            <a:avLst/>
          </a:prstGeom>
          <a:noFill/>
          <a:ln>
            <a:noFill/>
          </a:ln>
        </p:spPr>
        <p:txBody>
          <a:bodyPr tIns="91440" bIns="91440" anchor="b"/>
          <a:p>
            <a:pPr algn="ctr">
              <a:lnSpc>
                <a:spcPct val="100000"/>
              </a:lnSpc>
            </a:pPr>
            <a:r>
              <a:rPr b="0" lang="en-US" sz="1600" spc="-1" strike="noStrike">
                <a:solidFill>
                  <a:srgbClr val="ffffff"/>
                </a:solidFill>
                <a:latin typeface="Squada One"/>
                <a:ea typeface="Squada One"/>
              </a:rPr>
              <a:t>JOHN PATTERSON</a:t>
            </a:r>
            <a:endParaRPr b="0" lang="en-US" sz="1600" spc="-1" strike="noStrike">
              <a:solidFill>
                <a:srgbClr val="000000"/>
              </a:solidFill>
              <a:latin typeface="Arial"/>
            </a:endParaRPr>
          </a:p>
        </p:txBody>
      </p:sp>
      <p:sp>
        <p:nvSpPr>
          <p:cNvPr id="2228" name="TextShape 28"/>
          <p:cNvSpPr txBox="1"/>
          <p:nvPr/>
        </p:nvSpPr>
        <p:spPr>
          <a:xfrm>
            <a:off x="3601800" y="3799440"/>
            <a:ext cx="1881000" cy="429120"/>
          </a:xfrm>
          <a:prstGeom prst="rect">
            <a:avLst/>
          </a:prstGeom>
          <a:noFill/>
          <a:ln>
            <a:noFill/>
          </a:ln>
        </p:spPr>
        <p:txBody>
          <a:bodyPr tIns="91440" bIns="91440"/>
          <a:p>
            <a:pPr algn="ctr">
              <a:lnSpc>
                <a:spcPct val="100000"/>
              </a:lnSpc>
            </a:pPr>
            <a:r>
              <a:rPr b="0" lang="en-US" sz="900" spc="-1" strike="noStrike">
                <a:solidFill>
                  <a:srgbClr val="ffffff"/>
                </a:solidFill>
                <a:latin typeface="Roboto Slab Light"/>
                <a:ea typeface="Roboto Slab Light"/>
              </a:rPr>
              <a:t>You can replace the image on the screen with your own</a:t>
            </a:r>
            <a:endParaRPr b="0" lang="en-US" sz="900" spc="-1" strike="noStrike">
              <a:latin typeface="Arial"/>
            </a:endParaRPr>
          </a:p>
          <a:p>
            <a:pPr algn="ctr">
              <a:lnSpc>
                <a:spcPct val="100000"/>
              </a:lnSpc>
            </a:pPr>
            <a:endParaRPr b="0" lang="en-US" sz="900" spc="-1" strike="noStrike">
              <a:latin typeface="Arial"/>
            </a:endParaRPr>
          </a:p>
          <a:p>
            <a:pPr algn="ctr">
              <a:lnSpc>
                <a:spcPct val="100000"/>
              </a:lnSpc>
            </a:pPr>
            <a:endParaRPr b="0" lang="en-US" sz="900" spc="-1" strike="noStrike">
              <a:latin typeface="Arial"/>
            </a:endParaRPr>
          </a:p>
        </p:txBody>
      </p:sp>
      <p:sp>
        <p:nvSpPr>
          <p:cNvPr id="2229" name="TextShape 29"/>
          <p:cNvSpPr txBox="1"/>
          <p:nvPr/>
        </p:nvSpPr>
        <p:spPr>
          <a:xfrm>
            <a:off x="6267240" y="3424680"/>
            <a:ext cx="1881000" cy="374760"/>
          </a:xfrm>
          <a:prstGeom prst="rect">
            <a:avLst/>
          </a:prstGeom>
          <a:noFill/>
          <a:ln>
            <a:noFill/>
          </a:ln>
        </p:spPr>
        <p:txBody>
          <a:bodyPr tIns="91440" bIns="91440" anchor="b"/>
          <a:p>
            <a:pPr algn="ctr">
              <a:lnSpc>
                <a:spcPct val="100000"/>
              </a:lnSpc>
            </a:pPr>
            <a:r>
              <a:rPr b="0" lang="en-US" sz="1600" spc="-1" strike="noStrike">
                <a:solidFill>
                  <a:srgbClr val="ffffff"/>
                </a:solidFill>
                <a:latin typeface="Squada One"/>
                <a:ea typeface="Squada One"/>
              </a:rPr>
              <a:t>JENNA DOE</a:t>
            </a:r>
            <a:endParaRPr b="0" lang="en-US" sz="1600" spc="-1" strike="noStrike">
              <a:solidFill>
                <a:srgbClr val="000000"/>
              </a:solidFill>
              <a:latin typeface="Arial"/>
            </a:endParaRPr>
          </a:p>
        </p:txBody>
      </p:sp>
      <p:sp>
        <p:nvSpPr>
          <p:cNvPr id="2230" name="TextShape 30"/>
          <p:cNvSpPr txBox="1"/>
          <p:nvPr/>
        </p:nvSpPr>
        <p:spPr>
          <a:xfrm>
            <a:off x="6267240" y="3799440"/>
            <a:ext cx="1881000" cy="429120"/>
          </a:xfrm>
          <a:prstGeom prst="rect">
            <a:avLst/>
          </a:prstGeom>
          <a:noFill/>
          <a:ln>
            <a:noFill/>
          </a:ln>
        </p:spPr>
        <p:txBody>
          <a:bodyPr tIns="91440" bIns="91440"/>
          <a:p>
            <a:pPr algn="ctr">
              <a:lnSpc>
                <a:spcPct val="100000"/>
              </a:lnSpc>
            </a:pPr>
            <a:r>
              <a:rPr b="0" lang="en-US" sz="900" spc="-1" strike="noStrike">
                <a:solidFill>
                  <a:srgbClr val="ffffff"/>
                </a:solidFill>
                <a:latin typeface="Roboto Slab Light"/>
                <a:ea typeface="Roboto Slab Light"/>
              </a:rPr>
              <a:t>You can replace the image on the screen with your own</a:t>
            </a:r>
            <a:endParaRPr b="0" lang="en-US" sz="900" spc="-1" strike="noStrike">
              <a:latin typeface="Arial"/>
            </a:endParaRPr>
          </a:p>
          <a:p>
            <a:pPr algn="ctr">
              <a:lnSpc>
                <a:spcPct val="100000"/>
              </a:lnSpc>
            </a:pPr>
            <a:endParaRPr b="0" lang="en-US" sz="900" spc="-1" strike="noStrike">
              <a:latin typeface="Arial"/>
            </a:endParaRPr>
          </a:p>
          <a:p>
            <a:pPr algn="ctr">
              <a:lnSpc>
                <a:spcPct val="100000"/>
              </a:lnSpc>
            </a:pPr>
            <a:endParaRPr b="0" lang="en-US" sz="900" spc="-1" strike="noStrike">
              <a:latin typeface="Arial"/>
            </a:endParaRPr>
          </a:p>
        </p:txBody>
      </p:sp>
    </p:spTree>
  </p:cSld>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1" name="TextShape 1"/>
          <p:cNvSpPr txBox="1"/>
          <p:nvPr/>
        </p:nvSpPr>
        <p:spPr>
          <a:xfrm>
            <a:off x="2268720" y="2392200"/>
            <a:ext cx="3480120" cy="670320"/>
          </a:xfrm>
          <a:prstGeom prst="rect">
            <a:avLst/>
          </a:prstGeom>
          <a:noFill/>
          <a:ln>
            <a:noFill/>
          </a:ln>
        </p:spPr>
        <p:txBody>
          <a:bodyPr tIns="91440" bIns="91440" anchor="b"/>
          <a:p>
            <a:pPr>
              <a:lnSpc>
                <a:spcPct val="100000"/>
              </a:lnSpc>
            </a:pPr>
            <a:r>
              <a:rPr b="0" lang="en-US" sz="3600" spc="-1" strike="noStrike">
                <a:solidFill>
                  <a:srgbClr val="ffffff"/>
                </a:solidFill>
                <a:latin typeface="Squada One"/>
                <a:ea typeface="Squada One"/>
              </a:rPr>
              <a:t>THANKS!</a:t>
            </a:r>
            <a:endParaRPr b="0" lang="en-US" sz="3600" spc="-1" strike="noStrike">
              <a:solidFill>
                <a:srgbClr val="000000"/>
              </a:solidFill>
              <a:latin typeface="Arial"/>
            </a:endParaRPr>
          </a:p>
        </p:txBody>
      </p:sp>
      <p:sp>
        <p:nvSpPr>
          <p:cNvPr id="2232" name="TextShape 2"/>
          <p:cNvSpPr txBox="1"/>
          <p:nvPr/>
        </p:nvSpPr>
        <p:spPr>
          <a:xfrm>
            <a:off x="3396240" y="3252240"/>
            <a:ext cx="3480120" cy="1451520"/>
          </a:xfrm>
          <a:prstGeom prst="rect">
            <a:avLst/>
          </a:prstGeom>
          <a:noFill/>
          <a:ln>
            <a:noFill/>
          </a:ln>
        </p:spPr>
        <p:txBody>
          <a:bodyPr tIns="91440" bIns="91440"/>
          <a:p>
            <a:pPr algn="r">
              <a:lnSpc>
                <a:spcPct val="100000"/>
              </a:lnSpc>
            </a:pPr>
            <a:r>
              <a:rPr b="0" lang="en-US" sz="1200" spc="-1" strike="noStrike">
                <a:solidFill>
                  <a:srgbClr val="ffffff"/>
                </a:solidFill>
                <a:latin typeface="Roboto Slab Light"/>
                <a:ea typeface="Roboto Slab Light"/>
              </a:rPr>
              <a:t>Does anyone have any questions?</a:t>
            </a:r>
            <a:endParaRPr b="0" lang="en-US" sz="1200" spc="-1" strike="noStrike">
              <a:latin typeface="Arial"/>
            </a:endParaRPr>
          </a:p>
          <a:p>
            <a:pPr algn="r">
              <a:lnSpc>
                <a:spcPct val="100000"/>
              </a:lnSpc>
            </a:pPr>
            <a:endParaRPr b="0" lang="en-US" sz="1200" spc="-1" strike="noStrike">
              <a:latin typeface="Arial"/>
            </a:endParaRPr>
          </a:p>
          <a:p>
            <a:pPr algn="r">
              <a:lnSpc>
                <a:spcPct val="100000"/>
              </a:lnSpc>
            </a:pPr>
            <a:r>
              <a:rPr b="0" lang="en-US" sz="1200" spc="-1" strike="noStrike">
                <a:solidFill>
                  <a:srgbClr val="ffffff"/>
                </a:solidFill>
                <a:latin typeface="Roboto Slab Light"/>
                <a:ea typeface="Roboto Slab Light"/>
              </a:rPr>
              <a:t>addyouremail@freepik.com </a:t>
            </a:r>
            <a:endParaRPr b="0" lang="en-US" sz="1200" spc="-1" strike="noStrike">
              <a:latin typeface="Arial"/>
            </a:endParaRPr>
          </a:p>
          <a:p>
            <a:pPr algn="r">
              <a:lnSpc>
                <a:spcPct val="100000"/>
              </a:lnSpc>
            </a:pPr>
            <a:r>
              <a:rPr b="0" lang="en-US" sz="1200" spc="-1" strike="noStrike">
                <a:solidFill>
                  <a:srgbClr val="ffffff"/>
                </a:solidFill>
                <a:latin typeface="Roboto Slab Light"/>
                <a:ea typeface="Roboto Slab Light"/>
              </a:rPr>
              <a:t>+91  620 421 838 </a:t>
            </a:r>
            <a:endParaRPr b="0" lang="en-US" sz="1200" spc="-1" strike="noStrike">
              <a:latin typeface="Arial"/>
            </a:endParaRPr>
          </a:p>
          <a:p>
            <a:pPr algn="r">
              <a:lnSpc>
                <a:spcPct val="100000"/>
              </a:lnSpc>
            </a:pPr>
            <a:r>
              <a:rPr b="0" lang="en-US" sz="1200" spc="-1" strike="noStrike">
                <a:solidFill>
                  <a:srgbClr val="ffffff"/>
                </a:solidFill>
                <a:latin typeface="Roboto Slab Light"/>
                <a:ea typeface="Roboto Slab Light"/>
              </a:rPr>
              <a:t>yourcompany.com</a:t>
            </a:r>
            <a:endParaRPr b="0" lang="en-US" sz="1200" spc="-1" strike="noStrike">
              <a:latin typeface="Arial"/>
            </a:endParaRPr>
          </a:p>
        </p:txBody>
      </p:sp>
    </p:spTree>
  </p:cSld>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2" name="TextShape 1"/>
          <p:cNvSpPr txBox="1"/>
          <p:nvPr/>
        </p:nvSpPr>
        <p:spPr>
          <a:xfrm>
            <a:off x="4108680" y="1873080"/>
            <a:ext cx="3566520" cy="561240"/>
          </a:xfrm>
          <a:prstGeom prst="rect">
            <a:avLst/>
          </a:prstGeom>
          <a:noFill/>
          <a:ln>
            <a:noFill/>
          </a:ln>
        </p:spPr>
        <p:txBody>
          <a:bodyPr tIns="91440" bIns="91440" anchor="b"/>
          <a:p>
            <a:r>
              <a:rPr b="0" lang="en-US" sz="1800" spc="-1" strike="noStrike">
                <a:latin typeface="Arial"/>
              </a:rPr>
              <a:t>Obrada podataka</a:t>
            </a:r>
            <a:endParaRPr b="0" lang="en-US" sz="1800" spc="-1" strike="noStrike">
              <a:latin typeface="Arial"/>
            </a:endParaRPr>
          </a:p>
        </p:txBody>
      </p:sp>
      <p:sp>
        <p:nvSpPr>
          <p:cNvPr id="983" name="TextShape 2"/>
          <p:cNvSpPr txBox="1"/>
          <p:nvPr/>
        </p:nvSpPr>
        <p:spPr>
          <a:xfrm>
            <a:off x="4108680" y="2574720"/>
            <a:ext cx="3566520" cy="561240"/>
          </a:xfrm>
          <a:prstGeom prst="rect">
            <a:avLst/>
          </a:prstGeom>
          <a:noFill/>
          <a:ln>
            <a:noFill/>
          </a:ln>
        </p:spPr>
        <p:txBody>
          <a:bodyPr tIns="91440" bIns="91440" anchor="b"/>
          <a:p>
            <a:pPr>
              <a:lnSpc>
                <a:spcPct val="100000"/>
              </a:lnSpc>
            </a:pPr>
            <a:r>
              <a:rPr b="0" lang="en-US" sz="1800" spc="-1" strike="noStrike">
                <a:solidFill>
                  <a:srgbClr val="ffffff"/>
                </a:solidFill>
                <a:latin typeface="Squada One"/>
                <a:ea typeface="Squada One"/>
              </a:rPr>
              <a:t>Klasifikacija</a:t>
            </a:r>
            <a:endParaRPr b="0" lang="en-US" sz="1800" spc="-1" strike="noStrike">
              <a:latin typeface="Arial"/>
            </a:endParaRPr>
          </a:p>
        </p:txBody>
      </p:sp>
      <p:sp>
        <p:nvSpPr>
          <p:cNvPr id="984" name="TextShape 3"/>
          <p:cNvSpPr txBox="1"/>
          <p:nvPr/>
        </p:nvSpPr>
        <p:spPr>
          <a:xfrm>
            <a:off x="4106520" y="2960280"/>
            <a:ext cx="2202840" cy="281520"/>
          </a:xfrm>
          <a:prstGeom prst="rect">
            <a:avLst/>
          </a:prstGeom>
          <a:noFill/>
          <a:ln>
            <a:noFill/>
          </a:ln>
        </p:spPr>
        <p:txBody>
          <a:bodyPr tIns="91440" bIns="91440"/>
          <a:p>
            <a:pPr>
              <a:lnSpc>
                <a:spcPct val="100000"/>
              </a:lnSpc>
            </a:pPr>
            <a:r>
              <a:rPr b="0" lang="en-US" sz="1000" spc="-1" strike="noStrike">
                <a:solidFill>
                  <a:srgbClr val="ffffff"/>
                </a:solidFill>
                <a:latin typeface="Roboto Slab Light"/>
                <a:ea typeface="Roboto Slab Light"/>
              </a:rPr>
              <a:t>-klasifikacija komentara</a:t>
            </a:r>
            <a:endParaRPr b="0" lang="en-US" sz="1000" spc="-1" strike="noStrike">
              <a:latin typeface="Arial"/>
            </a:endParaRPr>
          </a:p>
          <a:p>
            <a:pPr>
              <a:lnSpc>
                <a:spcPct val="100000"/>
              </a:lnSpc>
            </a:pPr>
            <a:r>
              <a:rPr b="0" lang="en-US" sz="1000" spc="-1" strike="noStrike">
                <a:solidFill>
                  <a:srgbClr val="ffffff"/>
                </a:solidFill>
                <a:latin typeface="Roboto Slab Light"/>
                <a:ea typeface="Roboto Slab Light"/>
              </a:rPr>
              <a:t>-klasifikacija rejtinga artikla</a:t>
            </a:r>
            <a:endParaRPr b="0" lang="en-US" sz="1000" spc="-1" strike="noStrike">
              <a:latin typeface="Arial"/>
            </a:endParaRPr>
          </a:p>
          <a:p>
            <a:pPr>
              <a:lnSpc>
                <a:spcPct val="100000"/>
              </a:lnSpc>
            </a:pPr>
            <a:r>
              <a:rPr b="0" lang="en-US" sz="1000" spc="-1" strike="noStrike">
                <a:solidFill>
                  <a:srgbClr val="ffffff"/>
                </a:solidFill>
                <a:latin typeface="Roboto Slab Light"/>
                <a:ea typeface="Roboto Slab Light"/>
              </a:rPr>
              <a:t>-klasifikacija samog artikla(recomended ili ne)</a:t>
            </a:r>
            <a:endParaRPr b="0" lang="en-US" sz="1000" spc="-1" strike="noStrike">
              <a:latin typeface="Arial"/>
            </a:endParaRPr>
          </a:p>
        </p:txBody>
      </p:sp>
      <p:sp>
        <p:nvSpPr>
          <p:cNvPr id="985" name="TextShape 4"/>
          <p:cNvSpPr txBox="1"/>
          <p:nvPr/>
        </p:nvSpPr>
        <p:spPr>
          <a:xfrm>
            <a:off x="4108680" y="1153800"/>
            <a:ext cx="3566520" cy="561240"/>
          </a:xfrm>
          <a:prstGeom prst="rect">
            <a:avLst/>
          </a:prstGeom>
          <a:noFill/>
          <a:ln>
            <a:noFill/>
          </a:ln>
        </p:spPr>
        <p:txBody>
          <a:bodyPr tIns="91440" bIns="91440" anchor="b"/>
          <a:p>
            <a:pPr>
              <a:lnSpc>
                <a:spcPct val="100000"/>
              </a:lnSpc>
            </a:pPr>
            <a:r>
              <a:rPr b="0" lang="en-US" sz="1800" spc="-1" strike="noStrike">
                <a:solidFill>
                  <a:srgbClr val="ffffff"/>
                </a:solidFill>
                <a:latin typeface="Squada One"/>
                <a:ea typeface="Squada One"/>
              </a:rPr>
              <a:t>Podaci</a:t>
            </a:r>
            <a:endParaRPr b="0" lang="en-US" sz="1800" spc="-1" strike="noStrike">
              <a:latin typeface="Arial"/>
            </a:endParaRPr>
          </a:p>
        </p:txBody>
      </p:sp>
      <p:sp>
        <p:nvSpPr>
          <p:cNvPr id="986" name="TextShape 5"/>
          <p:cNvSpPr txBox="1"/>
          <p:nvPr/>
        </p:nvSpPr>
        <p:spPr>
          <a:xfrm>
            <a:off x="4106520" y="1530000"/>
            <a:ext cx="2202840" cy="281520"/>
          </a:xfrm>
          <a:prstGeom prst="rect">
            <a:avLst/>
          </a:prstGeom>
          <a:noFill/>
          <a:ln>
            <a:noFill/>
          </a:ln>
        </p:spPr>
        <p:txBody>
          <a:bodyPr tIns="91440" bIns="91440"/>
          <a:p>
            <a:pPr>
              <a:lnSpc>
                <a:spcPct val="100000"/>
              </a:lnSpc>
            </a:pPr>
            <a:r>
              <a:rPr b="0" lang="en-US" sz="1000" spc="-1" strike="noStrike">
                <a:solidFill>
                  <a:srgbClr val="ffffff"/>
                </a:solidFill>
                <a:latin typeface="Roboto Slab Light"/>
                <a:ea typeface="Roboto Slab Light"/>
              </a:rPr>
              <a:t>-upoznavanje sa podacima</a:t>
            </a:r>
            <a:endParaRPr b="0" lang="en-US" sz="1000" spc="-1" strike="noStrike">
              <a:latin typeface="Arial"/>
            </a:endParaRPr>
          </a:p>
          <a:p>
            <a:pPr>
              <a:lnSpc>
                <a:spcPct val="100000"/>
              </a:lnSpc>
            </a:pPr>
            <a:r>
              <a:rPr b="0" lang="en-US" sz="1000" spc="-1" strike="noStrike">
                <a:solidFill>
                  <a:srgbClr val="ffffff"/>
                </a:solidFill>
                <a:latin typeface="Roboto Slab Light"/>
                <a:ea typeface="Roboto Slab Light"/>
              </a:rPr>
              <a:t>-tipovi, količina podataka...</a:t>
            </a:r>
            <a:endParaRPr b="0" lang="en-US" sz="1000" spc="-1" strike="noStrike">
              <a:latin typeface="Arial"/>
            </a:endParaRPr>
          </a:p>
        </p:txBody>
      </p:sp>
      <p:sp>
        <p:nvSpPr>
          <p:cNvPr id="987" name="TextShape 6"/>
          <p:cNvSpPr txBox="1"/>
          <p:nvPr/>
        </p:nvSpPr>
        <p:spPr>
          <a:xfrm>
            <a:off x="4106520" y="2248920"/>
            <a:ext cx="2202840" cy="281520"/>
          </a:xfrm>
          <a:prstGeom prst="rect">
            <a:avLst/>
          </a:prstGeom>
          <a:noFill/>
          <a:ln>
            <a:noFill/>
          </a:ln>
        </p:spPr>
        <p:txBody>
          <a:bodyPr tIns="91440" bIns="91440"/>
          <a:p>
            <a:pPr>
              <a:lnSpc>
                <a:spcPct val="100000"/>
              </a:lnSpc>
            </a:pPr>
            <a:r>
              <a:rPr b="0" lang="en-US" sz="1000" spc="-1" strike="noStrike">
                <a:solidFill>
                  <a:srgbClr val="ffffff"/>
                </a:solidFill>
                <a:latin typeface="Roboto Slab Light"/>
                <a:ea typeface="Roboto Slab Light"/>
              </a:rPr>
              <a:t>-obrada null vrednosti</a:t>
            </a:r>
            <a:endParaRPr b="0" lang="en-US" sz="1000" spc="-1" strike="noStrike">
              <a:latin typeface="Arial"/>
            </a:endParaRPr>
          </a:p>
          <a:p>
            <a:pPr>
              <a:lnSpc>
                <a:spcPct val="100000"/>
              </a:lnSpc>
            </a:pPr>
            <a:r>
              <a:rPr b="0" lang="en-US" sz="1000" spc="-1" strike="noStrike">
                <a:solidFill>
                  <a:srgbClr val="ffffff"/>
                </a:solidFill>
                <a:latin typeface="Roboto Slab Light"/>
                <a:ea typeface="Roboto Slab Light"/>
              </a:rPr>
              <a:t>-preprocesiranje</a:t>
            </a:r>
            <a:endParaRPr b="0" lang="en-US" sz="1000" spc="-1" strike="noStrike">
              <a:latin typeface="Arial"/>
            </a:endParaRPr>
          </a:p>
        </p:txBody>
      </p:sp>
      <p:sp>
        <p:nvSpPr>
          <p:cNvPr id="988" name="TextShape 7"/>
          <p:cNvSpPr txBox="1"/>
          <p:nvPr/>
        </p:nvSpPr>
        <p:spPr>
          <a:xfrm>
            <a:off x="3773160" y="284040"/>
            <a:ext cx="4361760" cy="945720"/>
          </a:xfrm>
          <a:prstGeom prst="rect">
            <a:avLst/>
          </a:prstGeom>
          <a:noFill/>
          <a:ln>
            <a:noFill/>
          </a:ln>
        </p:spPr>
        <p:txBody>
          <a:bodyPr tIns="91440" bIns="91440" anchor="ctr"/>
          <a:p>
            <a:pPr algn="r">
              <a:lnSpc>
                <a:spcPct val="100000"/>
              </a:lnSpc>
            </a:pPr>
            <a:r>
              <a:rPr b="0" lang="en-US" sz="2800" spc="-1" strike="noStrike">
                <a:solidFill>
                  <a:srgbClr val="ffffff"/>
                </a:solidFill>
                <a:latin typeface="Squada One"/>
                <a:ea typeface="Squada One"/>
              </a:rPr>
              <a:t>Sadržaj</a:t>
            </a:r>
            <a:endParaRPr b="0" lang="en-US" sz="2800" spc="-1" strike="noStrike">
              <a:solidFill>
                <a:srgbClr val="000000"/>
              </a:solidFill>
              <a:latin typeface="Arial"/>
            </a:endParaRPr>
          </a:p>
        </p:txBody>
      </p:sp>
      <p:sp>
        <p:nvSpPr>
          <p:cNvPr id="989" name="TextShape 8"/>
          <p:cNvSpPr txBox="1"/>
          <p:nvPr/>
        </p:nvSpPr>
        <p:spPr>
          <a:xfrm>
            <a:off x="4106520" y="3645000"/>
            <a:ext cx="3566520" cy="561240"/>
          </a:xfrm>
          <a:prstGeom prst="rect">
            <a:avLst/>
          </a:prstGeom>
          <a:noFill/>
          <a:ln>
            <a:noFill/>
          </a:ln>
        </p:spPr>
        <p:txBody>
          <a:bodyPr tIns="91440" bIns="91440" anchor="b"/>
          <a:p>
            <a:pPr>
              <a:lnSpc>
                <a:spcPct val="100000"/>
              </a:lnSpc>
            </a:pPr>
            <a:r>
              <a:rPr b="0" lang="en-US" sz="1800" spc="-1" strike="noStrike">
                <a:solidFill>
                  <a:srgbClr val="ffffff"/>
                </a:solidFill>
                <a:latin typeface="Squada One"/>
                <a:ea typeface="Squada One"/>
              </a:rPr>
              <a:t>Zaključak</a:t>
            </a:r>
            <a:endParaRPr b="0" lang="en-US" sz="1800" spc="-1" strike="noStrike">
              <a:latin typeface="Arial"/>
            </a:endParaRPr>
          </a:p>
        </p:txBody>
      </p:sp>
      <p:sp>
        <p:nvSpPr>
          <p:cNvPr id="990" name="TextShape 9"/>
          <p:cNvSpPr txBox="1"/>
          <p:nvPr/>
        </p:nvSpPr>
        <p:spPr>
          <a:xfrm>
            <a:off x="2599200" y="1273680"/>
            <a:ext cx="1230120" cy="454320"/>
          </a:xfrm>
          <a:prstGeom prst="rect">
            <a:avLst/>
          </a:prstGeom>
          <a:noFill/>
          <a:ln>
            <a:noFill/>
          </a:ln>
        </p:spPr>
        <p:txBody>
          <a:bodyPr tIns="91440" bIns="91440"/>
          <a:p>
            <a:pPr algn="r">
              <a:lnSpc>
                <a:spcPct val="100000"/>
              </a:lnSpc>
            </a:pPr>
            <a:r>
              <a:rPr b="0" lang="en-US" sz="1800" spc="-1" strike="noStrike">
                <a:solidFill>
                  <a:srgbClr val="ffffff"/>
                </a:solidFill>
                <a:latin typeface="Squada One"/>
                <a:ea typeface="Squada One"/>
              </a:rPr>
              <a:t>01</a:t>
            </a:r>
            <a:endParaRPr b="0" lang="en-US" sz="1800" spc="-1" strike="noStrike">
              <a:solidFill>
                <a:srgbClr val="000000"/>
              </a:solidFill>
              <a:latin typeface="Arial"/>
            </a:endParaRPr>
          </a:p>
        </p:txBody>
      </p:sp>
      <p:sp>
        <p:nvSpPr>
          <p:cNvPr id="991" name="TextShape 10"/>
          <p:cNvSpPr txBox="1"/>
          <p:nvPr/>
        </p:nvSpPr>
        <p:spPr>
          <a:xfrm>
            <a:off x="2599200" y="1990440"/>
            <a:ext cx="1230120" cy="454320"/>
          </a:xfrm>
          <a:prstGeom prst="rect">
            <a:avLst/>
          </a:prstGeom>
          <a:noFill/>
          <a:ln>
            <a:noFill/>
          </a:ln>
        </p:spPr>
        <p:txBody>
          <a:bodyPr tIns="91440" bIns="91440"/>
          <a:p>
            <a:pPr algn="r">
              <a:lnSpc>
                <a:spcPct val="100000"/>
              </a:lnSpc>
            </a:pPr>
            <a:r>
              <a:rPr b="0" lang="en-US" sz="1800" spc="-1" strike="noStrike">
                <a:solidFill>
                  <a:srgbClr val="ffffff"/>
                </a:solidFill>
                <a:latin typeface="Squada One"/>
                <a:ea typeface="Squada One"/>
              </a:rPr>
              <a:t>02</a:t>
            </a:r>
            <a:endParaRPr b="0" lang="en-US" sz="1800" spc="-1" strike="noStrike">
              <a:solidFill>
                <a:srgbClr val="000000"/>
              </a:solidFill>
              <a:latin typeface="Arial"/>
            </a:endParaRPr>
          </a:p>
        </p:txBody>
      </p:sp>
      <p:sp>
        <p:nvSpPr>
          <p:cNvPr id="992" name="TextShape 11"/>
          <p:cNvSpPr txBox="1"/>
          <p:nvPr/>
        </p:nvSpPr>
        <p:spPr>
          <a:xfrm>
            <a:off x="2599200" y="2711160"/>
            <a:ext cx="1230120" cy="454320"/>
          </a:xfrm>
          <a:prstGeom prst="rect">
            <a:avLst/>
          </a:prstGeom>
          <a:noFill/>
          <a:ln>
            <a:noFill/>
          </a:ln>
        </p:spPr>
        <p:txBody>
          <a:bodyPr tIns="91440" bIns="91440"/>
          <a:p>
            <a:pPr algn="r">
              <a:lnSpc>
                <a:spcPct val="100000"/>
              </a:lnSpc>
            </a:pPr>
            <a:r>
              <a:rPr b="0" lang="en-US" sz="1800" spc="-1" strike="noStrike">
                <a:solidFill>
                  <a:srgbClr val="ffffff"/>
                </a:solidFill>
                <a:latin typeface="Squada One"/>
                <a:ea typeface="Squada One"/>
              </a:rPr>
              <a:t>03</a:t>
            </a:r>
            <a:endParaRPr b="0" lang="en-US" sz="1800" spc="-1" strike="noStrike">
              <a:solidFill>
                <a:srgbClr val="000000"/>
              </a:solidFill>
              <a:latin typeface="Arial"/>
            </a:endParaRPr>
          </a:p>
        </p:txBody>
      </p:sp>
      <p:sp>
        <p:nvSpPr>
          <p:cNvPr id="993" name="TextShape 12"/>
          <p:cNvSpPr txBox="1"/>
          <p:nvPr/>
        </p:nvSpPr>
        <p:spPr>
          <a:xfrm>
            <a:off x="2599200" y="3380040"/>
            <a:ext cx="1230120" cy="454320"/>
          </a:xfrm>
          <a:prstGeom prst="rect">
            <a:avLst/>
          </a:prstGeom>
          <a:noFill/>
          <a:ln>
            <a:noFill/>
          </a:ln>
        </p:spPr>
        <p:txBody>
          <a:bodyPr tIns="91440" bIns="91440"/>
          <a:p>
            <a:pPr algn="r">
              <a:lnSpc>
                <a:spcPct val="100000"/>
              </a:lnSpc>
            </a:pPr>
            <a:br/>
            <a:r>
              <a:rPr b="0" lang="en-US" sz="1800" spc="-1" strike="noStrike">
                <a:solidFill>
                  <a:srgbClr val="ffffff"/>
                </a:solidFill>
                <a:latin typeface="Squada One"/>
                <a:ea typeface="Squada One"/>
              </a:rPr>
              <a:t>04</a:t>
            </a:r>
            <a:endParaRPr b="0" lang="en-US" sz="1800" spc="-1" strike="noStrike">
              <a:solidFill>
                <a:srgbClr val="000000"/>
              </a:solidFill>
              <a:latin typeface="Arial"/>
            </a:endParaRPr>
          </a:p>
        </p:txBody>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33" name="TextShape 1"/>
          <p:cNvSpPr txBox="1"/>
          <p:nvPr/>
        </p:nvSpPr>
        <p:spPr>
          <a:xfrm>
            <a:off x="2269800" y="1330200"/>
            <a:ext cx="2149560" cy="605520"/>
          </a:xfrm>
          <a:prstGeom prst="rect">
            <a:avLst/>
          </a:prstGeom>
          <a:noFill/>
          <a:ln>
            <a:noFill/>
          </a:ln>
        </p:spPr>
        <p:txBody>
          <a:bodyPr tIns="91440" bIns="91440" anchor="b"/>
          <a:p>
            <a:pPr>
              <a:lnSpc>
                <a:spcPct val="100000"/>
              </a:lnSpc>
            </a:pPr>
            <a:r>
              <a:rPr b="0" lang="en-US" sz="2400" spc="-1" strike="noStrike">
                <a:solidFill>
                  <a:srgbClr val="ffffff"/>
                </a:solidFill>
                <a:latin typeface="Squada One"/>
                <a:ea typeface="Squada One"/>
              </a:rPr>
              <a:t>CREDITS</a:t>
            </a:r>
            <a:endParaRPr b="0" lang="en-US" sz="2400" spc="-1" strike="noStrike">
              <a:solidFill>
                <a:srgbClr val="000000"/>
              </a:solidFill>
              <a:latin typeface="Arial"/>
            </a:endParaRPr>
          </a:p>
        </p:txBody>
      </p:sp>
      <p:sp>
        <p:nvSpPr>
          <p:cNvPr id="2234" name="TextShape 2"/>
          <p:cNvSpPr txBox="1"/>
          <p:nvPr/>
        </p:nvSpPr>
        <p:spPr>
          <a:xfrm>
            <a:off x="1648440" y="2015280"/>
            <a:ext cx="5846760" cy="1797480"/>
          </a:xfrm>
          <a:prstGeom prst="rect">
            <a:avLst/>
          </a:prstGeom>
          <a:noFill/>
          <a:ln>
            <a:noFill/>
          </a:ln>
        </p:spPr>
        <p:txBody>
          <a:bodyPr tIns="91440" bIns="91440"/>
          <a:p>
            <a:pPr>
              <a:lnSpc>
                <a:spcPct val="100000"/>
              </a:lnSpc>
            </a:pPr>
            <a:r>
              <a:rPr b="0" lang="en-US" sz="1100" spc="-1" strike="noStrike">
                <a:solidFill>
                  <a:srgbClr val="ffffff"/>
                </a:solidFill>
                <a:latin typeface="Roboto Slab Light"/>
                <a:ea typeface="Roboto Slab Light"/>
              </a:rPr>
              <a:t>This is where you give credit to the ones who are part of this project.</a:t>
            </a:r>
            <a:endParaRPr b="0" lang="en-US" sz="1100" spc="-1" strike="noStrike">
              <a:latin typeface="Arial"/>
            </a:endParaRPr>
          </a:p>
          <a:p>
            <a:pPr>
              <a:lnSpc>
                <a:spcPct val="100000"/>
              </a:lnSpc>
            </a:pPr>
            <a:r>
              <a:rPr b="0" lang="en-US" sz="1100" spc="-1" strike="noStrike">
                <a:solidFill>
                  <a:srgbClr val="ffffff"/>
                </a:solidFill>
                <a:latin typeface="Roboto Slab Light"/>
                <a:ea typeface="Roboto Slab Light"/>
              </a:rPr>
              <a:t>Did you like the resources on this template? Get them for free at our other websites.</a:t>
            </a:r>
            <a:endParaRPr b="0" lang="en-US" sz="1100" spc="-1" strike="noStrike">
              <a:latin typeface="Arial"/>
            </a:endParaRPr>
          </a:p>
          <a:p>
            <a:pPr>
              <a:lnSpc>
                <a:spcPct val="100000"/>
              </a:lnSpc>
            </a:pP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Presentation template by </a:t>
            </a:r>
            <a:r>
              <a:rPr b="0" lang="en-US" sz="1100" spc="-1" strike="noStrike" u="sng">
                <a:solidFill>
                  <a:srgbClr val="ffffff"/>
                </a:solidFill>
                <a:uFillTx/>
                <a:latin typeface="Roboto Slab Light"/>
                <a:ea typeface="Roboto Slab Light"/>
              </a:rPr>
              <a:t>Slidesgo</a:t>
            </a: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Icons by </a:t>
            </a:r>
            <a:r>
              <a:rPr b="0" lang="en-US" sz="1100" spc="-1" strike="noStrike" u="sng">
                <a:solidFill>
                  <a:srgbClr val="ffffff"/>
                </a:solidFill>
                <a:uFillTx/>
                <a:latin typeface="Roboto Slab Light"/>
                <a:ea typeface="Roboto Slab Light"/>
              </a:rPr>
              <a:t>Flaticon</a:t>
            </a: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Infographics by </a:t>
            </a:r>
            <a:r>
              <a:rPr b="0" lang="en-US" sz="1100" spc="-1" strike="noStrike" u="sng">
                <a:solidFill>
                  <a:srgbClr val="ffffff"/>
                </a:solidFill>
                <a:uFillTx/>
                <a:latin typeface="Roboto Slab Light"/>
                <a:ea typeface="Roboto Slab Light"/>
              </a:rPr>
              <a:t>Freepik</a:t>
            </a: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Imagen by </a:t>
            </a:r>
            <a:r>
              <a:rPr b="0" lang="en-US" sz="1100" spc="-1" strike="noStrike" u="sng">
                <a:solidFill>
                  <a:srgbClr val="0097a7"/>
                </a:solidFill>
                <a:uFillTx/>
                <a:latin typeface="Roboto Slab Light"/>
                <a:ea typeface="Roboto Slab Light"/>
                <a:hlinkClick r:id="rId1"/>
              </a:rPr>
              <a:t>natanaelginting</a:t>
            </a:r>
            <a:r>
              <a:rPr b="0" lang="en-US" sz="1100" spc="-1" strike="noStrike">
                <a:solidFill>
                  <a:srgbClr val="ffffff"/>
                </a:solidFill>
                <a:latin typeface="Roboto Slab Light"/>
                <a:ea typeface="Roboto Slab Light"/>
              </a:rPr>
              <a:t> - </a:t>
            </a:r>
            <a:r>
              <a:rPr b="0" lang="en-US" sz="1100" spc="-1" strike="noStrike" u="sng">
                <a:solidFill>
                  <a:srgbClr val="ffffff"/>
                </a:solidFill>
                <a:uFillTx/>
                <a:latin typeface="Roboto Slab Light"/>
                <a:ea typeface="Roboto Slab Light"/>
              </a:rPr>
              <a:t>Freepik</a:t>
            </a: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Author introduction slide photo created by Freepik</a:t>
            </a: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Text &amp; Image slide photo created by Freepik.com</a:t>
            </a: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Big image slide photo created by Freepik.com</a:t>
            </a:r>
            <a:endParaRPr b="0" lang="en-US" sz="1100" spc="-1" strike="noStrike">
              <a:latin typeface="Arial"/>
            </a:endParaRPr>
          </a:p>
          <a:p>
            <a:pPr>
              <a:lnSpc>
                <a:spcPct val="100000"/>
              </a:lnSpc>
            </a:pPr>
            <a:endParaRPr b="0" lang="en-US" sz="1100" spc="-1" strike="noStrike">
              <a:latin typeface="Arial"/>
            </a:endParaRPr>
          </a:p>
          <a:p>
            <a:pPr>
              <a:lnSpc>
                <a:spcPct val="100000"/>
              </a:lnSpc>
            </a:pPr>
            <a:endParaRPr b="0" lang="en-US" sz="1100" spc="-1" strike="noStrike">
              <a:latin typeface="Arial"/>
            </a:endParaRPr>
          </a:p>
        </p:txBody>
      </p:sp>
    </p:spTree>
  </p:cSld>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235"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Instructions for use</a:t>
            </a:r>
            <a:endParaRPr b="0" lang="en-US" sz="2400" spc="-1" strike="noStrike">
              <a:solidFill>
                <a:srgbClr val="000000"/>
              </a:solidFill>
              <a:latin typeface="Arial"/>
            </a:endParaRPr>
          </a:p>
        </p:txBody>
      </p:sp>
      <p:sp>
        <p:nvSpPr>
          <p:cNvPr id="2236" name="TextShape 2"/>
          <p:cNvSpPr txBox="1"/>
          <p:nvPr/>
        </p:nvSpPr>
        <p:spPr>
          <a:xfrm>
            <a:off x="1220400" y="1299960"/>
            <a:ext cx="7047000" cy="439920"/>
          </a:xfrm>
          <a:prstGeom prst="rect">
            <a:avLst/>
          </a:prstGeom>
          <a:noFill/>
          <a:ln>
            <a:noFill/>
          </a:ln>
        </p:spPr>
        <p:txBody>
          <a:bodyPr tIns="91440" bIns="91440"/>
          <a:p>
            <a:pPr>
              <a:lnSpc>
                <a:spcPct val="115000"/>
              </a:lnSpc>
              <a:spcBef>
                <a:spcPts val="1400"/>
              </a:spcBef>
            </a:pPr>
            <a:r>
              <a:rPr b="0" lang="en-US" sz="1200" spc="-1" strike="noStrike">
                <a:solidFill>
                  <a:srgbClr val="ffffff"/>
                </a:solidFill>
                <a:latin typeface="Proxima Nova"/>
                <a:ea typeface="Proxima Nova"/>
              </a:rPr>
              <a:t>In order to use this template, you must credit </a:t>
            </a:r>
            <a:r>
              <a:rPr b="1" lang="en-US" sz="1200" spc="-1" strike="noStrike" u="sng">
                <a:solidFill>
                  <a:srgbClr val="869fb2"/>
                </a:solidFill>
                <a:uFillTx/>
                <a:latin typeface="Proxima Nova"/>
                <a:ea typeface="Proxima Nova"/>
              </a:rPr>
              <a:t>S</a:t>
            </a:r>
            <a:r>
              <a:rPr b="1" lang="en-US" sz="1200" spc="-1" strike="noStrike" u="sng">
                <a:solidFill>
                  <a:srgbClr val="0097a7"/>
                </a:solidFill>
                <a:uFillTx/>
                <a:latin typeface="Proxima Nova"/>
                <a:ea typeface="Proxima Nova"/>
                <a:hlinkClick r:id="rId1"/>
              </a:rPr>
              <a:t>lidesgo</a:t>
            </a:r>
            <a:r>
              <a:rPr b="0" lang="en-US" sz="1200" spc="-1" strike="noStrike">
                <a:solidFill>
                  <a:srgbClr val="435d74"/>
                </a:solidFill>
                <a:latin typeface="Proxima Nova"/>
                <a:ea typeface="Proxima Nova"/>
              </a:rPr>
              <a:t> </a:t>
            </a:r>
            <a:r>
              <a:rPr b="0" lang="en-US" sz="1200" spc="-1" strike="noStrike">
                <a:solidFill>
                  <a:srgbClr val="ffffff"/>
                </a:solidFill>
                <a:latin typeface="Proxima Nova"/>
                <a:ea typeface="Proxima Nova"/>
              </a:rPr>
              <a:t>by keeping the Credits slide.</a:t>
            </a:r>
            <a:endParaRPr b="0" lang="en-US" sz="1200" spc="-1" strike="noStrike">
              <a:solidFill>
                <a:srgbClr val="000000"/>
              </a:solidFill>
              <a:latin typeface="Arial"/>
            </a:endParaRPr>
          </a:p>
          <a:p>
            <a:pPr>
              <a:lnSpc>
                <a:spcPct val="115000"/>
              </a:lnSpc>
              <a:spcBef>
                <a:spcPts val="1400"/>
              </a:spcBef>
            </a:pPr>
            <a:r>
              <a:rPr b="1" lang="en-US" sz="1100" spc="-1" strike="noStrike">
                <a:solidFill>
                  <a:srgbClr val="869fb2"/>
                </a:solidFill>
                <a:latin typeface="Proxima Nova"/>
                <a:ea typeface="Proxima Nova"/>
              </a:rPr>
              <a:t>You are allowed to:</a:t>
            </a:r>
            <a:endParaRPr b="0" lang="en-US" sz="1100" spc="-1" strike="noStrike">
              <a:solidFill>
                <a:srgbClr val="000000"/>
              </a:solidFill>
              <a:latin typeface="Arial"/>
            </a:endParaRPr>
          </a:p>
          <a:p>
            <a:pPr>
              <a:lnSpc>
                <a:spcPct val="115000"/>
              </a:lnSpc>
              <a:spcBef>
                <a:spcPts val="400"/>
              </a:spcBef>
            </a:pPr>
            <a:r>
              <a:rPr b="0" lang="en-US" sz="1100" spc="-1" strike="noStrike">
                <a:solidFill>
                  <a:srgbClr val="ffffff"/>
                </a:solidFill>
                <a:latin typeface="Proxima Nova"/>
                <a:ea typeface="Proxima Nova"/>
              </a:rPr>
              <a:t>- Modify this template.</a:t>
            </a:r>
            <a:endParaRPr b="0" lang="en-US" sz="1100" spc="-1" strike="noStrike">
              <a:solidFill>
                <a:srgbClr val="000000"/>
              </a:solidFill>
              <a:latin typeface="Arial"/>
            </a:endParaRPr>
          </a:p>
          <a:p>
            <a:pPr>
              <a:lnSpc>
                <a:spcPct val="115000"/>
              </a:lnSpc>
            </a:pPr>
            <a:r>
              <a:rPr b="0" lang="en-US" sz="1100" spc="-1" strike="noStrike">
                <a:solidFill>
                  <a:srgbClr val="ffffff"/>
                </a:solidFill>
                <a:latin typeface="Proxima Nova"/>
                <a:ea typeface="Proxima Nova"/>
              </a:rPr>
              <a:t>- Use it for both personal and commercial projects.</a:t>
            </a:r>
            <a:endParaRPr b="0" lang="en-US" sz="1100" spc="-1" strike="noStrike">
              <a:solidFill>
                <a:srgbClr val="000000"/>
              </a:solidFill>
              <a:latin typeface="Arial"/>
            </a:endParaRPr>
          </a:p>
          <a:p>
            <a:pPr>
              <a:lnSpc>
                <a:spcPct val="115000"/>
              </a:lnSpc>
              <a:spcBef>
                <a:spcPts val="1400"/>
              </a:spcBef>
            </a:pPr>
            <a:r>
              <a:rPr b="1" lang="en-US" sz="1100" spc="-1" strike="noStrike">
                <a:solidFill>
                  <a:srgbClr val="869fb2"/>
                </a:solidFill>
                <a:latin typeface="Proxima Nova"/>
                <a:ea typeface="Proxima Nova"/>
              </a:rPr>
              <a:t>You are not allowed to:</a:t>
            </a:r>
            <a:endParaRPr b="0" lang="en-US" sz="1100" spc="-1" strike="noStrike">
              <a:solidFill>
                <a:srgbClr val="000000"/>
              </a:solidFill>
              <a:latin typeface="Arial"/>
            </a:endParaRPr>
          </a:p>
          <a:p>
            <a:pPr>
              <a:lnSpc>
                <a:spcPct val="115000"/>
              </a:lnSpc>
              <a:spcBef>
                <a:spcPts val="400"/>
              </a:spcBef>
            </a:pPr>
            <a:r>
              <a:rPr b="0" lang="en-US" sz="1100" spc="-1" strike="noStrike">
                <a:solidFill>
                  <a:srgbClr val="ffffff"/>
                </a:solidFill>
                <a:latin typeface="Proxima Nova"/>
                <a:ea typeface="Proxima Nova"/>
              </a:rPr>
              <a:t>- Sublicense, sell or rent any of Slidesgo Content (or a modified version of Slidesgo Content).</a:t>
            </a:r>
            <a:endParaRPr b="0" lang="en-US" sz="1100" spc="-1" strike="noStrike">
              <a:solidFill>
                <a:srgbClr val="000000"/>
              </a:solidFill>
              <a:latin typeface="Arial"/>
            </a:endParaRPr>
          </a:p>
          <a:p>
            <a:pPr>
              <a:lnSpc>
                <a:spcPct val="115000"/>
              </a:lnSpc>
            </a:pPr>
            <a:r>
              <a:rPr b="0" lang="en-US" sz="1100" spc="-1" strike="noStrike">
                <a:solidFill>
                  <a:srgbClr val="ffffff"/>
                </a:solidFill>
                <a:latin typeface="Proxima Nova"/>
                <a:ea typeface="Proxima Nova"/>
              </a:rPr>
              <a:t>- Distribute Slidesgo Content unless it has been expressly authorized by Slidesgo.</a:t>
            </a:r>
            <a:endParaRPr b="0" lang="en-US" sz="1100" spc="-1" strike="noStrike">
              <a:solidFill>
                <a:srgbClr val="000000"/>
              </a:solidFill>
              <a:latin typeface="Arial"/>
            </a:endParaRPr>
          </a:p>
          <a:p>
            <a:pPr>
              <a:lnSpc>
                <a:spcPct val="115000"/>
              </a:lnSpc>
            </a:pPr>
            <a:r>
              <a:rPr b="0" lang="en-US" sz="1100" spc="-1" strike="noStrike">
                <a:solidFill>
                  <a:srgbClr val="ffffff"/>
                </a:solidFill>
                <a:latin typeface="Proxima Nova"/>
                <a:ea typeface="Proxima Nova"/>
              </a:rPr>
              <a:t>- Include Slidesgo Content in an online or offline database or file.</a:t>
            </a:r>
            <a:endParaRPr b="0" lang="en-US" sz="1100" spc="-1" strike="noStrike">
              <a:solidFill>
                <a:srgbClr val="000000"/>
              </a:solidFill>
              <a:latin typeface="Arial"/>
            </a:endParaRPr>
          </a:p>
          <a:p>
            <a:pPr>
              <a:lnSpc>
                <a:spcPct val="115000"/>
              </a:lnSpc>
            </a:pPr>
            <a:r>
              <a:rPr b="0" lang="en-US" sz="1100" spc="-1" strike="noStrike">
                <a:solidFill>
                  <a:srgbClr val="ffffff"/>
                </a:solidFill>
                <a:latin typeface="Proxima Nova"/>
                <a:ea typeface="Proxima Nova"/>
              </a:rPr>
              <a:t>- Offer Slidesgo templates (or modified versions of Slidesgo templates) for download.</a:t>
            </a:r>
            <a:endParaRPr b="0" lang="en-US" sz="1100" spc="-1" strike="noStrike">
              <a:solidFill>
                <a:srgbClr val="000000"/>
              </a:solidFill>
              <a:latin typeface="Arial"/>
            </a:endParaRPr>
          </a:p>
          <a:p>
            <a:pPr>
              <a:lnSpc>
                <a:spcPct val="115000"/>
              </a:lnSpc>
            </a:pPr>
            <a:r>
              <a:rPr b="0" lang="en-US" sz="1100" spc="-1" strike="noStrike">
                <a:solidFill>
                  <a:srgbClr val="ffffff"/>
                </a:solidFill>
                <a:latin typeface="Proxima Nova"/>
                <a:ea typeface="Proxima Nova"/>
              </a:rPr>
              <a:t>- Acquire the copyright of Slidesgo Content.</a:t>
            </a:r>
            <a:endParaRPr b="0" lang="en-US" sz="1100" spc="-1" strike="noStrike">
              <a:solidFill>
                <a:srgbClr val="000000"/>
              </a:solidFill>
              <a:latin typeface="Arial"/>
            </a:endParaRPr>
          </a:p>
          <a:p>
            <a:pPr algn="ctr">
              <a:lnSpc>
                <a:spcPct val="115000"/>
              </a:lnSpc>
            </a:pPr>
            <a:endParaRPr b="0" lang="en-US" sz="1100" spc="-1" strike="noStrike">
              <a:solidFill>
                <a:srgbClr val="000000"/>
              </a:solidFill>
              <a:latin typeface="Arial"/>
            </a:endParaRPr>
          </a:p>
          <a:p>
            <a:pPr algn="ctr">
              <a:lnSpc>
                <a:spcPct val="115000"/>
              </a:lnSpc>
            </a:pPr>
            <a:endParaRPr b="0" lang="en-US" sz="1100" spc="-1" strike="noStrike">
              <a:solidFill>
                <a:srgbClr val="000000"/>
              </a:solidFill>
              <a:latin typeface="Arial"/>
            </a:endParaRPr>
          </a:p>
          <a:p>
            <a:pPr>
              <a:lnSpc>
                <a:spcPct val="115000"/>
              </a:lnSpc>
            </a:pPr>
            <a:endParaRPr b="0" lang="en-US" sz="1100" spc="-1" strike="noStrike">
              <a:solidFill>
                <a:srgbClr val="000000"/>
              </a:solidFill>
              <a:latin typeface="Arial"/>
            </a:endParaRPr>
          </a:p>
        </p:txBody>
      </p:sp>
      <p:sp>
        <p:nvSpPr>
          <p:cNvPr id="2237" name="TextShape 3"/>
          <p:cNvSpPr txBox="1"/>
          <p:nvPr/>
        </p:nvSpPr>
        <p:spPr>
          <a:xfrm>
            <a:off x="1048320" y="4124520"/>
            <a:ext cx="7047000" cy="439920"/>
          </a:xfrm>
          <a:prstGeom prst="rect">
            <a:avLst/>
          </a:prstGeom>
          <a:noFill/>
          <a:ln>
            <a:noFill/>
          </a:ln>
        </p:spPr>
        <p:txBody>
          <a:bodyPr tIns="91440" bIns="91440"/>
          <a:p>
            <a:pPr algn="ctr">
              <a:lnSpc>
                <a:spcPct val="115000"/>
              </a:lnSpc>
            </a:pPr>
            <a:r>
              <a:rPr b="0" lang="en-US" sz="1200" spc="-1" strike="noStrike">
                <a:solidFill>
                  <a:srgbClr val="ffffff"/>
                </a:solidFill>
                <a:latin typeface="Proxima Nova"/>
                <a:ea typeface="Proxima Nova"/>
              </a:rPr>
              <a:t>For more information about editing slides, please read our FAQs:</a:t>
            </a:r>
            <a:endParaRPr b="0" lang="en-US" sz="1200" spc="-1" strike="noStrike">
              <a:solidFill>
                <a:srgbClr val="000000"/>
              </a:solidFill>
              <a:latin typeface="Arial"/>
            </a:endParaRPr>
          </a:p>
          <a:p>
            <a:pPr algn="ctr">
              <a:lnSpc>
                <a:spcPct val="115000"/>
              </a:lnSpc>
            </a:pPr>
            <a:r>
              <a:rPr b="1" lang="en-US" sz="1200" spc="-1" strike="noStrike" u="sng">
                <a:solidFill>
                  <a:srgbClr val="0097a7"/>
                </a:solidFill>
                <a:uFillTx/>
                <a:latin typeface="Proxima Nova"/>
                <a:ea typeface="Proxima Nova"/>
                <a:hlinkClick r:id="rId2"/>
              </a:rPr>
              <a:t>https://slidesgo.com/faqs</a:t>
            </a:r>
            <a:endParaRPr b="0" lang="en-US" sz="1200" spc="-1" strike="noStrike">
              <a:solidFill>
                <a:srgbClr val="000000"/>
              </a:solidFill>
              <a:latin typeface="Arial"/>
            </a:endParaRPr>
          </a:p>
          <a:p>
            <a:pPr algn="ctr">
              <a:lnSpc>
                <a:spcPct val="115000"/>
              </a:lnSpc>
            </a:pPr>
            <a:endParaRPr b="0" lang="en-US" sz="1200" spc="-1" strike="noStrike">
              <a:solidFill>
                <a:srgbClr val="000000"/>
              </a:solidFill>
              <a:latin typeface="Arial"/>
            </a:endParaRPr>
          </a:p>
          <a:p>
            <a:pPr>
              <a:lnSpc>
                <a:spcPct val="115000"/>
              </a:lnSpc>
            </a:pPr>
            <a:endParaRPr b="0" lang="en-US" sz="1200" spc="-1" strike="noStrike">
              <a:solidFill>
                <a:srgbClr val="000000"/>
              </a:solidFill>
              <a:latin typeface="Arial"/>
            </a:endParaRPr>
          </a:p>
        </p:txBody>
      </p:sp>
    </p:spTree>
  </p:cSld>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238"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Fonts &amp; colors used</a:t>
            </a:r>
            <a:endParaRPr b="0" lang="en-US" sz="2400" spc="-1" strike="noStrike">
              <a:solidFill>
                <a:srgbClr val="000000"/>
              </a:solidFill>
              <a:latin typeface="Arial"/>
            </a:endParaRPr>
          </a:p>
        </p:txBody>
      </p:sp>
      <p:sp>
        <p:nvSpPr>
          <p:cNvPr id="2239" name="TextShape 2"/>
          <p:cNvSpPr txBox="1"/>
          <p:nvPr/>
        </p:nvSpPr>
        <p:spPr>
          <a:xfrm>
            <a:off x="1068120" y="1458000"/>
            <a:ext cx="7047000" cy="439920"/>
          </a:xfrm>
          <a:prstGeom prst="rect">
            <a:avLst/>
          </a:prstGeom>
          <a:noFill/>
          <a:ln>
            <a:noFill/>
          </a:ln>
        </p:spPr>
        <p:txBody>
          <a:bodyPr tIns="91440" bIns="91440"/>
          <a:p>
            <a:pPr algn="ctr">
              <a:lnSpc>
                <a:spcPct val="115000"/>
              </a:lnSpc>
            </a:pPr>
            <a:r>
              <a:rPr b="0" lang="en-US" sz="1200" spc="-1" strike="noStrike">
                <a:solidFill>
                  <a:srgbClr val="ffffff"/>
                </a:solidFill>
                <a:latin typeface="Proxima Nova"/>
                <a:ea typeface="Proxima Nova"/>
              </a:rPr>
              <a:t>This presentation has been made using the following fonts:</a:t>
            </a:r>
            <a:endParaRPr b="0" lang="en-US" sz="1200" spc="-1" strike="noStrike">
              <a:solidFill>
                <a:srgbClr val="000000"/>
              </a:solidFill>
              <a:latin typeface="Arial"/>
            </a:endParaRPr>
          </a:p>
          <a:p>
            <a:pPr>
              <a:lnSpc>
                <a:spcPct val="115000"/>
              </a:lnSpc>
            </a:pPr>
            <a:endParaRPr b="0" lang="en-US" sz="1200" spc="-1" strike="noStrike">
              <a:solidFill>
                <a:srgbClr val="000000"/>
              </a:solidFill>
              <a:latin typeface="Arial"/>
            </a:endParaRPr>
          </a:p>
        </p:txBody>
      </p:sp>
      <p:sp>
        <p:nvSpPr>
          <p:cNvPr id="2240" name="TextShape 3"/>
          <p:cNvSpPr txBox="1"/>
          <p:nvPr/>
        </p:nvSpPr>
        <p:spPr>
          <a:xfrm>
            <a:off x="1068120" y="1919160"/>
            <a:ext cx="7047000" cy="1254600"/>
          </a:xfrm>
          <a:prstGeom prst="rect">
            <a:avLst/>
          </a:prstGeom>
          <a:noFill/>
          <a:ln>
            <a:noFill/>
          </a:ln>
        </p:spPr>
        <p:txBody>
          <a:bodyPr tIns="91440" bIns="91440" anchor="ctr"/>
          <a:p>
            <a:pPr algn="ctr">
              <a:lnSpc>
                <a:spcPct val="115000"/>
              </a:lnSpc>
            </a:pPr>
            <a:r>
              <a:rPr b="1" lang="en-US" sz="1200" spc="-1" strike="noStrike">
                <a:solidFill>
                  <a:srgbClr val="ffffff"/>
                </a:solidFill>
                <a:latin typeface="Proxima Nova"/>
                <a:ea typeface="Proxima Nova"/>
              </a:rPr>
              <a:t>Squada One</a:t>
            </a:r>
            <a:endParaRPr b="0" lang="en-US" sz="1200" spc="-1" strike="noStrike">
              <a:solidFill>
                <a:srgbClr val="000000"/>
              </a:solidFill>
              <a:latin typeface="Arial"/>
            </a:endParaRPr>
          </a:p>
          <a:p>
            <a:pPr algn="ctr">
              <a:lnSpc>
                <a:spcPct val="115000"/>
              </a:lnSpc>
            </a:pPr>
            <a:r>
              <a:rPr b="0" lang="en-US" sz="1200" spc="-1" strike="noStrike">
                <a:solidFill>
                  <a:srgbClr val="ffffff"/>
                </a:solidFill>
                <a:latin typeface="Proxima Nova"/>
                <a:ea typeface="Proxima Nova"/>
              </a:rPr>
              <a:t>(</a:t>
            </a:r>
            <a:r>
              <a:rPr b="0" lang="en-US" sz="1200" spc="-1" strike="noStrike" u="sng">
                <a:solidFill>
                  <a:srgbClr val="0097a7"/>
                </a:solidFill>
                <a:uFillTx/>
                <a:latin typeface="Proxima Nova"/>
                <a:ea typeface="Proxima Nova"/>
                <a:hlinkClick r:id="rId1"/>
              </a:rPr>
              <a:t>https://fonts.google.com/specimen/Squada+One</a:t>
            </a:r>
            <a:r>
              <a:rPr b="0" lang="en-US" sz="1200" spc="-1" strike="noStrike">
                <a:solidFill>
                  <a:srgbClr val="ffffff"/>
                </a:solidFill>
                <a:latin typeface="Proxima Nova"/>
                <a:ea typeface="Proxima Nova"/>
              </a:rPr>
              <a:t>)</a:t>
            </a:r>
            <a:endParaRPr b="0" lang="en-US" sz="1200" spc="-1" strike="noStrike">
              <a:solidFill>
                <a:srgbClr val="000000"/>
              </a:solidFill>
              <a:latin typeface="Arial"/>
            </a:endParaRPr>
          </a:p>
          <a:p>
            <a:pPr algn="ctr">
              <a:lnSpc>
                <a:spcPct val="115000"/>
              </a:lnSpc>
            </a:pPr>
            <a:endParaRPr b="0" lang="en-US" sz="1200" spc="-1" strike="noStrike">
              <a:solidFill>
                <a:srgbClr val="000000"/>
              </a:solidFill>
              <a:latin typeface="Arial"/>
            </a:endParaRPr>
          </a:p>
          <a:p>
            <a:pPr algn="ctr">
              <a:lnSpc>
                <a:spcPct val="115000"/>
              </a:lnSpc>
            </a:pPr>
            <a:r>
              <a:rPr b="1" lang="en-US" sz="1200" spc="-1" strike="noStrike">
                <a:solidFill>
                  <a:srgbClr val="ffffff"/>
                </a:solidFill>
                <a:latin typeface="Proxima Nova"/>
                <a:ea typeface="Proxima Nova"/>
              </a:rPr>
              <a:t>Roboto Slab</a:t>
            </a:r>
            <a:endParaRPr b="0" lang="en-US" sz="1200" spc="-1" strike="noStrike">
              <a:solidFill>
                <a:srgbClr val="000000"/>
              </a:solidFill>
              <a:latin typeface="Arial"/>
            </a:endParaRPr>
          </a:p>
          <a:p>
            <a:pPr algn="ctr">
              <a:lnSpc>
                <a:spcPct val="115000"/>
              </a:lnSpc>
            </a:pPr>
            <a:r>
              <a:rPr b="0" lang="en-US" sz="1200" spc="-1" strike="noStrike">
                <a:solidFill>
                  <a:srgbClr val="ffffff"/>
                </a:solidFill>
                <a:latin typeface="Proxima Nova"/>
                <a:ea typeface="Proxima Nova"/>
              </a:rPr>
              <a:t>(</a:t>
            </a:r>
            <a:r>
              <a:rPr b="0" lang="en-US" sz="1200" spc="-1" strike="noStrike" u="sng">
                <a:solidFill>
                  <a:srgbClr val="0097a7"/>
                </a:solidFill>
                <a:uFillTx/>
                <a:latin typeface="Proxima Nova"/>
                <a:ea typeface="Proxima Nova"/>
                <a:hlinkClick r:id="rId2"/>
              </a:rPr>
              <a:t>https://fonts.google.com/specimen/Roboto+Slab</a:t>
            </a:r>
            <a:r>
              <a:rPr b="0" lang="en-US" sz="1200" spc="-1" strike="noStrike">
                <a:solidFill>
                  <a:srgbClr val="ffffff"/>
                </a:solidFill>
                <a:latin typeface="Proxima Nova"/>
                <a:ea typeface="Proxima Nova"/>
              </a:rPr>
              <a:t>)</a:t>
            </a:r>
            <a:endParaRPr b="0" lang="en-US" sz="1200" spc="-1" strike="noStrike">
              <a:solidFill>
                <a:srgbClr val="000000"/>
              </a:solidFill>
              <a:latin typeface="Arial"/>
            </a:endParaRPr>
          </a:p>
        </p:txBody>
      </p:sp>
      <p:grpSp>
        <p:nvGrpSpPr>
          <p:cNvPr id="2241" name="Group 4"/>
          <p:cNvGrpSpPr/>
          <p:nvPr/>
        </p:nvGrpSpPr>
        <p:grpSpPr>
          <a:xfrm>
            <a:off x="2660760" y="3551040"/>
            <a:ext cx="760320" cy="724680"/>
            <a:chOff x="2660760" y="3551040"/>
            <a:chExt cx="760320" cy="724680"/>
          </a:xfrm>
        </p:grpSpPr>
        <p:sp>
          <p:nvSpPr>
            <p:cNvPr id="2242" name="CustomShape 5"/>
            <p:cNvSpPr/>
            <p:nvPr/>
          </p:nvSpPr>
          <p:spPr>
            <a:xfrm>
              <a:off x="2660760" y="3551040"/>
              <a:ext cx="760320" cy="724680"/>
            </a:xfrm>
            <a:prstGeom prst="roundRect">
              <a:avLst>
                <a:gd name="adj" fmla="val 16667"/>
              </a:avLst>
            </a:prstGeom>
            <a:solidFill>
              <a:srgbClr val="242637"/>
            </a:solidFill>
            <a:ln w="9360">
              <a:solidFill>
                <a:srgbClr val="ffffff"/>
              </a:solidFill>
              <a:round/>
            </a:ln>
          </p:spPr>
          <p:style>
            <a:lnRef idx="0"/>
            <a:fillRef idx="0"/>
            <a:effectRef idx="0"/>
            <a:fontRef idx="minor"/>
          </p:style>
        </p:sp>
        <p:sp>
          <p:nvSpPr>
            <p:cNvPr id="2243" name="CustomShape 6"/>
            <p:cNvSpPr/>
            <p:nvPr/>
          </p:nvSpPr>
          <p:spPr>
            <a:xfrm>
              <a:off x="2660760" y="3701880"/>
              <a:ext cx="760320" cy="422640"/>
            </a:xfrm>
            <a:prstGeom prst="rect">
              <a:avLst/>
            </a:prstGeom>
            <a:noFill/>
            <a:ln>
              <a:noFill/>
            </a:ln>
          </p:spPr>
          <p:style>
            <a:lnRef idx="0"/>
            <a:fillRef idx="0"/>
            <a:effectRef idx="0"/>
            <a:fontRef idx="minor"/>
          </p:style>
          <p:txBody>
            <a:bodyPr tIns="91440" bIns="91440" anchor="ctr"/>
            <a:p>
              <a:pPr algn="ctr">
                <a:lnSpc>
                  <a:spcPct val="100000"/>
                </a:lnSpc>
              </a:pPr>
              <a:r>
                <a:rPr b="0" lang="en-US" sz="1000" spc="-1" strike="noStrike">
                  <a:solidFill>
                    <a:srgbClr val="ffffff"/>
                  </a:solidFill>
                  <a:latin typeface="Proxima Nova Semibold"/>
                  <a:ea typeface="Proxima Nova Semibold"/>
                </a:rPr>
                <a:t>#242637</a:t>
              </a:r>
              <a:endParaRPr b="0" lang="en-US" sz="1000" spc="-1" strike="noStrike">
                <a:latin typeface="Arial"/>
              </a:endParaRPr>
            </a:p>
          </p:txBody>
        </p:sp>
      </p:grpSp>
      <p:grpSp>
        <p:nvGrpSpPr>
          <p:cNvPr id="2244" name="Group 7"/>
          <p:cNvGrpSpPr/>
          <p:nvPr/>
        </p:nvGrpSpPr>
        <p:grpSpPr>
          <a:xfrm>
            <a:off x="3681360" y="3551040"/>
            <a:ext cx="760320" cy="724680"/>
            <a:chOff x="3681360" y="3551040"/>
            <a:chExt cx="760320" cy="724680"/>
          </a:xfrm>
        </p:grpSpPr>
        <p:sp>
          <p:nvSpPr>
            <p:cNvPr id="2245" name="CustomShape 8"/>
            <p:cNvSpPr/>
            <p:nvPr/>
          </p:nvSpPr>
          <p:spPr>
            <a:xfrm>
              <a:off x="3681360" y="3551040"/>
              <a:ext cx="760320" cy="724680"/>
            </a:xfrm>
            <a:prstGeom prst="roundRect">
              <a:avLst>
                <a:gd name="adj" fmla="val 16667"/>
              </a:avLst>
            </a:prstGeom>
            <a:solidFill>
              <a:srgbClr val="33364f"/>
            </a:solidFill>
            <a:ln w="9360">
              <a:solidFill>
                <a:srgbClr val="ffffff"/>
              </a:solidFill>
              <a:round/>
            </a:ln>
          </p:spPr>
          <p:style>
            <a:lnRef idx="0"/>
            <a:fillRef idx="0"/>
            <a:effectRef idx="0"/>
            <a:fontRef idx="minor"/>
          </p:style>
        </p:sp>
        <p:sp>
          <p:nvSpPr>
            <p:cNvPr id="2246" name="CustomShape 9"/>
            <p:cNvSpPr/>
            <p:nvPr/>
          </p:nvSpPr>
          <p:spPr>
            <a:xfrm>
              <a:off x="3681360" y="3701880"/>
              <a:ext cx="760320" cy="422640"/>
            </a:xfrm>
            <a:prstGeom prst="rect">
              <a:avLst/>
            </a:prstGeom>
            <a:noFill/>
            <a:ln>
              <a:noFill/>
            </a:ln>
          </p:spPr>
          <p:style>
            <a:lnRef idx="0"/>
            <a:fillRef idx="0"/>
            <a:effectRef idx="0"/>
            <a:fontRef idx="minor"/>
          </p:style>
          <p:txBody>
            <a:bodyPr tIns="91440" bIns="91440" anchor="ctr"/>
            <a:p>
              <a:pPr algn="ctr">
                <a:lnSpc>
                  <a:spcPct val="100000"/>
                </a:lnSpc>
              </a:pPr>
              <a:r>
                <a:rPr b="0" lang="en-US" sz="1000" spc="-1" strike="noStrike">
                  <a:solidFill>
                    <a:srgbClr val="ffffff"/>
                  </a:solidFill>
                  <a:latin typeface="Proxima Nova Semibold"/>
                  <a:ea typeface="Proxima Nova Semibold"/>
                </a:rPr>
                <a:t>#33364f</a:t>
              </a:r>
              <a:endParaRPr b="0" lang="en-US" sz="1000" spc="-1" strike="noStrike">
                <a:latin typeface="Arial"/>
              </a:endParaRPr>
            </a:p>
          </p:txBody>
        </p:sp>
      </p:grpSp>
      <p:grpSp>
        <p:nvGrpSpPr>
          <p:cNvPr id="2247" name="Group 10"/>
          <p:cNvGrpSpPr/>
          <p:nvPr/>
        </p:nvGrpSpPr>
        <p:grpSpPr>
          <a:xfrm>
            <a:off x="4701960" y="3551040"/>
            <a:ext cx="760320" cy="724680"/>
            <a:chOff x="4701960" y="3551040"/>
            <a:chExt cx="760320" cy="724680"/>
          </a:xfrm>
        </p:grpSpPr>
        <p:sp>
          <p:nvSpPr>
            <p:cNvPr id="2248" name="CustomShape 11"/>
            <p:cNvSpPr/>
            <p:nvPr/>
          </p:nvSpPr>
          <p:spPr>
            <a:xfrm>
              <a:off x="4701960" y="3551040"/>
              <a:ext cx="760320" cy="724680"/>
            </a:xfrm>
            <a:prstGeom prst="roundRect">
              <a:avLst>
                <a:gd name="adj" fmla="val 16667"/>
              </a:avLst>
            </a:prstGeom>
            <a:solidFill>
              <a:srgbClr val="9c1b40"/>
            </a:solidFill>
            <a:ln w="9360">
              <a:solidFill>
                <a:srgbClr val="ffffff"/>
              </a:solidFill>
              <a:round/>
            </a:ln>
          </p:spPr>
          <p:style>
            <a:lnRef idx="0"/>
            <a:fillRef idx="0"/>
            <a:effectRef idx="0"/>
            <a:fontRef idx="minor"/>
          </p:style>
        </p:sp>
        <p:sp>
          <p:nvSpPr>
            <p:cNvPr id="2249" name="CustomShape 12"/>
            <p:cNvSpPr/>
            <p:nvPr/>
          </p:nvSpPr>
          <p:spPr>
            <a:xfrm>
              <a:off x="4701960" y="3701880"/>
              <a:ext cx="760320" cy="422640"/>
            </a:xfrm>
            <a:prstGeom prst="rect">
              <a:avLst/>
            </a:prstGeom>
            <a:noFill/>
            <a:ln>
              <a:noFill/>
            </a:ln>
          </p:spPr>
          <p:style>
            <a:lnRef idx="0"/>
            <a:fillRef idx="0"/>
            <a:effectRef idx="0"/>
            <a:fontRef idx="minor"/>
          </p:style>
          <p:txBody>
            <a:bodyPr tIns="91440" bIns="91440" anchor="ctr"/>
            <a:p>
              <a:pPr algn="ctr">
                <a:lnSpc>
                  <a:spcPct val="100000"/>
                </a:lnSpc>
              </a:pPr>
              <a:r>
                <a:rPr b="0" lang="en-US" sz="1000" spc="-1" strike="noStrike">
                  <a:solidFill>
                    <a:srgbClr val="ffffff"/>
                  </a:solidFill>
                  <a:latin typeface="Proxima Nova Semibold"/>
                  <a:ea typeface="Proxima Nova Semibold"/>
                </a:rPr>
                <a:t>#9c1b40</a:t>
              </a:r>
              <a:endParaRPr b="0" lang="en-US" sz="1000" spc="-1" strike="noStrike">
                <a:latin typeface="Arial"/>
              </a:endParaRPr>
            </a:p>
          </p:txBody>
        </p:sp>
      </p:grpSp>
      <p:grpSp>
        <p:nvGrpSpPr>
          <p:cNvPr id="2250" name="Group 13"/>
          <p:cNvGrpSpPr/>
          <p:nvPr/>
        </p:nvGrpSpPr>
        <p:grpSpPr>
          <a:xfrm>
            <a:off x="5722560" y="3551040"/>
            <a:ext cx="760320" cy="724680"/>
            <a:chOff x="5722560" y="3551040"/>
            <a:chExt cx="760320" cy="724680"/>
          </a:xfrm>
        </p:grpSpPr>
        <p:sp>
          <p:nvSpPr>
            <p:cNvPr id="2251" name="CustomShape 14"/>
            <p:cNvSpPr/>
            <p:nvPr/>
          </p:nvSpPr>
          <p:spPr>
            <a:xfrm>
              <a:off x="5722560" y="3551040"/>
              <a:ext cx="760320" cy="724680"/>
            </a:xfrm>
            <a:prstGeom prst="roundRect">
              <a:avLst>
                <a:gd name="adj" fmla="val 16667"/>
              </a:avLst>
            </a:prstGeom>
            <a:solidFill>
              <a:srgbClr val="ffffff"/>
            </a:solidFill>
            <a:ln w="9360">
              <a:solidFill>
                <a:srgbClr val="ffffff"/>
              </a:solidFill>
              <a:round/>
            </a:ln>
          </p:spPr>
          <p:style>
            <a:lnRef idx="0"/>
            <a:fillRef idx="0"/>
            <a:effectRef idx="0"/>
            <a:fontRef idx="minor"/>
          </p:style>
        </p:sp>
        <p:sp>
          <p:nvSpPr>
            <p:cNvPr id="2252" name="CustomShape 15"/>
            <p:cNvSpPr/>
            <p:nvPr/>
          </p:nvSpPr>
          <p:spPr>
            <a:xfrm>
              <a:off x="5722560" y="3701880"/>
              <a:ext cx="760320" cy="422640"/>
            </a:xfrm>
            <a:prstGeom prst="rect">
              <a:avLst/>
            </a:prstGeom>
            <a:solidFill>
              <a:srgbClr val="ffffff"/>
            </a:solidFill>
            <a:ln>
              <a:noFill/>
            </a:ln>
          </p:spPr>
          <p:style>
            <a:lnRef idx="0"/>
            <a:fillRef idx="0"/>
            <a:effectRef idx="0"/>
            <a:fontRef idx="minor"/>
          </p:style>
          <p:txBody>
            <a:bodyPr tIns="91440" bIns="91440" anchor="ctr"/>
            <a:p>
              <a:pPr algn="ctr">
                <a:lnSpc>
                  <a:spcPct val="100000"/>
                </a:lnSpc>
              </a:pPr>
              <a:r>
                <a:rPr b="0" lang="en-US" sz="1000" spc="-1" strike="noStrike">
                  <a:solidFill>
                    <a:srgbClr val="242637"/>
                  </a:solidFill>
                  <a:latin typeface="Proxima Nova Semibold"/>
                  <a:ea typeface="Proxima Nova Semibold"/>
                </a:rPr>
                <a:t>#ffffff</a:t>
              </a:r>
              <a:endParaRPr b="0" lang="en-US" sz="1000" spc="-1" strike="noStrike">
                <a:latin typeface="Arial"/>
              </a:endParaRPr>
            </a:p>
          </p:txBody>
        </p:sp>
      </p:grpSp>
    </p:spTree>
  </p:cSld>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2253"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Use our editable graphic resources...</a:t>
            </a:r>
            <a:endParaRPr b="0" lang="en-US" sz="2400" spc="-1" strike="noStrike">
              <a:solidFill>
                <a:srgbClr val="000000"/>
              </a:solidFill>
              <a:latin typeface="Arial"/>
            </a:endParaRPr>
          </a:p>
        </p:txBody>
      </p:sp>
      <p:sp>
        <p:nvSpPr>
          <p:cNvPr id="2254" name="TextShape 2"/>
          <p:cNvSpPr txBox="1"/>
          <p:nvPr/>
        </p:nvSpPr>
        <p:spPr>
          <a:xfrm>
            <a:off x="1068120" y="1458000"/>
            <a:ext cx="7047000" cy="482040"/>
          </a:xfrm>
          <a:prstGeom prst="rect">
            <a:avLst/>
          </a:prstGeom>
          <a:noFill/>
          <a:ln>
            <a:noFill/>
          </a:ln>
        </p:spPr>
        <p:txBody>
          <a:bodyPr tIns="91440" bIns="91440" anchor="ctr"/>
          <a:p>
            <a:pPr algn="ctr">
              <a:lnSpc>
                <a:spcPct val="115000"/>
              </a:lnSpc>
            </a:pPr>
            <a:r>
              <a:rPr b="0" lang="en-US" sz="1200" spc="-1" strike="noStrike">
                <a:solidFill>
                  <a:srgbClr val="ffffff"/>
                </a:solidFill>
                <a:latin typeface="Proxima Nova"/>
                <a:ea typeface="Proxima Nova"/>
              </a:rPr>
              <a:t>You can easily resize these resources keeping the quality. To change the color just ungroup the resource and click on the object you want to change. Then click on the paint bucket and select the color you want. Don’t forget to group the resource again when you’re done.</a:t>
            </a:r>
            <a:endParaRPr b="0" lang="en-US" sz="1200" spc="-1" strike="noStrike">
              <a:solidFill>
                <a:srgbClr val="000000"/>
              </a:solidFill>
              <a:latin typeface="Arial"/>
            </a:endParaRPr>
          </a:p>
        </p:txBody>
      </p:sp>
      <p:grpSp>
        <p:nvGrpSpPr>
          <p:cNvPr id="2255" name="Group 3"/>
          <p:cNvGrpSpPr/>
          <p:nvPr/>
        </p:nvGrpSpPr>
        <p:grpSpPr>
          <a:xfrm>
            <a:off x="3241080" y="3813480"/>
            <a:ext cx="509040" cy="508320"/>
            <a:chOff x="3241080" y="3813480"/>
            <a:chExt cx="509040" cy="508320"/>
          </a:xfrm>
        </p:grpSpPr>
        <p:sp>
          <p:nvSpPr>
            <p:cNvPr id="2256" name="CustomShape 4"/>
            <p:cNvSpPr/>
            <p:nvPr/>
          </p:nvSpPr>
          <p:spPr>
            <a:xfrm>
              <a:off x="3387960" y="3987000"/>
              <a:ext cx="188280" cy="161640"/>
            </a:xfrm>
            <a:custGeom>
              <a:avLst/>
              <a:gdLst/>
              <a:ahLst/>
              <a:rect l="l" t="t" r="r" b="b"/>
              <a:pathLst>
                <a:path w="3462" h="297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style>
            <a:lnRef idx="0"/>
            <a:fillRef idx="0"/>
            <a:effectRef idx="0"/>
            <a:fontRef idx="minor"/>
          </p:style>
        </p:sp>
        <p:sp>
          <p:nvSpPr>
            <p:cNvPr id="2257" name="CustomShape 5"/>
            <p:cNvSpPr/>
            <p:nvPr/>
          </p:nvSpPr>
          <p:spPr>
            <a:xfrm>
              <a:off x="3376800" y="3813480"/>
              <a:ext cx="112680" cy="155520"/>
            </a:xfrm>
            <a:custGeom>
              <a:avLst/>
              <a:gdLst/>
              <a:ahLst/>
              <a:rect l="l" t="t" r="r" b="b"/>
              <a:pathLst>
                <a:path w="2070" h="286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style>
            <a:lnRef idx="0"/>
            <a:fillRef idx="0"/>
            <a:effectRef idx="0"/>
            <a:fontRef idx="minor"/>
          </p:style>
        </p:sp>
        <p:sp>
          <p:nvSpPr>
            <p:cNvPr id="2258" name="CustomShape 6"/>
            <p:cNvSpPr/>
            <p:nvPr/>
          </p:nvSpPr>
          <p:spPr>
            <a:xfrm>
              <a:off x="3557880" y="3855960"/>
              <a:ext cx="151920" cy="146880"/>
            </a:xfrm>
            <a:custGeom>
              <a:avLst/>
              <a:gdLst/>
              <a:ahLst/>
              <a:rect l="l" t="t" r="r" b="b"/>
              <a:pathLst>
                <a:path w="2792" h="2701">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style>
            <a:lnRef idx="0"/>
            <a:fillRef idx="0"/>
            <a:effectRef idx="0"/>
            <a:fontRef idx="minor"/>
          </p:style>
        </p:sp>
        <p:sp>
          <p:nvSpPr>
            <p:cNvPr id="2259" name="CustomShape 7"/>
            <p:cNvSpPr/>
            <p:nvPr/>
          </p:nvSpPr>
          <p:spPr>
            <a:xfrm>
              <a:off x="3592080" y="3951000"/>
              <a:ext cx="158040" cy="110160"/>
            </a:xfrm>
            <a:custGeom>
              <a:avLst/>
              <a:gdLst/>
              <a:ahLst/>
              <a:rect l="l" t="t" r="r" b="b"/>
              <a:pathLst>
                <a:path w="2907" h="2027">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style>
            <a:lnRef idx="0"/>
            <a:fillRef idx="0"/>
            <a:effectRef idx="0"/>
            <a:fontRef idx="minor"/>
          </p:style>
        </p:sp>
        <p:sp>
          <p:nvSpPr>
            <p:cNvPr id="2260" name="CustomShape 8"/>
            <p:cNvSpPr/>
            <p:nvPr/>
          </p:nvSpPr>
          <p:spPr>
            <a:xfrm>
              <a:off x="3281760" y="4132800"/>
              <a:ext cx="151560" cy="147240"/>
            </a:xfrm>
            <a:custGeom>
              <a:avLst/>
              <a:gdLst/>
              <a:ahLst/>
              <a:rect l="l" t="t" r="r" b="b"/>
              <a:pathLst>
                <a:path w="2785" h="2704">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style>
            <a:lnRef idx="0"/>
            <a:fillRef idx="0"/>
            <a:effectRef idx="0"/>
            <a:fontRef idx="minor"/>
          </p:style>
        </p:sp>
        <p:sp>
          <p:nvSpPr>
            <p:cNvPr id="2261" name="CustomShape 9"/>
            <p:cNvSpPr/>
            <p:nvPr/>
          </p:nvSpPr>
          <p:spPr>
            <a:xfrm>
              <a:off x="3376800" y="4166280"/>
              <a:ext cx="112320" cy="155520"/>
            </a:xfrm>
            <a:custGeom>
              <a:avLst/>
              <a:gdLst/>
              <a:ahLst/>
              <a:rect l="l" t="t" r="r" b="b"/>
              <a:pathLst>
                <a:path w="2063" h="2858">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style>
            <a:lnRef idx="0"/>
            <a:fillRef idx="0"/>
            <a:effectRef idx="0"/>
            <a:fontRef idx="minor"/>
          </p:style>
        </p:sp>
        <p:sp>
          <p:nvSpPr>
            <p:cNvPr id="2262" name="CustomShape 10"/>
            <p:cNvSpPr/>
            <p:nvPr/>
          </p:nvSpPr>
          <p:spPr>
            <a:xfrm>
              <a:off x="3502080" y="4166640"/>
              <a:ext cx="112320" cy="155160"/>
            </a:xfrm>
            <a:custGeom>
              <a:avLst/>
              <a:gdLst/>
              <a:ahLst/>
              <a:rect l="l" t="t" r="r" b="b"/>
              <a:pathLst>
                <a:path w="2064" h="2853">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style>
            <a:lnRef idx="0"/>
            <a:fillRef idx="0"/>
            <a:effectRef idx="0"/>
            <a:fontRef idx="minor"/>
          </p:style>
        </p:sp>
        <p:sp>
          <p:nvSpPr>
            <p:cNvPr id="2263" name="CustomShape 11"/>
            <p:cNvSpPr/>
            <p:nvPr/>
          </p:nvSpPr>
          <p:spPr>
            <a:xfrm>
              <a:off x="3558240" y="4132800"/>
              <a:ext cx="151560" cy="147240"/>
            </a:xfrm>
            <a:custGeom>
              <a:avLst/>
              <a:gdLst/>
              <a:ahLst/>
              <a:rect l="l" t="t" r="r" b="b"/>
              <a:pathLst>
                <a:path w="2784" h="2708">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style>
            <a:lnRef idx="0"/>
            <a:fillRef idx="0"/>
            <a:effectRef idx="0"/>
            <a:fontRef idx="minor"/>
          </p:style>
        </p:sp>
        <p:sp>
          <p:nvSpPr>
            <p:cNvPr id="2264" name="CustomShape 12"/>
            <p:cNvSpPr/>
            <p:nvPr/>
          </p:nvSpPr>
          <p:spPr>
            <a:xfrm>
              <a:off x="3591720" y="4074480"/>
              <a:ext cx="158040" cy="109800"/>
            </a:xfrm>
            <a:custGeom>
              <a:avLst/>
              <a:gdLst/>
              <a:ahLst/>
              <a:rect l="l" t="t" r="r" b="b"/>
              <a:pathLst>
                <a:path w="2907" h="2022">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style>
            <a:lnRef idx="0"/>
            <a:fillRef idx="0"/>
            <a:effectRef idx="0"/>
            <a:fontRef idx="minor"/>
          </p:style>
        </p:sp>
        <p:sp>
          <p:nvSpPr>
            <p:cNvPr id="2265" name="CustomShape 13"/>
            <p:cNvSpPr/>
            <p:nvPr/>
          </p:nvSpPr>
          <p:spPr>
            <a:xfrm>
              <a:off x="3281760" y="3856320"/>
              <a:ext cx="149760" cy="146880"/>
            </a:xfrm>
            <a:custGeom>
              <a:avLst/>
              <a:gdLst/>
              <a:ahLst/>
              <a:rect l="l" t="t" r="r" b="b"/>
              <a:pathLst>
                <a:path w="2756" h="2701">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style>
            <a:lnRef idx="0"/>
            <a:fillRef idx="0"/>
            <a:effectRef idx="0"/>
            <a:fontRef idx="minor"/>
          </p:style>
        </p:sp>
        <p:sp>
          <p:nvSpPr>
            <p:cNvPr id="2266" name="CustomShape 14"/>
            <p:cNvSpPr/>
            <p:nvPr/>
          </p:nvSpPr>
          <p:spPr>
            <a:xfrm>
              <a:off x="3502080" y="3814200"/>
              <a:ext cx="112320" cy="155160"/>
            </a:xfrm>
            <a:custGeom>
              <a:avLst/>
              <a:gdLst/>
              <a:ahLst/>
              <a:rect l="l" t="t" r="r" b="b"/>
              <a:pathLst>
                <a:path w="2064" h="2853">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style>
            <a:lnRef idx="0"/>
            <a:fillRef idx="0"/>
            <a:effectRef idx="0"/>
            <a:fontRef idx="minor"/>
          </p:style>
        </p:sp>
        <p:sp>
          <p:nvSpPr>
            <p:cNvPr id="2267" name="CustomShape 15"/>
            <p:cNvSpPr/>
            <p:nvPr/>
          </p:nvSpPr>
          <p:spPr>
            <a:xfrm>
              <a:off x="3241080" y="4074480"/>
              <a:ext cx="157680" cy="110160"/>
            </a:xfrm>
            <a:custGeom>
              <a:avLst/>
              <a:gdLst/>
              <a:ahLst/>
              <a:rect l="l" t="t" r="r" b="b"/>
              <a:pathLst>
                <a:path w="2901" h="2024">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style>
            <a:lnRef idx="0"/>
            <a:fillRef idx="0"/>
            <a:effectRef idx="0"/>
            <a:fontRef idx="minor"/>
          </p:style>
        </p:sp>
        <p:sp>
          <p:nvSpPr>
            <p:cNvPr id="2268" name="CustomShape 16"/>
            <p:cNvSpPr/>
            <p:nvPr/>
          </p:nvSpPr>
          <p:spPr>
            <a:xfrm>
              <a:off x="3241080" y="3951360"/>
              <a:ext cx="158400" cy="110160"/>
            </a:xfrm>
            <a:custGeom>
              <a:avLst/>
              <a:gdLst/>
              <a:ahLst/>
              <a:rect l="l" t="t" r="r" b="b"/>
              <a:pathLst>
                <a:path w="2908" h="2025">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style>
            <a:lnRef idx="0"/>
            <a:fillRef idx="0"/>
            <a:effectRef idx="0"/>
            <a:fontRef idx="minor"/>
          </p:style>
        </p:sp>
      </p:grpSp>
      <p:grpSp>
        <p:nvGrpSpPr>
          <p:cNvPr id="2269" name="Group 17"/>
          <p:cNvGrpSpPr/>
          <p:nvPr/>
        </p:nvGrpSpPr>
        <p:grpSpPr>
          <a:xfrm>
            <a:off x="3930840" y="2321280"/>
            <a:ext cx="474120" cy="551160"/>
            <a:chOff x="3930840" y="2321280"/>
            <a:chExt cx="474120" cy="551160"/>
          </a:xfrm>
        </p:grpSpPr>
        <p:sp>
          <p:nvSpPr>
            <p:cNvPr id="2270" name="CustomShape 18"/>
            <p:cNvSpPr/>
            <p:nvPr/>
          </p:nvSpPr>
          <p:spPr>
            <a:xfrm>
              <a:off x="3930840" y="2321280"/>
              <a:ext cx="288360" cy="262440"/>
            </a:xfrm>
            <a:custGeom>
              <a:avLst/>
              <a:gdLst/>
              <a:ahLst/>
              <a:rect l="l" t="t" r="r" b="b"/>
              <a:pathLst>
                <a:path w="1458" h="132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style>
            <a:lnRef idx="0"/>
            <a:fillRef idx="0"/>
            <a:effectRef idx="0"/>
            <a:fontRef idx="minor"/>
          </p:style>
        </p:sp>
        <p:sp>
          <p:nvSpPr>
            <p:cNvPr id="2271" name="CustomShape 19"/>
            <p:cNvSpPr/>
            <p:nvPr/>
          </p:nvSpPr>
          <p:spPr>
            <a:xfrm>
              <a:off x="4116600" y="2608560"/>
              <a:ext cx="288360" cy="263880"/>
            </a:xfrm>
            <a:custGeom>
              <a:avLst/>
              <a:gdLst/>
              <a:ahLst/>
              <a:rect l="l" t="t" r="r" b="b"/>
              <a:pathLst>
                <a:path w="1458" h="1335">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style>
            <a:lnRef idx="0"/>
            <a:fillRef idx="0"/>
            <a:effectRef idx="0"/>
            <a:fontRef idx="minor"/>
          </p:style>
        </p:sp>
      </p:grpSp>
      <p:grpSp>
        <p:nvGrpSpPr>
          <p:cNvPr id="2272" name="Group 20"/>
          <p:cNvGrpSpPr/>
          <p:nvPr/>
        </p:nvGrpSpPr>
        <p:grpSpPr>
          <a:xfrm>
            <a:off x="4544640" y="2318400"/>
            <a:ext cx="555120" cy="556920"/>
            <a:chOff x="4544640" y="2318400"/>
            <a:chExt cx="555120" cy="556920"/>
          </a:xfrm>
        </p:grpSpPr>
        <p:sp>
          <p:nvSpPr>
            <p:cNvPr id="2273" name="CustomShape 21"/>
            <p:cNvSpPr/>
            <p:nvPr/>
          </p:nvSpPr>
          <p:spPr>
            <a:xfrm>
              <a:off x="4881240" y="2362680"/>
              <a:ext cx="218520" cy="273960"/>
            </a:xfrm>
            <a:custGeom>
              <a:avLst/>
              <a:gdLst/>
              <a:ahLst/>
              <a:rect l="l" t="t" r="r" b="b"/>
              <a:pathLst>
                <a:path w="1105" h="1386">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style>
            <a:lnRef idx="0"/>
            <a:fillRef idx="0"/>
            <a:effectRef idx="0"/>
            <a:fontRef idx="minor"/>
          </p:style>
        </p:sp>
        <p:sp>
          <p:nvSpPr>
            <p:cNvPr id="2274" name="CustomShape 22"/>
            <p:cNvSpPr/>
            <p:nvPr/>
          </p:nvSpPr>
          <p:spPr>
            <a:xfrm>
              <a:off x="4544640" y="2556720"/>
              <a:ext cx="218520" cy="273960"/>
            </a:xfrm>
            <a:custGeom>
              <a:avLst/>
              <a:gdLst/>
              <a:ahLst/>
              <a:rect l="l" t="t" r="r" b="b"/>
              <a:pathLst>
                <a:path w="1105" h="1386">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style>
            <a:lnRef idx="0"/>
            <a:fillRef idx="0"/>
            <a:effectRef idx="0"/>
            <a:fontRef idx="minor"/>
          </p:style>
        </p:sp>
        <p:sp>
          <p:nvSpPr>
            <p:cNvPr id="2275" name="CustomShape 23"/>
            <p:cNvSpPr/>
            <p:nvPr/>
          </p:nvSpPr>
          <p:spPr>
            <a:xfrm>
              <a:off x="4781520" y="2658240"/>
              <a:ext cx="273960" cy="217080"/>
            </a:xfrm>
            <a:custGeom>
              <a:avLst/>
              <a:gdLst/>
              <a:ahLst/>
              <a:rect l="l" t="t" r="r" b="b"/>
              <a:pathLst>
                <a:path w="1385" h="1098">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style>
            <a:lnRef idx="0"/>
            <a:fillRef idx="0"/>
            <a:effectRef idx="0"/>
            <a:fontRef idx="minor"/>
          </p:style>
        </p:sp>
        <p:sp>
          <p:nvSpPr>
            <p:cNvPr id="2276" name="CustomShape 24"/>
            <p:cNvSpPr/>
            <p:nvPr/>
          </p:nvSpPr>
          <p:spPr>
            <a:xfrm>
              <a:off x="4587480" y="2318400"/>
              <a:ext cx="273960" cy="221040"/>
            </a:xfrm>
            <a:custGeom>
              <a:avLst/>
              <a:gdLst/>
              <a:ahLst/>
              <a:rect l="l" t="t" r="r" b="b"/>
              <a:pathLst>
                <a:path w="1385" h="1119">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style>
            <a:lnRef idx="0"/>
            <a:fillRef idx="0"/>
            <a:effectRef idx="0"/>
            <a:fontRef idx="minor"/>
          </p:style>
        </p:sp>
      </p:grpSp>
      <p:grpSp>
        <p:nvGrpSpPr>
          <p:cNvPr id="2277" name="Group 25"/>
          <p:cNvGrpSpPr/>
          <p:nvPr/>
        </p:nvGrpSpPr>
        <p:grpSpPr>
          <a:xfrm>
            <a:off x="5236200" y="2329920"/>
            <a:ext cx="582120" cy="533520"/>
            <a:chOff x="5236200" y="2329920"/>
            <a:chExt cx="582120" cy="533520"/>
          </a:xfrm>
        </p:grpSpPr>
        <p:sp>
          <p:nvSpPr>
            <p:cNvPr id="2278" name="CustomShape 26"/>
            <p:cNvSpPr/>
            <p:nvPr/>
          </p:nvSpPr>
          <p:spPr>
            <a:xfrm>
              <a:off x="5236200" y="2329920"/>
              <a:ext cx="582120" cy="533520"/>
            </a:xfrm>
            <a:custGeom>
              <a:avLst/>
              <a:gdLst/>
              <a:ahLst/>
              <a:rect l="l" t="t" r="r" b="b"/>
              <a:pathLst>
                <a:path w="2943" h="2697">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style>
            <a:lnRef idx="0"/>
            <a:fillRef idx="0"/>
            <a:effectRef idx="0"/>
            <a:fontRef idx="minor"/>
          </p:style>
        </p:sp>
        <p:sp>
          <p:nvSpPr>
            <p:cNvPr id="2279" name="CustomShape 27"/>
            <p:cNvSpPr/>
            <p:nvPr/>
          </p:nvSpPr>
          <p:spPr>
            <a:xfrm>
              <a:off x="5450400" y="2501280"/>
              <a:ext cx="235440" cy="256680"/>
            </a:xfrm>
            <a:custGeom>
              <a:avLst/>
              <a:gdLst/>
              <a:ahLst/>
              <a:rect l="l" t="t" r="r" b="b"/>
              <a:pathLst>
                <a:path w="1191" h="1299">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style>
            <a:lnRef idx="0"/>
            <a:fillRef idx="0"/>
            <a:effectRef idx="0"/>
            <a:fontRef idx="minor"/>
          </p:style>
        </p:sp>
      </p:grpSp>
      <p:grpSp>
        <p:nvGrpSpPr>
          <p:cNvPr id="2280" name="Group 28"/>
          <p:cNvGrpSpPr/>
          <p:nvPr/>
        </p:nvGrpSpPr>
        <p:grpSpPr>
          <a:xfrm>
            <a:off x="3871800" y="3071160"/>
            <a:ext cx="592200" cy="532440"/>
            <a:chOff x="3871800" y="3071160"/>
            <a:chExt cx="592200" cy="532440"/>
          </a:xfrm>
        </p:grpSpPr>
        <p:sp>
          <p:nvSpPr>
            <p:cNvPr id="2281" name="CustomShape 29"/>
            <p:cNvSpPr/>
            <p:nvPr/>
          </p:nvSpPr>
          <p:spPr>
            <a:xfrm>
              <a:off x="3931560" y="3448080"/>
              <a:ext cx="191160" cy="155520"/>
            </a:xfrm>
            <a:custGeom>
              <a:avLst/>
              <a:gdLst/>
              <a:ahLst/>
              <a:rect l="l" t="t" r="r" b="b"/>
              <a:pathLst>
                <a:path w="967" h="787">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style>
            <a:lnRef idx="0"/>
            <a:fillRef idx="0"/>
            <a:effectRef idx="0"/>
            <a:fontRef idx="minor"/>
          </p:style>
        </p:sp>
        <p:sp>
          <p:nvSpPr>
            <p:cNvPr id="2282" name="CustomShape 30"/>
            <p:cNvSpPr/>
            <p:nvPr/>
          </p:nvSpPr>
          <p:spPr>
            <a:xfrm>
              <a:off x="3871800" y="3229560"/>
              <a:ext cx="114120" cy="221040"/>
            </a:xfrm>
            <a:custGeom>
              <a:avLst/>
              <a:gdLst/>
              <a:ahLst/>
              <a:rect l="l" t="t" r="r" b="b"/>
              <a:pathLst>
                <a:path w="578" h="1119">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style>
            <a:lnRef idx="0"/>
            <a:fillRef idx="0"/>
            <a:effectRef idx="0"/>
            <a:fontRef idx="minor"/>
          </p:style>
        </p:sp>
        <p:sp>
          <p:nvSpPr>
            <p:cNvPr id="2283" name="CustomShape 31"/>
            <p:cNvSpPr/>
            <p:nvPr/>
          </p:nvSpPr>
          <p:spPr>
            <a:xfrm>
              <a:off x="3928680" y="3071160"/>
              <a:ext cx="535320" cy="342720"/>
            </a:xfrm>
            <a:custGeom>
              <a:avLst/>
              <a:gdLst/>
              <a:ahLst/>
              <a:rect l="l" t="t" r="r" b="b"/>
              <a:pathLst>
                <a:path w="2706" h="1733">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style>
            <a:lnRef idx="0"/>
            <a:fillRef idx="0"/>
            <a:effectRef idx="0"/>
            <a:fontRef idx="minor"/>
          </p:style>
        </p:sp>
      </p:grpSp>
      <p:grpSp>
        <p:nvGrpSpPr>
          <p:cNvPr id="2284" name="Group 32"/>
          <p:cNvGrpSpPr/>
          <p:nvPr/>
        </p:nvGrpSpPr>
        <p:grpSpPr>
          <a:xfrm>
            <a:off x="4530240" y="3039840"/>
            <a:ext cx="583560" cy="564840"/>
            <a:chOff x="4530240" y="3039840"/>
            <a:chExt cx="583560" cy="564840"/>
          </a:xfrm>
        </p:grpSpPr>
        <p:sp>
          <p:nvSpPr>
            <p:cNvPr id="2285" name="CustomShape 33"/>
            <p:cNvSpPr/>
            <p:nvPr/>
          </p:nvSpPr>
          <p:spPr>
            <a:xfrm>
              <a:off x="4530240" y="3039840"/>
              <a:ext cx="340920" cy="412560"/>
            </a:xfrm>
            <a:custGeom>
              <a:avLst/>
              <a:gdLst/>
              <a:ahLst/>
              <a:rect l="l" t="t" r="r" b="b"/>
              <a:pathLst>
                <a:path w="1724" h="2086">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style>
            <a:lnRef idx="0"/>
            <a:fillRef idx="0"/>
            <a:effectRef idx="0"/>
            <a:fontRef idx="minor"/>
          </p:style>
        </p:sp>
        <p:sp>
          <p:nvSpPr>
            <p:cNvPr id="2286" name="CustomShape 34"/>
            <p:cNvSpPr/>
            <p:nvPr/>
          </p:nvSpPr>
          <p:spPr>
            <a:xfrm>
              <a:off x="4895640" y="3074040"/>
              <a:ext cx="218160" cy="405360"/>
            </a:xfrm>
            <a:custGeom>
              <a:avLst/>
              <a:gdLst/>
              <a:ahLst/>
              <a:rect l="l" t="t" r="r" b="b"/>
              <a:pathLst>
                <a:path w="1104" h="205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style>
            <a:lnRef idx="0"/>
            <a:fillRef idx="0"/>
            <a:effectRef idx="0"/>
            <a:fontRef idx="minor"/>
          </p:style>
        </p:sp>
        <p:sp>
          <p:nvSpPr>
            <p:cNvPr id="2287" name="CustomShape 35"/>
            <p:cNvSpPr/>
            <p:nvPr/>
          </p:nvSpPr>
          <p:spPr>
            <a:xfrm>
              <a:off x="4640040" y="3443760"/>
              <a:ext cx="389520" cy="160920"/>
            </a:xfrm>
            <a:custGeom>
              <a:avLst/>
              <a:gdLst/>
              <a:ahLst/>
              <a:rect l="l" t="t" r="r" b="b"/>
              <a:pathLst>
                <a:path w="1970" h="815">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style>
            <a:lnRef idx="0"/>
            <a:fillRef idx="0"/>
            <a:effectRef idx="0"/>
            <a:fontRef idx="minor"/>
          </p:style>
        </p:sp>
      </p:grpSp>
      <p:grpSp>
        <p:nvGrpSpPr>
          <p:cNvPr id="2288" name="Group 36"/>
          <p:cNvGrpSpPr/>
          <p:nvPr/>
        </p:nvGrpSpPr>
        <p:grpSpPr>
          <a:xfrm>
            <a:off x="5230440" y="3056040"/>
            <a:ext cx="589680" cy="504720"/>
            <a:chOff x="5230440" y="3056040"/>
            <a:chExt cx="589680" cy="504720"/>
          </a:xfrm>
        </p:grpSpPr>
        <p:sp>
          <p:nvSpPr>
            <p:cNvPr id="2289" name="CustomShape 37"/>
            <p:cNvSpPr/>
            <p:nvPr/>
          </p:nvSpPr>
          <p:spPr>
            <a:xfrm>
              <a:off x="5230440" y="3056040"/>
              <a:ext cx="589680" cy="504720"/>
            </a:xfrm>
            <a:custGeom>
              <a:avLst/>
              <a:gdLst/>
              <a:ahLst/>
              <a:rect l="l" t="t" r="r" b="b"/>
              <a:pathLst>
                <a:path w="2980" h="2551">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style>
            <a:lnRef idx="0"/>
            <a:fillRef idx="0"/>
            <a:effectRef idx="0"/>
            <a:fontRef idx="minor"/>
          </p:style>
        </p:sp>
        <p:sp>
          <p:nvSpPr>
            <p:cNvPr id="2290" name="CustomShape 38"/>
            <p:cNvSpPr/>
            <p:nvPr/>
          </p:nvSpPr>
          <p:spPr>
            <a:xfrm>
              <a:off x="5340600" y="3057120"/>
              <a:ext cx="472680" cy="503640"/>
            </a:xfrm>
            <a:custGeom>
              <a:avLst/>
              <a:gdLst/>
              <a:ahLst/>
              <a:rect l="l" t="t" r="r" b="b"/>
              <a:pathLst>
                <a:path w="2389" h="2547">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style>
            <a:lnRef idx="0"/>
            <a:fillRef idx="0"/>
            <a:effectRef idx="0"/>
            <a:fontRef idx="minor"/>
          </p:style>
        </p:sp>
      </p:grpSp>
      <p:grpSp>
        <p:nvGrpSpPr>
          <p:cNvPr id="2291" name="Group 39"/>
          <p:cNvGrpSpPr/>
          <p:nvPr/>
        </p:nvGrpSpPr>
        <p:grpSpPr>
          <a:xfrm>
            <a:off x="4540320" y="3759120"/>
            <a:ext cx="563760" cy="567000"/>
            <a:chOff x="4540320" y="3759120"/>
            <a:chExt cx="563760" cy="567000"/>
          </a:xfrm>
        </p:grpSpPr>
        <p:sp>
          <p:nvSpPr>
            <p:cNvPr id="2292" name="CustomShape 40"/>
            <p:cNvSpPr/>
            <p:nvPr/>
          </p:nvSpPr>
          <p:spPr>
            <a:xfrm>
              <a:off x="4540320" y="3759120"/>
              <a:ext cx="363960" cy="445320"/>
            </a:xfrm>
            <a:custGeom>
              <a:avLst/>
              <a:gdLst/>
              <a:ahLst/>
              <a:rect l="l" t="t" r="r" b="b"/>
              <a:pathLst>
                <a:path w="1840" h="2252">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style>
            <a:lnRef idx="0"/>
            <a:fillRef idx="0"/>
            <a:effectRef idx="0"/>
            <a:fontRef idx="minor"/>
          </p:style>
        </p:sp>
        <p:sp>
          <p:nvSpPr>
            <p:cNvPr id="2293" name="CustomShape 41"/>
            <p:cNvSpPr/>
            <p:nvPr/>
          </p:nvSpPr>
          <p:spPr>
            <a:xfrm>
              <a:off x="4950000" y="3853440"/>
              <a:ext cx="154080" cy="188280"/>
            </a:xfrm>
            <a:custGeom>
              <a:avLst/>
              <a:gdLst/>
              <a:ahLst/>
              <a:rect l="l" t="t" r="r" b="b"/>
              <a:pathLst>
                <a:path w="780" h="953">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style>
            <a:lnRef idx="0"/>
            <a:fillRef idx="0"/>
            <a:effectRef idx="0"/>
            <a:fontRef idx="minor"/>
          </p:style>
        </p:sp>
        <p:sp>
          <p:nvSpPr>
            <p:cNvPr id="2294" name="CustomShape 42"/>
            <p:cNvSpPr/>
            <p:nvPr/>
          </p:nvSpPr>
          <p:spPr>
            <a:xfrm>
              <a:off x="4852800" y="4076280"/>
              <a:ext cx="249480" cy="249840"/>
            </a:xfrm>
            <a:custGeom>
              <a:avLst/>
              <a:gdLst/>
              <a:ahLst/>
              <a:rect l="l" t="t" r="r" b="b"/>
              <a:pathLst>
                <a:path w="1263" h="1264">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style>
            <a:lnRef idx="0"/>
            <a:fillRef idx="0"/>
            <a:effectRef idx="0"/>
            <a:fontRef idx="minor"/>
          </p:style>
        </p:sp>
        <p:sp>
          <p:nvSpPr>
            <p:cNvPr id="2295" name="CustomShape 43"/>
            <p:cNvSpPr/>
            <p:nvPr/>
          </p:nvSpPr>
          <p:spPr>
            <a:xfrm>
              <a:off x="4632840" y="4174920"/>
              <a:ext cx="186840" cy="149760"/>
            </a:xfrm>
            <a:custGeom>
              <a:avLst/>
              <a:gdLst/>
              <a:ahLst/>
              <a:rect l="l" t="t" r="r" b="b"/>
              <a:pathLst>
                <a:path w="946" h="758">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style>
            <a:lnRef idx="0"/>
            <a:fillRef idx="0"/>
            <a:effectRef idx="0"/>
            <a:fontRef idx="minor"/>
          </p:style>
        </p:sp>
      </p:grpSp>
      <p:grpSp>
        <p:nvGrpSpPr>
          <p:cNvPr id="2296" name="Group 44"/>
          <p:cNvGrpSpPr/>
          <p:nvPr/>
        </p:nvGrpSpPr>
        <p:grpSpPr>
          <a:xfrm>
            <a:off x="3853800" y="3773520"/>
            <a:ext cx="628200" cy="588240"/>
            <a:chOff x="3853800" y="3773520"/>
            <a:chExt cx="628200" cy="588240"/>
          </a:xfrm>
        </p:grpSpPr>
        <p:sp>
          <p:nvSpPr>
            <p:cNvPr id="2297" name="CustomShape 45"/>
            <p:cNvSpPr/>
            <p:nvPr/>
          </p:nvSpPr>
          <p:spPr>
            <a:xfrm>
              <a:off x="3913920" y="3773520"/>
              <a:ext cx="213840" cy="211320"/>
            </a:xfrm>
            <a:custGeom>
              <a:avLst/>
              <a:gdLst/>
              <a:ahLst/>
              <a:rect l="l" t="t" r="r" b="b"/>
              <a:pathLst>
                <a:path w="1082" h="1069">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style>
            <a:lnRef idx="0"/>
            <a:fillRef idx="0"/>
            <a:effectRef idx="0"/>
            <a:fontRef idx="minor"/>
          </p:style>
        </p:sp>
        <p:sp>
          <p:nvSpPr>
            <p:cNvPr id="2298" name="CustomShape 46"/>
            <p:cNvSpPr/>
            <p:nvPr/>
          </p:nvSpPr>
          <p:spPr>
            <a:xfrm>
              <a:off x="3853800" y="3962160"/>
              <a:ext cx="255240" cy="336960"/>
            </a:xfrm>
            <a:custGeom>
              <a:avLst/>
              <a:gdLst/>
              <a:ahLst/>
              <a:rect l="l" t="t" r="r" b="b"/>
              <a:pathLst>
                <a:path w="1292" h="1704">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style>
            <a:lnRef idx="0"/>
            <a:fillRef idx="0"/>
            <a:effectRef idx="0"/>
            <a:fontRef idx="minor"/>
          </p:style>
        </p:sp>
        <p:sp>
          <p:nvSpPr>
            <p:cNvPr id="2299" name="CustomShape 47"/>
            <p:cNvSpPr/>
            <p:nvPr/>
          </p:nvSpPr>
          <p:spPr>
            <a:xfrm>
              <a:off x="4084920" y="4107600"/>
              <a:ext cx="339840" cy="254160"/>
            </a:xfrm>
            <a:custGeom>
              <a:avLst/>
              <a:gdLst/>
              <a:ahLst/>
              <a:rect l="l" t="t" r="r" b="b"/>
              <a:pathLst>
                <a:path w="1718" h="1285">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style>
            <a:lnRef idx="0"/>
            <a:fillRef idx="0"/>
            <a:effectRef idx="0"/>
            <a:fontRef idx="minor"/>
          </p:style>
        </p:sp>
        <p:sp>
          <p:nvSpPr>
            <p:cNvPr id="2300" name="CustomShape 48"/>
            <p:cNvSpPr/>
            <p:nvPr/>
          </p:nvSpPr>
          <p:spPr>
            <a:xfrm>
              <a:off x="4169520" y="3777840"/>
              <a:ext cx="312480" cy="351000"/>
            </a:xfrm>
            <a:custGeom>
              <a:avLst/>
              <a:gdLst/>
              <a:ahLst/>
              <a:rect l="l" t="t" r="r" b="b"/>
              <a:pathLst>
                <a:path w="1580" h="1775">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style>
            <a:lnRef idx="0"/>
            <a:fillRef idx="0"/>
            <a:effectRef idx="0"/>
            <a:fontRef idx="minor"/>
          </p:style>
        </p:sp>
      </p:grpSp>
      <p:grpSp>
        <p:nvGrpSpPr>
          <p:cNvPr id="2301" name="Group 49"/>
          <p:cNvGrpSpPr/>
          <p:nvPr/>
        </p:nvGrpSpPr>
        <p:grpSpPr>
          <a:xfrm>
            <a:off x="5265000" y="3758040"/>
            <a:ext cx="556560" cy="562320"/>
            <a:chOff x="5265000" y="3758040"/>
            <a:chExt cx="556560" cy="562320"/>
          </a:xfrm>
        </p:grpSpPr>
        <p:sp>
          <p:nvSpPr>
            <p:cNvPr id="2302" name="CustomShape 50"/>
            <p:cNvSpPr/>
            <p:nvPr/>
          </p:nvSpPr>
          <p:spPr>
            <a:xfrm>
              <a:off x="5337720" y="3758040"/>
              <a:ext cx="244080" cy="189720"/>
            </a:xfrm>
            <a:custGeom>
              <a:avLst/>
              <a:gdLst/>
              <a:ahLst/>
              <a:rect l="l" t="t" r="r" b="b"/>
              <a:pathLst>
                <a:path w="1234" h="96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style>
            <a:lnRef idx="0"/>
            <a:fillRef idx="0"/>
            <a:effectRef idx="0"/>
            <a:fontRef idx="minor"/>
          </p:style>
        </p:sp>
        <p:sp>
          <p:nvSpPr>
            <p:cNvPr id="2303" name="CustomShape 51"/>
            <p:cNvSpPr/>
            <p:nvPr/>
          </p:nvSpPr>
          <p:spPr>
            <a:xfrm>
              <a:off x="5265000" y="3966480"/>
              <a:ext cx="155520" cy="256680"/>
            </a:xfrm>
            <a:custGeom>
              <a:avLst/>
              <a:gdLst/>
              <a:ahLst/>
              <a:rect l="l" t="t" r="r" b="b"/>
              <a:pathLst>
                <a:path w="787" h="1299">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style>
            <a:lnRef idx="0"/>
            <a:fillRef idx="0"/>
            <a:effectRef idx="0"/>
            <a:fontRef idx="minor"/>
          </p:style>
        </p:sp>
        <p:sp>
          <p:nvSpPr>
            <p:cNvPr id="2304" name="CustomShape 52"/>
            <p:cNvSpPr/>
            <p:nvPr/>
          </p:nvSpPr>
          <p:spPr>
            <a:xfrm>
              <a:off x="5421960" y="4188960"/>
              <a:ext cx="242640" cy="131400"/>
            </a:xfrm>
            <a:custGeom>
              <a:avLst/>
              <a:gdLst/>
              <a:ahLst/>
              <a:rect l="l" t="t" r="r" b="b"/>
              <a:pathLst>
                <a:path w="1227" h="665">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style>
            <a:lnRef idx="0"/>
            <a:fillRef idx="0"/>
            <a:effectRef idx="0"/>
            <a:fontRef idx="minor"/>
          </p:style>
        </p:sp>
        <p:sp>
          <p:nvSpPr>
            <p:cNvPr id="2305" name="CustomShape 53"/>
            <p:cNvSpPr/>
            <p:nvPr/>
          </p:nvSpPr>
          <p:spPr>
            <a:xfrm>
              <a:off x="5666040" y="4026240"/>
              <a:ext cx="155520" cy="219600"/>
            </a:xfrm>
            <a:custGeom>
              <a:avLst/>
              <a:gdLst/>
              <a:ahLst/>
              <a:rect l="l" t="t" r="r" b="b"/>
              <a:pathLst>
                <a:path w="787" h="1112">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style>
            <a:lnRef idx="0"/>
            <a:fillRef idx="0"/>
            <a:effectRef idx="0"/>
            <a:fontRef idx="minor"/>
          </p:style>
        </p:sp>
        <p:sp>
          <p:nvSpPr>
            <p:cNvPr id="2306" name="CustomShape 54"/>
            <p:cNvSpPr/>
            <p:nvPr/>
          </p:nvSpPr>
          <p:spPr>
            <a:xfrm>
              <a:off x="5617440" y="3798000"/>
              <a:ext cx="196920" cy="208440"/>
            </a:xfrm>
            <a:custGeom>
              <a:avLst/>
              <a:gdLst/>
              <a:ahLst/>
              <a:rect l="l" t="t" r="r" b="b"/>
              <a:pathLst>
                <a:path w="997" h="1054">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style>
            <a:lnRef idx="0"/>
            <a:fillRef idx="0"/>
            <a:effectRef idx="0"/>
            <a:fontRef idx="minor"/>
          </p:style>
        </p:sp>
      </p:grpSp>
      <p:grpSp>
        <p:nvGrpSpPr>
          <p:cNvPr id="2307" name="Group 55"/>
          <p:cNvGrpSpPr/>
          <p:nvPr/>
        </p:nvGrpSpPr>
        <p:grpSpPr>
          <a:xfrm>
            <a:off x="1891440" y="3817440"/>
            <a:ext cx="501120" cy="500040"/>
            <a:chOff x="1891440" y="3817440"/>
            <a:chExt cx="501120" cy="500040"/>
          </a:xfrm>
        </p:grpSpPr>
        <p:sp>
          <p:nvSpPr>
            <p:cNvPr id="2308" name="CustomShape 56"/>
            <p:cNvSpPr/>
            <p:nvPr/>
          </p:nvSpPr>
          <p:spPr>
            <a:xfrm>
              <a:off x="1895400" y="3993480"/>
              <a:ext cx="89640" cy="44280"/>
            </a:xfrm>
            <a:custGeom>
              <a:avLst/>
              <a:gdLst/>
              <a:ahLst/>
              <a:rect l="l" t="t" r="r" b="b"/>
              <a:pathLst>
                <a:path w="1414" h="701">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style>
            <a:lnRef idx="0"/>
            <a:fillRef idx="0"/>
            <a:effectRef idx="0"/>
            <a:fontRef idx="minor"/>
          </p:style>
        </p:sp>
        <p:sp>
          <p:nvSpPr>
            <p:cNvPr id="2309" name="CustomShape 57"/>
            <p:cNvSpPr/>
            <p:nvPr/>
          </p:nvSpPr>
          <p:spPr>
            <a:xfrm>
              <a:off x="1919520" y="3926160"/>
              <a:ext cx="87120" cy="65880"/>
            </a:xfrm>
            <a:custGeom>
              <a:avLst/>
              <a:gdLst/>
              <a:ahLst/>
              <a:rect l="l" t="t" r="r" b="b"/>
              <a:pathLst>
                <a:path w="1371" h="1039">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style>
            <a:lnRef idx="0"/>
            <a:fillRef idx="0"/>
            <a:effectRef idx="0"/>
            <a:fontRef idx="minor"/>
          </p:style>
        </p:sp>
        <p:sp>
          <p:nvSpPr>
            <p:cNvPr id="2310" name="CustomShape 58"/>
            <p:cNvSpPr/>
            <p:nvPr/>
          </p:nvSpPr>
          <p:spPr>
            <a:xfrm>
              <a:off x="1963440" y="3871440"/>
              <a:ext cx="76680" cy="81000"/>
            </a:xfrm>
            <a:custGeom>
              <a:avLst/>
              <a:gdLst/>
              <a:ahLst/>
              <a:rect l="l" t="t" r="r" b="b"/>
              <a:pathLst>
                <a:path w="1206" h="1278">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style>
            <a:lnRef idx="0"/>
            <a:fillRef idx="0"/>
            <a:effectRef idx="0"/>
            <a:fontRef idx="minor"/>
          </p:style>
        </p:sp>
        <p:sp>
          <p:nvSpPr>
            <p:cNvPr id="2311" name="CustomShape 59"/>
            <p:cNvSpPr/>
            <p:nvPr/>
          </p:nvSpPr>
          <p:spPr>
            <a:xfrm>
              <a:off x="2023200" y="3834000"/>
              <a:ext cx="59040" cy="88920"/>
            </a:xfrm>
            <a:custGeom>
              <a:avLst/>
              <a:gdLst/>
              <a:ahLst/>
              <a:rect l="l" t="t" r="r" b="b"/>
              <a:pathLst>
                <a:path w="931" h="140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style>
            <a:lnRef idx="0"/>
            <a:fillRef idx="0"/>
            <a:effectRef idx="0"/>
            <a:fontRef idx="minor"/>
          </p:style>
        </p:sp>
        <p:sp>
          <p:nvSpPr>
            <p:cNvPr id="2312" name="CustomShape 60"/>
            <p:cNvSpPr/>
            <p:nvPr/>
          </p:nvSpPr>
          <p:spPr>
            <a:xfrm>
              <a:off x="2093760" y="3817440"/>
              <a:ext cx="36000" cy="88920"/>
            </a:xfrm>
            <a:custGeom>
              <a:avLst/>
              <a:gdLst/>
              <a:ahLst/>
              <a:rect l="l" t="t" r="r" b="b"/>
              <a:pathLst>
                <a:path w="571" h="140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style>
            <a:lnRef idx="0"/>
            <a:fillRef idx="0"/>
            <a:effectRef idx="0"/>
            <a:fontRef idx="minor"/>
          </p:style>
        </p:sp>
        <p:sp>
          <p:nvSpPr>
            <p:cNvPr id="2313" name="CustomShape 61"/>
            <p:cNvSpPr/>
            <p:nvPr/>
          </p:nvSpPr>
          <p:spPr>
            <a:xfrm>
              <a:off x="2159640" y="3818160"/>
              <a:ext cx="38160" cy="89640"/>
            </a:xfrm>
            <a:custGeom>
              <a:avLst/>
              <a:gdLst/>
              <a:ahLst/>
              <a:rect l="l" t="t" r="r" b="b"/>
              <a:pathLst>
                <a:path w="606" h="1414">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style>
            <a:lnRef idx="0"/>
            <a:fillRef idx="0"/>
            <a:effectRef idx="0"/>
            <a:fontRef idx="minor"/>
          </p:style>
        </p:sp>
        <p:sp>
          <p:nvSpPr>
            <p:cNvPr id="2314" name="CustomShape 62"/>
            <p:cNvSpPr/>
            <p:nvPr/>
          </p:nvSpPr>
          <p:spPr>
            <a:xfrm>
              <a:off x="2206800" y="3836880"/>
              <a:ext cx="60840" cy="88920"/>
            </a:xfrm>
            <a:custGeom>
              <a:avLst/>
              <a:gdLst/>
              <a:ahLst/>
              <a:rect l="l" t="t" r="r" b="b"/>
              <a:pathLst>
                <a:path w="961" h="140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style>
            <a:lnRef idx="0"/>
            <a:fillRef idx="0"/>
            <a:effectRef idx="0"/>
            <a:fontRef idx="minor"/>
          </p:style>
        </p:sp>
        <p:sp>
          <p:nvSpPr>
            <p:cNvPr id="2315" name="CustomShape 63"/>
            <p:cNvSpPr/>
            <p:nvPr/>
          </p:nvSpPr>
          <p:spPr>
            <a:xfrm>
              <a:off x="2248200" y="3876120"/>
              <a:ext cx="77760" cy="80280"/>
            </a:xfrm>
            <a:custGeom>
              <a:avLst/>
              <a:gdLst/>
              <a:ahLst/>
              <a:rect l="l" t="t" r="r" b="b"/>
              <a:pathLst>
                <a:path w="1227" h="1263">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style>
            <a:lnRef idx="0"/>
            <a:fillRef idx="0"/>
            <a:effectRef idx="0"/>
            <a:fontRef idx="minor"/>
          </p:style>
        </p:sp>
        <p:sp>
          <p:nvSpPr>
            <p:cNvPr id="2316" name="CustomShape 64"/>
            <p:cNvSpPr/>
            <p:nvPr/>
          </p:nvSpPr>
          <p:spPr>
            <a:xfrm>
              <a:off x="2299680" y="4001040"/>
              <a:ext cx="90360" cy="42120"/>
            </a:xfrm>
            <a:custGeom>
              <a:avLst/>
              <a:gdLst/>
              <a:ahLst/>
              <a:rect l="l" t="t" r="r" b="b"/>
              <a:pathLst>
                <a:path w="1422" h="665">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style>
            <a:lnRef idx="0"/>
            <a:fillRef idx="0"/>
            <a:effectRef idx="0"/>
            <a:fontRef idx="minor"/>
          </p:style>
        </p:sp>
        <p:sp>
          <p:nvSpPr>
            <p:cNvPr id="2317" name="CustomShape 65"/>
            <p:cNvSpPr/>
            <p:nvPr/>
          </p:nvSpPr>
          <p:spPr>
            <a:xfrm>
              <a:off x="2303640" y="4072320"/>
              <a:ext cx="88920" cy="32400"/>
            </a:xfrm>
            <a:custGeom>
              <a:avLst/>
              <a:gdLst/>
              <a:ahLst/>
              <a:rect l="l" t="t" r="r" b="b"/>
              <a:pathLst>
                <a:path w="1400" h="513">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style>
            <a:lnRef idx="0"/>
            <a:fillRef idx="0"/>
            <a:effectRef idx="0"/>
            <a:fontRef idx="minor"/>
          </p:style>
        </p:sp>
        <p:sp>
          <p:nvSpPr>
            <p:cNvPr id="2318" name="CustomShape 66"/>
            <p:cNvSpPr/>
            <p:nvPr/>
          </p:nvSpPr>
          <p:spPr>
            <a:xfrm>
              <a:off x="2289600" y="4120560"/>
              <a:ext cx="89640" cy="55440"/>
            </a:xfrm>
            <a:custGeom>
              <a:avLst/>
              <a:gdLst/>
              <a:ahLst/>
              <a:rect l="l" t="t" r="r" b="b"/>
              <a:pathLst>
                <a:path w="1414" h="873">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style>
            <a:lnRef idx="0"/>
            <a:fillRef idx="0"/>
            <a:effectRef idx="0"/>
            <a:fontRef idx="minor"/>
          </p:style>
        </p:sp>
        <p:sp>
          <p:nvSpPr>
            <p:cNvPr id="2319" name="CustomShape 67"/>
            <p:cNvSpPr/>
            <p:nvPr/>
          </p:nvSpPr>
          <p:spPr>
            <a:xfrm>
              <a:off x="2262600" y="4163760"/>
              <a:ext cx="82440" cy="74160"/>
            </a:xfrm>
            <a:custGeom>
              <a:avLst/>
              <a:gdLst/>
              <a:ahLst/>
              <a:rect l="l" t="t" r="r" b="b"/>
              <a:pathLst>
                <a:path w="1299" h="116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style>
            <a:lnRef idx="0"/>
            <a:fillRef idx="0"/>
            <a:effectRef idx="0"/>
            <a:fontRef idx="minor"/>
          </p:style>
        </p:sp>
        <p:sp>
          <p:nvSpPr>
            <p:cNvPr id="2320" name="CustomShape 68"/>
            <p:cNvSpPr/>
            <p:nvPr/>
          </p:nvSpPr>
          <p:spPr>
            <a:xfrm>
              <a:off x="2224440" y="4198320"/>
              <a:ext cx="68040" cy="86040"/>
            </a:xfrm>
            <a:custGeom>
              <a:avLst/>
              <a:gdLst/>
              <a:ahLst/>
              <a:rect l="l" t="t" r="r" b="b"/>
              <a:pathLst>
                <a:path w="1075" h="1357">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style>
            <a:lnRef idx="0"/>
            <a:fillRef idx="0"/>
            <a:effectRef idx="0"/>
            <a:fontRef idx="minor"/>
          </p:style>
        </p:sp>
        <p:sp>
          <p:nvSpPr>
            <p:cNvPr id="2321" name="CustomShape 69"/>
            <p:cNvSpPr/>
            <p:nvPr/>
          </p:nvSpPr>
          <p:spPr>
            <a:xfrm>
              <a:off x="2178720" y="4221000"/>
              <a:ext cx="47880" cy="90360"/>
            </a:xfrm>
            <a:custGeom>
              <a:avLst/>
              <a:gdLst/>
              <a:ahLst/>
              <a:rect l="l" t="t" r="r" b="b"/>
              <a:pathLst>
                <a:path w="758" h="1422">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style>
            <a:lnRef idx="0"/>
            <a:fillRef idx="0"/>
            <a:effectRef idx="0"/>
            <a:fontRef idx="minor"/>
          </p:style>
        </p:sp>
        <p:sp>
          <p:nvSpPr>
            <p:cNvPr id="2322" name="CustomShape 70"/>
            <p:cNvSpPr/>
            <p:nvPr/>
          </p:nvSpPr>
          <p:spPr>
            <a:xfrm>
              <a:off x="2123640" y="4230360"/>
              <a:ext cx="29520" cy="87120"/>
            </a:xfrm>
            <a:custGeom>
              <a:avLst/>
              <a:gdLst/>
              <a:ahLst/>
              <a:rect l="l" t="t" r="r" b="b"/>
              <a:pathLst>
                <a:path w="470" h="1375">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style>
            <a:lnRef idx="0"/>
            <a:fillRef idx="0"/>
            <a:effectRef idx="0"/>
            <a:fontRef idx="minor"/>
          </p:style>
        </p:sp>
        <p:sp>
          <p:nvSpPr>
            <p:cNvPr id="2323" name="CustomShape 71"/>
            <p:cNvSpPr/>
            <p:nvPr/>
          </p:nvSpPr>
          <p:spPr>
            <a:xfrm>
              <a:off x="2050560" y="4219920"/>
              <a:ext cx="50400" cy="90000"/>
            </a:xfrm>
            <a:custGeom>
              <a:avLst/>
              <a:gdLst/>
              <a:ahLst/>
              <a:rect l="l" t="t" r="r" b="b"/>
              <a:pathLst>
                <a:path w="795" h="1415">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style>
            <a:lnRef idx="0"/>
            <a:fillRef idx="0"/>
            <a:effectRef idx="0"/>
            <a:fontRef idx="minor"/>
          </p:style>
        </p:sp>
        <p:sp>
          <p:nvSpPr>
            <p:cNvPr id="2324" name="CustomShape 72"/>
            <p:cNvSpPr/>
            <p:nvPr/>
          </p:nvSpPr>
          <p:spPr>
            <a:xfrm>
              <a:off x="1985760" y="4195440"/>
              <a:ext cx="70560" cy="85320"/>
            </a:xfrm>
            <a:custGeom>
              <a:avLst/>
              <a:gdLst/>
              <a:ahLst/>
              <a:rect l="l" t="t" r="r" b="b"/>
              <a:pathLst>
                <a:path w="1112" h="1343">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style>
            <a:lnRef idx="0"/>
            <a:fillRef idx="0"/>
            <a:effectRef idx="0"/>
            <a:fontRef idx="minor"/>
          </p:style>
        </p:sp>
        <p:sp>
          <p:nvSpPr>
            <p:cNvPr id="2325" name="CustomShape 73"/>
            <p:cNvSpPr/>
            <p:nvPr/>
          </p:nvSpPr>
          <p:spPr>
            <a:xfrm>
              <a:off x="1935000" y="4159440"/>
              <a:ext cx="83880" cy="72720"/>
            </a:xfrm>
            <a:custGeom>
              <a:avLst/>
              <a:gdLst/>
              <a:ahLst/>
              <a:rect l="l" t="t" r="r" b="b"/>
              <a:pathLst>
                <a:path w="1321" h="1147">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style>
            <a:lnRef idx="0"/>
            <a:fillRef idx="0"/>
            <a:effectRef idx="0"/>
            <a:fontRef idx="minor"/>
          </p:style>
        </p:sp>
        <p:sp>
          <p:nvSpPr>
            <p:cNvPr id="2326" name="CustomShape 74"/>
            <p:cNvSpPr/>
            <p:nvPr/>
          </p:nvSpPr>
          <p:spPr>
            <a:xfrm>
              <a:off x="1902600" y="4115880"/>
              <a:ext cx="89640" cy="53640"/>
            </a:xfrm>
            <a:custGeom>
              <a:avLst/>
              <a:gdLst/>
              <a:ahLst/>
              <a:rect l="l" t="t" r="r" b="b"/>
              <a:pathLst>
                <a:path w="1414" h="845">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style>
            <a:lnRef idx="0"/>
            <a:fillRef idx="0"/>
            <a:effectRef idx="0"/>
            <a:fontRef idx="minor"/>
          </p:style>
        </p:sp>
        <p:sp>
          <p:nvSpPr>
            <p:cNvPr id="2327" name="CustomShape 75"/>
            <p:cNvSpPr/>
            <p:nvPr/>
          </p:nvSpPr>
          <p:spPr>
            <a:xfrm>
              <a:off x="1891440" y="4067640"/>
              <a:ext cx="87840" cy="29520"/>
            </a:xfrm>
            <a:custGeom>
              <a:avLst/>
              <a:gdLst/>
              <a:ahLst/>
              <a:rect l="l" t="t" r="r" b="b"/>
              <a:pathLst>
                <a:path w="1386" h="470">
                  <a:moveTo>
                    <a:pt x="0" y="1"/>
                  </a:moveTo>
                  <a:cubicBezTo>
                    <a:pt x="7" y="152"/>
                    <a:pt x="7" y="311"/>
                    <a:pt x="29" y="469"/>
                  </a:cubicBezTo>
                  <a:lnTo>
                    <a:pt x="1385" y="304"/>
                  </a:lnTo>
                  <a:cubicBezTo>
                    <a:pt x="1371" y="203"/>
                    <a:pt x="1378" y="102"/>
                    <a:pt x="1363" y="1"/>
                  </a:cubicBezTo>
                  <a:close/>
                </a:path>
              </a:pathLst>
            </a:custGeom>
            <a:solidFill>
              <a:srgbClr val="869fb2"/>
            </a:solidFill>
            <a:ln>
              <a:noFill/>
            </a:ln>
          </p:spPr>
          <p:style>
            <a:lnRef idx="0"/>
            <a:fillRef idx="0"/>
            <a:effectRef idx="0"/>
            <a:fontRef idx="minor"/>
          </p:style>
        </p:sp>
        <p:sp>
          <p:nvSpPr>
            <p:cNvPr id="2328" name="CustomShape 76"/>
            <p:cNvSpPr/>
            <p:nvPr/>
          </p:nvSpPr>
          <p:spPr>
            <a:xfrm>
              <a:off x="2280240" y="3932640"/>
              <a:ext cx="87480" cy="63720"/>
            </a:xfrm>
            <a:custGeom>
              <a:avLst/>
              <a:gdLst/>
              <a:ahLst/>
              <a:rect l="l" t="t" r="r" b="b"/>
              <a:pathLst>
                <a:path w="1379" h="1003">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style>
            <a:lnRef idx="0"/>
            <a:fillRef idx="0"/>
            <a:effectRef idx="0"/>
            <a:fontRef idx="minor"/>
          </p:style>
        </p:sp>
        <p:sp>
          <p:nvSpPr>
            <p:cNvPr id="2329" name="CustomShape 77"/>
            <p:cNvSpPr/>
            <p:nvPr/>
          </p:nvSpPr>
          <p:spPr>
            <a:xfrm>
              <a:off x="2100600" y="4025880"/>
              <a:ext cx="82800" cy="82800"/>
            </a:xfrm>
            <a:custGeom>
              <a:avLst/>
              <a:gdLst/>
              <a:ahLst/>
              <a:rect l="l" t="t" r="r" b="b"/>
              <a:pathLst>
                <a:path w="1307" h="1306">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style>
            <a:lnRef idx="0"/>
            <a:fillRef idx="0"/>
            <a:effectRef idx="0"/>
            <a:fontRef idx="minor"/>
          </p:style>
        </p:sp>
      </p:grpSp>
      <p:grpSp>
        <p:nvGrpSpPr>
          <p:cNvPr id="2330" name="Group 78"/>
          <p:cNvGrpSpPr/>
          <p:nvPr/>
        </p:nvGrpSpPr>
        <p:grpSpPr>
          <a:xfrm>
            <a:off x="2542680" y="3793320"/>
            <a:ext cx="509040" cy="509400"/>
            <a:chOff x="2542680" y="3793320"/>
            <a:chExt cx="509040" cy="509400"/>
          </a:xfrm>
        </p:grpSpPr>
        <p:sp>
          <p:nvSpPr>
            <p:cNvPr id="2331" name="CustomShape 79"/>
            <p:cNvSpPr/>
            <p:nvPr/>
          </p:nvSpPr>
          <p:spPr>
            <a:xfrm>
              <a:off x="2799720" y="4300200"/>
              <a:ext cx="5760" cy="2520"/>
            </a:xfrm>
            <a:custGeom>
              <a:avLst/>
              <a:gdLst/>
              <a:ahLst/>
              <a:rect l="l" t="t" r="r" b="b"/>
              <a:pathLst>
                <a:path w="95" h="44">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style>
            <a:lnRef idx="0"/>
            <a:fillRef idx="0"/>
            <a:effectRef idx="0"/>
            <a:fontRef idx="minor"/>
          </p:style>
        </p:sp>
        <p:sp>
          <p:nvSpPr>
            <p:cNvPr id="2332" name="CustomShape 80"/>
            <p:cNvSpPr/>
            <p:nvPr/>
          </p:nvSpPr>
          <p:spPr>
            <a:xfrm>
              <a:off x="2773080" y="4299120"/>
              <a:ext cx="5760" cy="2520"/>
            </a:xfrm>
            <a:custGeom>
              <a:avLst/>
              <a:gdLst/>
              <a:ahLst/>
              <a:rect l="l" t="t" r="r" b="b"/>
              <a:pathLst>
                <a:path w="95" h="45">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style>
            <a:lnRef idx="0"/>
            <a:fillRef idx="0"/>
            <a:effectRef idx="0"/>
            <a:fontRef idx="minor"/>
          </p:style>
        </p:sp>
        <p:sp>
          <p:nvSpPr>
            <p:cNvPr id="2333" name="CustomShape 81"/>
            <p:cNvSpPr/>
            <p:nvPr/>
          </p:nvSpPr>
          <p:spPr>
            <a:xfrm>
              <a:off x="2826720" y="4298040"/>
              <a:ext cx="5760" cy="2880"/>
            </a:xfrm>
            <a:custGeom>
              <a:avLst/>
              <a:gdLst/>
              <a:ahLst/>
              <a:rect l="l" t="t" r="r" b="b"/>
              <a:pathLst>
                <a:path w="95" h="51">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style>
            <a:lnRef idx="0"/>
            <a:fillRef idx="0"/>
            <a:effectRef idx="0"/>
            <a:fontRef idx="minor"/>
          </p:style>
        </p:sp>
        <p:sp>
          <p:nvSpPr>
            <p:cNvPr id="2334" name="CustomShape 82"/>
            <p:cNvSpPr/>
            <p:nvPr/>
          </p:nvSpPr>
          <p:spPr>
            <a:xfrm>
              <a:off x="2746080" y="4295160"/>
              <a:ext cx="5760" cy="3240"/>
            </a:xfrm>
            <a:custGeom>
              <a:avLst/>
              <a:gdLst/>
              <a:ahLst/>
              <a:rect l="l" t="t" r="r" b="b"/>
              <a:pathLst>
                <a:path w="95" h="54">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style>
            <a:lnRef idx="0"/>
            <a:fillRef idx="0"/>
            <a:effectRef idx="0"/>
            <a:fontRef idx="minor"/>
          </p:style>
        </p:sp>
        <p:sp>
          <p:nvSpPr>
            <p:cNvPr id="2335" name="CustomShape 83"/>
            <p:cNvSpPr/>
            <p:nvPr/>
          </p:nvSpPr>
          <p:spPr>
            <a:xfrm>
              <a:off x="2852640" y="4292640"/>
              <a:ext cx="6840" cy="3600"/>
            </a:xfrm>
            <a:custGeom>
              <a:avLst/>
              <a:gdLst/>
              <a:ahLst/>
              <a:rect l="l" t="t" r="r" b="b"/>
              <a:pathLst>
                <a:path w="109" h="59">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style>
            <a:lnRef idx="0"/>
            <a:fillRef idx="0"/>
            <a:effectRef idx="0"/>
            <a:fontRef idx="minor"/>
          </p:style>
        </p:sp>
        <p:sp>
          <p:nvSpPr>
            <p:cNvPr id="2336" name="CustomShape 84"/>
            <p:cNvSpPr/>
            <p:nvPr/>
          </p:nvSpPr>
          <p:spPr>
            <a:xfrm>
              <a:off x="2719800" y="4288680"/>
              <a:ext cx="6480" cy="3240"/>
            </a:xfrm>
            <a:custGeom>
              <a:avLst/>
              <a:gdLst/>
              <a:ahLst/>
              <a:rect l="l" t="t" r="r" b="b"/>
              <a:pathLst>
                <a:path w="102" h="54">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style>
            <a:lnRef idx="0"/>
            <a:fillRef idx="0"/>
            <a:effectRef idx="0"/>
            <a:fontRef idx="minor"/>
          </p:style>
        </p:sp>
        <p:sp>
          <p:nvSpPr>
            <p:cNvPr id="2337" name="CustomShape 85"/>
            <p:cNvSpPr/>
            <p:nvPr/>
          </p:nvSpPr>
          <p:spPr>
            <a:xfrm>
              <a:off x="2878920" y="4285080"/>
              <a:ext cx="5760" cy="3600"/>
            </a:xfrm>
            <a:custGeom>
              <a:avLst/>
              <a:gdLst/>
              <a:ahLst/>
              <a:rect l="l" t="t" r="r" b="b"/>
              <a:pathLst>
                <a:path w="95" h="62">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style>
            <a:lnRef idx="0"/>
            <a:fillRef idx="0"/>
            <a:effectRef idx="0"/>
            <a:fontRef idx="minor"/>
          </p:style>
        </p:sp>
        <p:sp>
          <p:nvSpPr>
            <p:cNvPr id="2338" name="CustomShape 86"/>
            <p:cNvSpPr/>
            <p:nvPr/>
          </p:nvSpPr>
          <p:spPr>
            <a:xfrm>
              <a:off x="2694600" y="4279320"/>
              <a:ext cx="5760" cy="3600"/>
            </a:xfrm>
            <a:custGeom>
              <a:avLst/>
              <a:gdLst/>
              <a:ahLst/>
              <a:rect l="l" t="t" r="r" b="b"/>
              <a:pathLst>
                <a:path w="95" h="62">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style>
            <a:lnRef idx="0"/>
            <a:fillRef idx="0"/>
            <a:effectRef idx="0"/>
            <a:fontRef idx="minor"/>
          </p:style>
        </p:sp>
        <p:sp>
          <p:nvSpPr>
            <p:cNvPr id="2339" name="CustomShape 87"/>
            <p:cNvSpPr/>
            <p:nvPr/>
          </p:nvSpPr>
          <p:spPr>
            <a:xfrm>
              <a:off x="2904120" y="4274640"/>
              <a:ext cx="5760" cy="3600"/>
            </a:xfrm>
            <a:custGeom>
              <a:avLst/>
              <a:gdLst/>
              <a:ahLst/>
              <a:rect l="l" t="t" r="r" b="b"/>
              <a:pathLst>
                <a:path w="95" h="63">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style>
            <a:lnRef idx="0"/>
            <a:fillRef idx="0"/>
            <a:effectRef idx="0"/>
            <a:fontRef idx="minor"/>
          </p:style>
        </p:sp>
        <p:sp>
          <p:nvSpPr>
            <p:cNvPr id="2340" name="CustomShape 88"/>
            <p:cNvSpPr/>
            <p:nvPr/>
          </p:nvSpPr>
          <p:spPr>
            <a:xfrm>
              <a:off x="2670480" y="4267440"/>
              <a:ext cx="5760" cy="4320"/>
            </a:xfrm>
            <a:custGeom>
              <a:avLst/>
              <a:gdLst/>
              <a:ahLst/>
              <a:rect l="l" t="t" r="r" b="b"/>
              <a:pathLst>
                <a:path w="95" h="71">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style>
            <a:lnRef idx="0"/>
            <a:fillRef idx="0"/>
            <a:effectRef idx="0"/>
            <a:fontRef idx="minor"/>
          </p:style>
        </p:sp>
        <p:sp>
          <p:nvSpPr>
            <p:cNvPr id="2341" name="CustomShape 89"/>
            <p:cNvSpPr/>
            <p:nvPr/>
          </p:nvSpPr>
          <p:spPr>
            <a:xfrm>
              <a:off x="2927520" y="4261320"/>
              <a:ext cx="6480" cy="4320"/>
            </a:xfrm>
            <a:custGeom>
              <a:avLst/>
              <a:gdLst/>
              <a:ahLst/>
              <a:rect l="l" t="t" r="r" b="b"/>
              <a:pathLst>
                <a:path w="104" h="69">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style>
            <a:lnRef idx="0"/>
            <a:fillRef idx="0"/>
            <a:effectRef idx="0"/>
            <a:fontRef idx="minor"/>
          </p:style>
        </p:sp>
        <p:sp>
          <p:nvSpPr>
            <p:cNvPr id="2342" name="CustomShape 90"/>
            <p:cNvSpPr/>
            <p:nvPr/>
          </p:nvSpPr>
          <p:spPr>
            <a:xfrm>
              <a:off x="2647440" y="4252320"/>
              <a:ext cx="6120" cy="4680"/>
            </a:xfrm>
            <a:custGeom>
              <a:avLst/>
              <a:gdLst/>
              <a:ahLst/>
              <a:rect l="l" t="t" r="r" b="b"/>
              <a:pathLst>
                <a:path w="97" h="76">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style>
            <a:lnRef idx="0"/>
            <a:fillRef idx="0"/>
            <a:effectRef idx="0"/>
            <a:fontRef idx="minor"/>
          </p:style>
        </p:sp>
        <p:sp>
          <p:nvSpPr>
            <p:cNvPr id="2343" name="CustomShape 91"/>
            <p:cNvSpPr/>
            <p:nvPr/>
          </p:nvSpPr>
          <p:spPr>
            <a:xfrm>
              <a:off x="2949840" y="4245840"/>
              <a:ext cx="5760" cy="4680"/>
            </a:xfrm>
            <a:custGeom>
              <a:avLst/>
              <a:gdLst/>
              <a:ahLst/>
              <a:rect l="l" t="t" r="r" b="b"/>
              <a:pathLst>
                <a:path w="92" h="77">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style>
            <a:lnRef idx="0"/>
            <a:fillRef idx="0"/>
            <a:effectRef idx="0"/>
            <a:fontRef idx="minor"/>
          </p:style>
        </p:sp>
        <p:sp>
          <p:nvSpPr>
            <p:cNvPr id="2344" name="CustomShape 92"/>
            <p:cNvSpPr/>
            <p:nvPr/>
          </p:nvSpPr>
          <p:spPr>
            <a:xfrm>
              <a:off x="2627280" y="4235760"/>
              <a:ext cx="5040" cy="4680"/>
            </a:xfrm>
            <a:custGeom>
              <a:avLst/>
              <a:gdLst/>
              <a:ahLst/>
              <a:rect l="l" t="t" r="r" b="b"/>
              <a:pathLst>
                <a:path w="81" h="79">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style>
            <a:lnRef idx="0"/>
            <a:fillRef idx="0"/>
            <a:effectRef idx="0"/>
            <a:fontRef idx="minor"/>
          </p:style>
        </p:sp>
        <p:sp>
          <p:nvSpPr>
            <p:cNvPr id="2345" name="CustomShape 93"/>
            <p:cNvSpPr/>
            <p:nvPr/>
          </p:nvSpPr>
          <p:spPr>
            <a:xfrm>
              <a:off x="2970720" y="4228200"/>
              <a:ext cx="5400" cy="5040"/>
            </a:xfrm>
            <a:custGeom>
              <a:avLst/>
              <a:gdLst/>
              <a:ahLst/>
              <a:rect l="l" t="t" r="r" b="b"/>
              <a:pathLst>
                <a:path w="89" h="81">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style>
            <a:lnRef idx="0"/>
            <a:fillRef idx="0"/>
            <a:effectRef idx="0"/>
            <a:fontRef idx="minor"/>
          </p:style>
        </p:sp>
        <p:sp>
          <p:nvSpPr>
            <p:cNvPr id="2346" name="CustomShape 94"/>
            <p:cNvSpPr/>
            <p:nvPr/>
          </p:nvSpPr>
          <p:spPr>
            <a:xfrm>
              <a:off x="2607840" y="4216320"/>
              <a:ext cx="5040" cy="5400"/>
            </a:xfrm>
            <a:custGeom>
              <a:avLst/>
              <a:gdLst/>
              <a:ahLst/>
              <a:rect l="l" t="t" r="r" b="b"/>
              <a:pathLst>
                <a:path w="80" h="86">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style>
            <a:lnRef idx="0"/>
            <a:fillRef idx="0"/>
            <a:effectRef idx="0"/>
            <a:fontRef idx="minor"/>
          </p:style>
        </p:sp>
        <p:sp>
          <p:nvSpPr>
            <p:cNvPr id="2347" name="CustomShape 95"/>
            <p:cNvSpPr/>
            <p:nvPr/>
          </p:nvSpPr>
          <p:spPr>
            <a:xfrm>
              <a:off x="2989080" y="4208400"/>
              <a:ext cx="5760" cy="5040"/>
            </a:xfrm>
            <a:custGeom>
              <a:avLst/>
              <a:gdLst/>
              <a:ahLst/>
              <a:rect l="l" t="t" r="r" b="b"/>
              <a:pathLst>
                <a:path w="91" h="81">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style>
            <a:lnRef idx="0"/>
            <a:fillRef idx="0"/>
            <a:effectRef idx="0"/>
            <a:fontRef idx="minor"/>
          </p:style>
        </p:sp>
        <p:sp>
          <p:nvSpPr>
            <p:cNvPr id="2348" name="CustomShape 96"/>
            <p:cNvSpPr/>
            <p:nvPr/>
          </p:nvSpPr>
          <p:spPr>
            <a:xfrm>
              <a:off x="2590560" y="4195440"/>
              <a:ext cx="5040" cy="5400"/>
            </a:xfrm>
            <a:custGeom>
              <a:avLst/>
              <a:gdLst/>
              <a:ahLst/>
              <a:rect l="l" t="t" r="r" b="b"/>
              <a:pathLst>
                <a:path w="80" h="86">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style>
            <a:lnRef idx="0"/>
            <a:fillRef idx="0"/>
            <a:effectRef idx="0"/>
            <a:fontRef idx="minor"/>
          </p:style>
        </p:sp>
        <p:sp>
          <p:nvSpPr>
            <p:cNvPr id="2349" name="CustomShape 97"/>
            <p:cNvSpPr/>
            <p:nvPr/>
          </p:nvSpPr>
          <p:spPr>
            <a:xfrm>
              <a:off x="3005280" y="4186440"/>
              <a:ext cx="4320" cy="5040"/>
            </a:xfrm>
            <a:custGeom>
              <a:avLst/>
              <a:gdLst/>
              <a:ahLst/>
              <a:rect l="l" t="t" r="r" b="b"/>
              <a:pathLst>
                <a:path w="73" h="83">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style>
            <a:lnRef idx="0"/>
            <a:fillRef idx="0"/>
            <a:effectRef idx="0"/>
            <a:fontRef idx="minor"/>
          </p:style>
        </p:sp>
        <p:sp>
          <p:nvSpPr>
            <p:cNvPr id="2350" name="CustomShape 98"/>
            <p:cNvSpPr/>
            <p:nvPr/>
          </p:nvSpPr>
          <p:spPr>
            <a:xfrm>
              <a:off x="2576160" y="4173120"/>
              <a:ext cx="4320" cy="5040"/>
            </a:xfrm>
            <a:custGeom>
              <a:avLst/>
              <a:gdLst/>
              <a:ahLst/>
              <a:rect l="l" t="t" r="r" b="b"/>
              <a:pathLst>
                <a:path w="74" h="83">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style>
            <a:lnRef idx="0"/>
            <a:fillRef idx="0"/>
            <a:effectRef idx="0"/>
            <a:fontRef idx="minor"/>
          </p:style>
        </p:sp>
        <p:sp>
          <p:nvSpPr>
            <p:cNvPr id="2351" name="CustomShape 99"/>
            <p:cNvSpPr/>
            <p:nvPr/>
          </p:nvSpPr>
          <p:spPr>
            <a:xfrm>
              <a:off x="3018960" y="4163400"/>
              <a:ext cx="5040" cy="5400"/>
            </a:xfrm>
            <a:custGeom>
              <a:avLst/>
              <a:gdLst/>
              <a:ahLst/>
              <a:rect l="l" t="t" r="r" b="b"/>
              <a:pathLst>
                <a:path w="80" h="86">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style>
            <a:lnRef idx="0"/>
            <a:fillRef idx="0"/>
            <a:effectRef idx="0"/>
            <a:fontRef idx="minor"/>
          </p:style>
        </p:sp>
        <p:sp>
          <p:nvSpPr>
            <p:cNvPr id="2352" name="CustomShape 100"/>
            <p:cNvSpPr/>
            <p:nvPr/>
          </p:nvSpPr>
          <p:spPr>
            <a:xfrm>
              <a:off x="2563920" y="4149000"/>
              <a:ext cx="3960" cy="5400"/>
            </a:xfrm>
            <a:custGeom>
              <a:avLst/>
              <a:gdLst/>
              <a:ahLst/>
              <a:rect l="l" t="t" r="r" b="b"/>
              <a:pathLst>
                <a:path w="66" h="9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style>
            <a:lnRef idx="0"/>
            <a:fillRef idx="0"/>
            <a:effectRef idx="0"/>
            <a:fontRef idx="minor"/>
          </p:style>
        </p:sp>
        <p:sp>
          <p:nvSpPr>
            <p:cNvPr id="2353" name="CustomShape 101"/>
            <p:cNvSpPr/>
            <p:nvPr/>
          </p:nvSpPr>
          <p:spPr>
            <a:xfrm>
              <a:off x="3030840" y="4138920"/>
              <a:ext cx="4320" cy="5400"/>
            </a:xfrm>
            <a:custGeom>
              <a:avLst/>
              <a:gdLst/>
              <a:ahLst/>
              <a:rect l="l" t="t" r="r" b="b"/>
              <a:pathLst>
                <a:path w="71" h="89">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style>
            <a:lnRef idx="0"/>
            <a:fillRef idx="0"/>
            <a:effectRef idx="0"/>
            <a:fontRef idx="minor"/>
          </p:style>
        </p:sp>
        <p:sp>
          <p:nvSpPr>
            <p:cNvPr id="2354" name="CustomShape 102"/>
            <p:cNvSpPr/>
            <p:nvPr/>
          </p:nvSpPr>
          <p:spPr>
            <a:xfrm>
              <a:off x="2554200" y="4123800"/>
              <a:ext cx="3960" cy="5400"/>
            </a:xfrm>
            <a:custGeom>
              <a:avLst/>
              <a:gdLst/>
              <a:ahLst/>
              <a:rect l="l" t="t" r="r" b="b"/>
              <a:pathLst>
                <a:path w="65" h="88">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style>
            <a:lnRef idx="0"/>
            <a:fillRef idx="0"/>
            <a:effectRef idx="0"/>
            <a:fontRef idx="minor"/>
          </p:style>
        </p:sp>
        <p:sp>
          <p:nvSpPr>
            <p:cNvPr id="2355" name="CustomShape 103"/>
            <p:cNvSpPr/>
            <p:nvPr/>
          </p:nvSpPr>
          <p:spPr>
            <a:xfrm>
              <a:off x="3039480" y="4113000"/>
              <a:ext cx="4320" cy="5400"/>
            </a:xfrm>
            <a:custGeom>
              <a:avLst/>
              <a:gdLst/>
              <a:ahLst/>
              <a:rect l="l" t="t" r="r" b="b"/>
              <a:pathLst>
                <a:path w="70" h="87">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style>
            <a:lnRef idx="0"/>
            <a:fillRef idx="0"/>
            <a:effectRef idx="0"/>
            <a:fontRef idx="minor"/>
          </p:style>
        </p:sp>
        <p:sp>
          <p:nvSpPr>
            <p:cNvPr id="2356" name="CustomShape 104"/>
            <p:cNvSpPr/>
            <p:nvPr/>
          </p:nvSpPr>
          <p:spPr>
            <a:xfrm>
              <a:off x="2547720" y="4097880"/>
              <a:ext cx="3600" cy="5400"/>
            </a:xfrm>
            <a:custGeom>
              <a:avLst/>
              <a:gdLst/>
              <a:ahLst/>
              <a:rect l="l" t="t" r="r" b="b"/>
              <a:pathLst>
                <a:path w="58" h="89">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style>
            <a:lnRef idx="0"/>
            <a:fillRef idx="0"/>
            <a:effectRef idx="0"/>
            <a:fontRef idx="minor"/>
          </p:style>
        </p:sp>
        <p:sp>
          <p:nvSpPr>
            <p:cNvPr id="2357" name="CustomShape 105"/>
            <p:cNvSpPr/>
            <p:nvPr/>
          </p:nvSpPr>
          <p:spPr>
            <a:xfrm>
              <a:off x="3045960" y="4086720"/>
              <a:ext cx="2880" cy="5760"/>
            </a:xfrm>
            <a:custGeom>
              <a:avLst/>
              <a:gdLst/>
              <a:ahLst/>
              <a:rect l="l" t="t" r="r" b="b"/>
              <a:pathLst>
                <a:path w="52" h="91">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style>
            <a:lnRef idx="0"/>
            <a:fillRef idx="0"/>
            <a:effectRef idx="0"/>
            <a:fontRef idx="minor"/>
          </p:style>
        </p:sp>
        <p:sp>
          <p:nvSpPr>
            <p:cNvPr id="2358" name="CustomShape 106"/>
            <p:cNvSpPr/>
            <p:nvPr/>
          </p:nvSpPr>
          <p:spPr>
            <a:xfrm>
              <a:off x="2543760" y="4071240"/>
              <a:ext cx="2880" cy="5760"/>
            </a:xfrm>
            <a:custGeom>
              <a:avLst/>
              <a:gdLst/>
              <a:ahLst/>
              <a:rect l="l" t="t" r="r" b="b"/>
              <a:pathLst>
                <a:path w="51" h="94">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style>
            <a:lnRef idx="0"/>
            <a:fillRef idx="0"/>
            <a:effectRef idx="0"/>
            <a:fontRef idx="minor"/>
          </p:style>
        </p:sp>
        <p:sp>
          <p:nvSpPr>
            <p:cNvPr id="2359" name="CustomShape 107"/>
            <p:cNvSpPr/>
            <p:nvPr/>
          </p:nvSpPr>
          <p:spPr>
            <a:xfrm>
              <a:off x="3048840" y="4059720"/>
              <a:ext cx="2520" cy="5760"/>
            </a:xfrm>
            <a:custGeom>
              <a:avLst/>
              <a:gdLst/>
              <a:ahLst/>
              <a:rect l="l" t="t" r="r" b="b"/>
              <a:pathLst>
                <a:path w="45" h="95">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style>
            <a:lnRef idx="0"/>
            <a:fillRef idx="0"/>
            <a:effectRef idx="0"/>
            <a:fontRef idx="minor"/>
          </p:style>
        </p:sp>
        <p:sp>
          <p:nvSpPr>
            <p:cNvPr id="2360" name="CustomShape 108"/>
            <p:cNvSpPr/>
            <p:nvPr/>
          </p:nvSpPr>
          <p:spPr>
            <a:xfrm>
              <a:off x="2542680" y="4043520"/>
              <a:ext cx="2520" cy="6480"/>
            </a:xfrm>
            <a:custGeom>
              <a:avLst/>
              <a:gdLst/>
              <a:ahLst/>
              <a:rect l="l" t="t" r="r" b="b"/>
              <a:pathLst>
                <a:path w="45" h="102">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style>
            <a:lnRef idx="0"/>
            <a:fillRef idx="0"/>
            <a:effectRef idx="0"/>
            <a:fontRef idx="minor"/>
          </p:style>
        </p:sp>
        <p:sp>
          <p:nvSpPr>
            <p:cNvPr id="2361" name="CustomShape 109"/>
            <p:cNvSpPr/>
            <p:nvPr/>
          </p:nvSpPr>
          <p:spPr>
            <a:xfrm>
              <a:off x="3048840" y="4032720"/>
              <a:ext cx="2880" cy="5760"/>
            </a:xfrm>
            <a:custGeom>
              <a:avLst/>
              <a:gdLst/>
              <a:ahLst/>
              <a:rect l="l" t="t" r="r" b="b"/>
              <a:pathLst>
                <a:path w="52" h="95">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style>
            <a:lnRef idx="0"/>
            <a:fillRef idx="0"/>
            <a:effectRef idx="0"/>
            <a:fontRef idx="minor"/>
          </p:style>
        </p:sp>
        <p:sp>
          <p:nvSpPr>
            <p:cNvPr id="2362" name="CustomShape 110"/>
            <p:cNvSpPr/>
            <p:nvPr/>
          </p:nvSpPr>
          <p:spPr>
            <a:xfrm>
              <a:off x="2544120" y="4016880"/>
              <a:ext cx="2880" cy="5760"/>
            </a:xfrm>
            <a:custGeom>
              <a:avLst/>
              <a:gdLst/>
              <a:ahLst/>
              <a:rect l="l" t="t" r="r" b="b"/>
              <a:pathLst>
                <a:path w="52" h="92">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style>
            <a:lnRef idx="0"/>
            <a:fillRef idx="0"/>
            <a:effectRef idx="0"/>
            <a:fontRef idx="minor"/>
          </p:style>
        </p:sp>
        <p:sp>
          <p:nvSpPr>
            <p:cNvPr id="2363" name="CustomShape 111"/>
            <p:cNvSpPr/>
            <p:nvPr/>
          </p:nvSpPr>
          <p:spPr>
            <a:xfrm>
              <a:off x="3045960" y="4006080"/>
              <a:ext cx="3600" cy="5760"/>
            </a:xfrm>
            <a:custGeom>
              <a:avLst/>
              <a:gdLst/>
              <a:ahLst/>
              <a:rect l="l" t="t" r="r" b="b"/>
              <a:pathLst>
                <a:path w="59" h="95">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style>
            <a:lnRef idx="0"/>
            <a:fillRef idx="0"/>
            <a:effectRef idx="0"/>
            <a:fontRef idx="minor"/>
          </p:style>
        </p:sp>
        <p:sp>
          <p:nvSpPr>
            <p:cNvPr id="2364" name="CustomShape 112"/>
            <p:cNvSpPr/>
            <p:nvPr/>
          </p:nvSpPr>
          <p:spPr>
            <a:xfrm>
              <a:off x="2548080" y="3990240"/>
              <a:ext cx="3600" cy="5400"/>
            </a:xfrm>
            <a:custGeom>
              <a:avLst/>
              <a:gdLst/>
              <a:ahLst/>
              <a:rect l="l" t="t" r="r" b="b"/>
              <a:pathLst>
                <a:path w="58" h="9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style>
            <a:lnRef idx="0"/>
            <a:fillRef idx="0"/>
            <a:effectRef idx="0"/>
            <a:fontRef idx="minor"/>
          </p:style>
        </p:sp>
        <p:sp>
          <p:nvSpPr>
            <p:cNvPr id="2365" name="CustomShape 113"/>
            <p:cNvSpPr/>
            <p:nvPr/>
          </p:nvSpPr>
          <p:spPr>
            <a:xfrm>
              <a:off x="3040200" y="3979800"/>
              <a:ext cx="3600" cy="5400"/>
            </a:xfrm>
            <a:custGeom>
              <a:avLst/>
              <a:gdLst/>
              <a:ahLst/>
              <a:rect l="l" t="t" r="r" b="b"/>
              <a:pathLst>
                <a:path w="58" h="9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style>
            <a:lnRef idx="0"/>
            <a:fillRef idx="0"/>
            <a:effectRef idx="0"/>
            <a:fontRef idx="minor"/>
          </p:style>
        </p:sp>
        <p:sp>
          <p:nvSpPr>
            <p:cNvPr id="2366" name="CustomShape 114"/>
            <p:cNvSpPr/>
            <p:nvPr/>
          </p:nvSpPr>
          <p:spPr>
            <a:xfrm>
              <a:off x="2555280" y="3964320"/>
              <a:ext cx="3960" cy="5400"/>
            </a:xfrm>
            <a:custGeom>
              <a:avLst/>
              <a:gdLst/>
              <a:ahLst/>
              <a:rect l="l" t="t" r="r" b="b"/>
              <a:pathLst>
                <a:path w="66" h="9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style>
            <a:lnRef idx="0"/>
            <a:fillRef idx="0"/>
            <a:effectRef idx="0"/>
            <a:fontRef idx="minor"/>
          </p:style>
        </p:sp>
        <p:sp>
          <p:nvSpPr>
            <p:cNvPr id="2367" name="CustomShape 115"/>
            <p:cNvSpPr/>
            <p:nvPr/>
          </p:nvSpPr>
          <p:spPr>
            <a:xfrm>
              <a:off x="3031920" y="3954240"/>
              <a:ext cx="3960" cy="5400"/>
            </a:xfrm>
            <a:custGeom>
              <a:avLst/>
              <a:gdLst/>
              <a:ahLst/>
              <a:rect l="l" t="t" r="r" b="b"/>
              <a:pathLst>
                <a:path w="66" h="87">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style>
            <a:lnRef idx="0"/>
            <a:fillRef idx="0"/>
            <a:effectRef idx="0"/>
            <a:fontRef idx="minor"/>
          </p:style>
        </p:sp>
        <p:sp>
          <p:nvSpPr>
            <p:cNvPr id="2368" name="CustomShape 116"/>
            <p:cNvSpPr/>
            <p:nvPr/>
          </p:nvSpPr>
          <p:spPr>
            <a:xfrm>
              <a:off x="2565000" y="3939120"/>
              <a:ext cx="4320" cy="5400"/>
            </a:xfrm>
            <a:custGeom>
              <a:avLst/>
              <a:gdLst/>
              <a:ahLst/>
              <a:rect l="l" t="t" r="r" b="b"/>
              <a:pathLst>
                <a:path w="74" h="89">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style>
            <a:lnRef idx="0"/>
            <a:fillRef idx="0"/>
            <a:effectRef idx="0"/>
            <a:fontRef idx="minor"/>
          </p:style>
        </p:sp>
        <p:sp>
          <p:nvSpPr>
            <p:cNvPr id="2369" name="CustomShape 117"/>
            <p:cNvSpPr/>
            <p:nvPr/>
          </p:nvSpPr>
          <p:spPr>
            <a:xfrm>
              <a:off x="3020400" y="3929400"/>
              <a:ext cx="4320" cy="5400"/>
            </a:xfrm>
            <a:custGeom>
              <a:avLst/>
              <a:gdLst/>
              <a:ahLst/>
              <a:rect l="l" t="t" r="r" b="b"/>
              <a:pathLst>
                <a:path w="73" h="87">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style>
            <a:lnRef idx="0"/>
            <a:fillRef idx="0"/>
            <a:effectRef idx="0"/>
            <a:fontRef idx="minor"/>
          </p:style>
        </p:sp>
        <p:sp>
          <p:nvSpPr>
            <p:cNvPr id="2370" name="CustomShape 118"/>
            <p:cNvSpPr/>
            <p:nvPr/>
          </p:nvSpPr>
          <p:spPr>
            <a:xfrm>
              <a:off x="2577240" y="3915720"/>
              <a:ext cx="5040" cy="5040"/>
            </a:xfrm>
            <a:custGeom>
              <a:avLst/>
              <a:gdLst/>
              <a:ahLst/>
              <a:rect l="l" t="t" r="r" b="b"/>
              <a:pathLst>
                <a:path w="80" h="85">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style>
            <a:lnRef idx="0"/>
            <a:fillRef idx="0"/>
            <a:effectRef idx="0"/>
            <a:fontRef idx="minor"/>
          </p:style>
        </p:sp>
        <p:sp>
          <p:nvSpPr>
            <p:cNvPr id="2371" name="CustomShape 119"/>
            <p:cNvSpPr/>
            <p:nvPr/>
          </p:nvSpPr>
          <p:spPr>
            <a:xfrm>
              <a:off x="3006000" y="3906360"/>
              <a:ext cx="5040" cy="5400"/>
            </a:xfrm>
            <a:custGeom>
              <a:avLst/>
              <a:gdLst/>
              <a:ahLst/>
              <a:rect l="l" t="t" r="r" b="b"/>
              <a:pathLst>
                <a:path w="84" h="89">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style>
            <a:lnRef idx="0"/>
            <a:fillRef idx="0"/>
            <a:effectRef idx="0"/>
            <a:fontRef idx="minor"/>
          </p:style>
        </p:sp>
        <p:sp>
          <p:nvSpPr>
            <p:cNvPr id="2372" name="CustomShape 120"/>
            <p:cNvSpPr/>
            <p:nvPr/>
          </p:nvSpPr>
          <p:spPr>
            <a:xfrm>
              <a:off x="2592360" y="3893400"/>
              <a:ext cx="5040" cy="5040"/>
            </a:xfrm>
            <a:custGeom>
              <a:avLst/>
              <a:gdLst/>
              <a:ahLst/>
              <a:rect l="l" t="t" r="r" b="b"/>
              <a:pathLst>
                <a:path w="80" h="81">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style>
            <a:lnRef idx="0"/>
            <a:fillRef idx="0"/>
            <a:effectRef idx="0"/>
            <a:fontRef idx="minor"/>
          </p:style>
        </p:sp>
        <p:sp>
          <p:nvSpPr>
            <p:cNvPr id="2373" name="CustomShape 121"/>
            <p:cNvSpPr/>
            <p:nvPr/>
          </p:nvSpPr>
          <p:spPr>
            <a:xfrm>
              <a:off x="2990880" y="3884400"/>
              <a:ext cx="5040" cy="5040"/>
            </a:xfrm>
            <a:custGeom>
              <a:avLst/>
              <a:gdLst/>
              <a:ahLst/>
              <a:rect l="l" t="t" r="r" b="b"/>
              <a:pathLst>
                <a:path w="81" h="84">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style>
            <a:lnRef idx="0"/>
            <a:fillRef idx="0"/>
            <a:effectRef idx="0"/>
            <a:fontRef idx="minor"/>
          </p:style>
        </p:sp>
        <p:sp>
          <p:nvSpPr>
            <p:cNvPr id="2374" name="CustomShape 122"/>
            <p:cNvSpPr/>
            <p:nvPr/>
          </p:nvSpPr>
          <p:spPr>
            <a:xfrm>
              <a:off x="2609280" y="3872520"/>
              <a:ext cx="6120" cy="5040"/>
            </a:xfrm>
            <a:custGeom>
              <a:avLst/>
              <a:gdLst/>
              <a:ahLst/>
              <a:rect l="l" t="t" r="r" b="b"/>
              <a:pathLst>
                <a:path w="97" h="8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style>
            <a:lnRef idx="0"/>
            <a:fillRef idx="0"/>
            <a:effectRef idx="0"/>
            <a:fontRef idx="minor"/>
          </p:style>
        </p:sp>
        <p:sp>
          <p:nvSpPr>
            <p:cNvPr id="2375" name="CustomShape 123"/>
            <p:cNvSpPr/>
            <p:nvPr/>
          </p:nvSpPr>
          <p:spPr>
            <a:xfrm>
              <a:off x="2972520" y="3864960"/>
              <a:ext cx="5040" cy="4680"/>
            </a:xfrm>
            <a:custGeom>
              <a:avLst/>
              <a:gdLst/>
              <a:ahLst/>
              <a:rect l="l" t="t" r="r" b="b"/>
              <a:pathLst>
                <a:path w="80" h="78">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style>
            <a:lnRef idx="0"/>
            <a:fillRef idx="0"/>
            <a:effectRef idx="0"/>
            <a:fontRef idx="minor"/>
          </p:style>
        </p:sp>
        <p:sp>
          <p:nvSpPr>
            <p:cNvPr id="2376" name="CustomShape 124"/>
            <p:cNvSpPr/>
            <p:nvPr/>
          </p:nvSpPr>
          <p:spPr>
            <a:xfrm>
              <a:off x="2628720" y="3853800"/>
              <a:ext cx="6120" cy="4680"/>
            </a:xfrm>
            <a:custGeom>
              <a:avLst/>
              <a:gdLst/>
              <a:ahLst/>
              <a:rect l="l" t="t" r="r" b="b"/>
              <a:pathLst>
                <a:path w="97" h="77">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style>
            <a:lnRef idx="0"/>
            <a:fillRef idx="0"/>
            <a:effectRef idx="0"/>
            <a:fontRef idx="minor"/>
          </p:style>
        </p:sp>
        <p:sp>
          <p:nvSpPr>
            <p:cNvPr id="2377" name="CustomShape 125"/>
            <p:cNvSpPr/>
            <p:nvPr/>
          </p:nvSpPr>
          <p:spPr>
            <a:xfrm>
              <a:off x="2952000" y="3847680"/>
              <a:ext cx="5400" cy="4320"/>
            </a:xfrm>
            <a:custGeom>
              <a:avLst/>
              <a:gdLst/>
              <a:ahLst/>
              <a:rect l="l" t="t" r="r" b="b"/>
              <a:pathLst>
                <a:path w="87" h="71">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style>
            <a:lnRef idx="0"/>
            <a:fillRef idx="0"/>
            <a:effectRef idx="0"/>
            <a:fontRef idx="minor"/>
          </p:style>
        </p:sp>
        <p:sp>
          <p:nvSpPr>
            <p:cNvPr id="2378" name="CustomShape 126"/>
            <p:cNvSpPr/>
            <p:nvPr/>
          </p:nvSpPr>
          <p:spPr>
            <a:xfrm>
              <a:off x="2649960" y="3837600"/>
              <a:ext cx="5760" cy="4320"/>
            </a:xfrm>
            <a:custGeom>
              <a:avLst/>
              <a:gdLst/>
              <a:ahLst/>
              <a:rect l="l" t="t" r="r" b="b"/>
              <a:pathLst>
                <a:path w="94" h="74">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style>
            <a:lnRef idx="0"/>
            <a:fillRef idx="0"/>
            <a:effectRef idx="0"/>
            <a:fontRef idx="minor"/>
          </p:style>
        </p:sp>
        <p:sp>
          <p:nvSpPr>
            <p:cNvPr id="2379" name="CustomShape 127"/>
            <p:cNvSpPr/>
            <p:nvPr/>
          </p:nvSpPr>
          <p:spPr>
            <a:xfrm>
              <a:off x="2929320" y="3832200"/>
              <a:ext cx="6480" cy="3960"/>
            </a:xfrm>
            <a:custGeom>
              <a:avLst/>
              <a:gdLst/>
              <a:ahLst/>
              <a:rect l="l" t="t" r="r" b="b"/>
              <a:pathLst>
                <a:path w="104" h="65">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style>
            <a:lnRef idx="0"/>
            <a:fillRef idx="0"/>
            <a:effectRef idx="0"/>
            <a:fontRef idx="minor"/>
          </p:style>
        </p:sp>
        <p:sp>
          <p:nvSpPr>
            <p:cNvPr id="2380" name="CustomShape 128"/>
            <p:cNvSpPr/>
            <p:nvPr/>
          </p:nvSpPr>
          <p:spPr>
            <a:xfrm>
              <a:off x="2673000" y="3823560"/>
              <a:ext cx="5400" cy="4320"/>
            </a:xfrm>
            <a:custGeom>
              <a:avLst/>
              <a:gdLst/>
              <a:ahLst/>
              <a:rect l="l" t="t" r="r" b="b"/>
              <a:pathLst>
                <a:path w="88" h="71">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style>
            <a:lnRef idx="0"/>
            <a:fillRef idx="0"/>
            <a:effectRef idx="0"/>
            <a:fontRef idx="minor"/>
          </p:style>
        </p:sp>
        <p:sp>
          <p:nvSpPr>
            <p:cNvPr id="2381" name="CustomShape 129"/>
            <p:cNvSpPr/>
            <p:nvPr/>
          </p:nvSpPr>
          <p:spPr>
            <a:xfrm>
              <a:off x="2906280" y="3818880"/>
              <a:ext cx="5760" cy="3960"/>
            </a:xfrm>
            <a:custGeom>
              <a:avLst/>
              <a:gdLst/>
              <a:ahLst/>
              <a:rect l="l" t="t" r="r" b="b"/>
              <a:pathLst>
                <a:path w="95" h="66">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style>
            <a:lnRef idx="0"/>
            <a:fillRef idx="0"/>
            <a:effectRef idx="0"/>
            <a:fontRef idx="minor"/>
          </p:style>
        </p:sp>
        <p:sp>
          <p:nvSpPr>
            <p:cNvPr id="2382" name="CustomShape 130"/>
            <p:cNvSpPr/>
            <p:nvPr/>
          </p:nvSpPr>
          <p:spPr>
            <a:xfrm>
              <a:off x="2697120" y="3812040"/>
              <a:ext cx="5760" cy="4320"/>
            </a:xfrm>
            <a:custGeom>
              <a:avLst/>
              <a:gdLst/>
              <a:ahLst/>
              <a:rect l="l" t="t" r="r" b="b"/>
              <a:pathLst>
                <a:path w="95" h="69">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style>
            <a:lnRef idx="0"/>
            <a:fillRef idx="0"/>
            <a:effectRef idx="0"/>
            <a:fontRef idx="minor"/>
          </p:style>
        </p:sp>
        <p:sp>
          <p:nvSpPr>
            <p:cNvPr id="2383" name="CustomShape 131"/>
            <p:cNvSpPr/>
            <p:nvPr/>
          </p:nvSpPr>
          <p:spPr>
            <a:xfrm>
              <a:off x="2881440" y="3808080"/>
              <a:ext cx="6840" cy="3600"/>
            </a:xfrm>
            <a:custGeom>
              <a:avLst/>
              <a:gdLst/>
              <a:ahLst/>
              <a:rect l="l" t="t" r="r" b="b"/>
              <a:pathLst>
                <a:path w="109" h="62">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style>
            <a:lnRef idx="0"/>
            <a:fillRef idx="0"/>
            <a:effectRef idx="0"/>
            <a:fontRef idx="minor"/>
          </p:style>
        </p:sp>
        <p:sp>
          <p:nvSpPr>
            <p:cNvPr id="2384" name="CustomShape 132"/>
            <p:cNvSpPr/>
            <p:nvPr/>
          </p:nvSpPr>
          <p:spPr>
            <a:xfrm>
              <a:off x="2722320" y="3803040"/>
              <a:ext cx="5760" cy="3600"/>
            </a:xfrm>
            <a:custGeom>
              <a:avLst/>
              <a:gdLst/>
              <a:ahLst/>
              <a:rect l="l" t="t" r="r" b="b"/>
              <a:pathLst>
                <a:path w="95" h="59">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style>
            <a:lnRef idx="0"/>
            <a:fillRef idx="0"/>
            <a:effectRef idx="0"/>
            <a:fontRef idx="minor"/>
          </p:style>
        </p:sp>
        <p:sp>
          <p:nvSpPr>
            <p:cNvPr id="2385" name="CustomShape 133"/>
            <p:cNvSpPr/>
            <p:nvPr/>
          </p:nvSpPr>
          <p:spPr>
            <a:xfrm>
              <a:off x="2855880" y="3800520"/>
              <a:ext cx="5760" cy="3600"/>
            </a:xfrm>
            <a:custGeom>
              <a:avLst/>
              <a:gdLst/>
              <a:ahLst/>
              <a:rect l="l" t="t" r="r" b="b"/>
              <a:pathLst>
                <a:path w="95" h="58">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style>
            <a:lnRef idx="0"/>
            <a:fillRef idx="0"/>
            <a:effectRef idx="0"/>
            <a:fontRef idx="minor"/>
          </p:style>
        </p:sp>
        <p:sp>
          <p:nvSpPr>
            <p:cNvPr id="2386" name="CustomShape 134"/>
            <p:cNvSpPr/>
            <p:nvPr/>
          </p:nvSpPr>
          <p:spPr>
            <a:xfrm>
              <a:off x="2748960" y="3796920"/>
              <a:ext cx="5760" cy="3240"/>
            </a:xfrm>
            <a:custGeom>
              <a:avLst/>
              <a:gdLst/>
              <a:ahLst/>
              <a:rect l="l" t="t" r="r" b="b"/>
              <a:pathLst>
                <a:path w="95" h="54">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style>
            <a:lnRef idx="0"/>
            <a:fillRef idx="0"/>
            <a:effectRef idx="0"/>
            <a:fontRef idx="minor"/>
          </p:style>
        </p:sp>
        <p:sp>
          <p:nvSpPr>
            <p:cNvPr id="2387" name="CustomShape 135"/>
            <p:cNvSpPr/>
            <p:nvPr/>
          </p:nvSpPr>
          <p:spPr>
            <a:xfrm>
              <a:off x="2829600" y="3795480"/>
              <a:ext cx="6480" cy="3240"/>
            </a:xfrm>
            <a:custGeom>
              <a:avLst/>
              <a:gdLst/>
              <a:ahLst/>
              <a:rect l="l" t="t" r="r" b="b"/>
              <a:pathLst>
                <a:path w="102" h="53">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style>
            <a:lnRef idx="0"/>
            <a:fillRef idx="0"/>
            <a:effectRef idx="0"/>
            <a:fontRef idx="minor"/>
          </p:style>
        </p:sp>
        <p:sp>
          <p:nvSpPr>
            <p:cNvPr id="2388" name="CustomShape 136"/>
            <p:cNvSpPr/>
            <p:nvPr/>
          </p:nvSpPr>
          <p:spPr>
            <a:xfrm>
              <a:off x="2775240" y="3794400"/>
              <a:ext cx="5760" cy="2520"/>
            </a:xfrm>
            <a:custGeom>
              <a:avLst/>
              <a:gdLst/>
              <a:ahLst/>
              <a:rect l="l" t="t" r="r" b="b"/>
              <a:pathLst>
                <a:path w="95" h="44">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style>
            <a:lnRef idx="0"/>
            <a:fillRef idx="0"/>
            <a:effectRef idx="0"/>
            <a:fontRef idx="minor"/>
          </p:style>
        </p:sp>
        <p:sp>
          <p:nvSpPr>
            <p:cNvPr id="2389" name="CustomShape 137"/>
            <p:cNvSpPr/>
            <p:nvPr/>
          </p:nvSpPr>
          <p:spPr>
            <a:xfrm>
              <a:off x="2802240" y="3793320"/>
              <a:ext cx="5760" cy="2880"/>
            </a:xfrm>
            <a:custGeom>
              <a:avLst/>
              <a:gdLst/>
              <a:ahLst/>
              <a:rect l="l" t="t" r="r" b="b"/>
              <a:pathLst>
                <a:path w="95" h="52">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style>
            <a:lnRef idx="0"/>
            <a:fillRef idx="0"/>
            <a:effectRef idx="0"/>
            <a:fontRef idx="minor"/>
          </p:style>
        </p:sp>
      </p:grpSp>
      <p:grpSp>
        <p:nvGrpSpPr>
          <p:cNvPr id="2390" name="Group 138"/>
          <p:cNvGrpSpPr/>
          <p:nvPr/>
        </p:nvGrpSpPr>
        <p:grpSpPr>
          <a:xfrm>
            <a:off x="1221120" y="2342880"/>
            <a:ext cx="507600" cy="507600"/>
            <a:chOff x="1221120" y="2342880"/>
            <a:chExt cx="507600" cy="507600"/>
          </a:xfrm>
        </p:grpSpPr>
        <p:sp>
          <p:nvSpPr>
            <p:cNvPr id="2391" name="CustomShape 139"/>
            <p:cNvSpPr/>
            <p:nvPr/>
          </p:nvSpPr>
          <p:spPr>
            <a:xfrm>
              <a:off x="1396440" y="2342880"/>
              <a:ext cx="156600" cy="140400"/>
            </a:xfrm>
            <a:custGeom>
              <a:avLst/>
              <a:gdLst/>
              <a:ahLst/>
              <a:rect l="l" t="t" r="r" b="b"/>
              <a:pathLst>
                <a:path w="9435" h="8453">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style>
            <a:lnRef idx="0"/>
            <a:fillRef idx="0"/>
            <a:effectRef idx="0"/>
            <a:fontRef idx="minor"/>
          </p:style>
        </p:sp>
        <p:sp>
          <p:nvSpPr>
            <p:cNvPr id="2392" name="CustomShape 140"/>
            <p:cNvSpPr/>
            <p:nvPr/>
          </p:nvSpPr>
          <p:spPr>
            <a:xfrm>
              <a:off x="1511640" y="2355480"/>
              <a:ext cx="168480" cy="171000"/>
            </a:xfrm>
            <a:custGeom>
              <a:avLst/>
              <a:gdLst/>
              <a:ahLst/>
              <a:rect l="l" t="t" r="r" b="b"/>
              <a:pathLst>
                <a:path w="10135" h="10296">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style>
            <a:lnRef idx="0"/>
            <a:fillRef idx="0"/>
            <a:effectRef idx="0"/>
            <a:fontRef idx="minor"/>
          </p:style>
        </p:sp>
        <p:sp>
          <p:nvSpPr>
            <p:cNvPr id="2393" name="CustomShape 141"/>
            <p:cNvSpPr/>
            <p:nvPr/>
          </p:nvSpPr>
          <p:spPr>
            <a:xfrm>
              <a:off x="1571400" y="2597040"/>
              <a:ext cx="157320" cy="149040"/>
            </a:xfrm>
            <a:custGeom>
              <a:avLst/>
              <a:gdLst/>
              <a:ahLst/>
              <a:rect l="l" t="t" r="r" b="b"/>
              <a:pathLst>
                <a:path w="9481" h="8976">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style>
            <a:lnRef idx="0"/>
            <a:fillRef idx="0"/>
            <a:effectRef idx="0"/>
            <a:fontRef idx="minor"/>
          </p:style>
        </p:sp>
        <p:sp>
          <p:nvSpPr>
            <p:cNvPr id="2394" name="CustomShape 142"/>
            <p:cNvSpPr/>
            <p:nvPr/>
          </p:nvSpPr>
          <p:spPr>
            <a:xfrm>
              <a:off x="1269720" y="2355480"/>
              <a:ext cx="168120" cy="171360"/>
            </a:xfrm>
            <a:custGeom>
              <a:avLst/>
              <a:gdLst/>
              <a:ahLst/>
              <a:rect l="l" t="t" r="r" b="b"/>
              <a:pathLst>
                <a:path w="10113" h="10307">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style>
            <a:lnRef idx="0"/>
            <a:fillRef idx="0"/>
            <a:effectRef idx="0"/>
            <a:fontRef idx="minor"/>
          </p:style>
        </p:sp>
        <p:sp>
          <p:nvSpPr>
            <p:cNvPr id="2395" name="CustomShape 143"/>
            <p:cNvSpPr/>
            <p:nvPr/>
          </p:nvSpPr>
          <p:spPr>
            <a:xfrm>
              <a:off x="1571400" y="2447280"/>
              <a:ext cx="157320" cy="149400"/>
            </a:xfrm>
            <a:custGeom>
              <a:avLst/>
              <a:gdLst/>
              <a:ahLst/>
              <a:rect l="l" t="t" r="r" b="b"/>
              <a:pathLst>
                <a:path w="9481" h="8988">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style>
            <a:lnRef idx="0"/>
            <a:fillRef idx="0"/>
            <a:effectRef idx="0"/>
            <a:fontRef idx="minor"/>
          </p:style>
        </p:sp>
        <p:sp>
          <p:nvSpPr>
            <p:cNvPr id="2396" name="CustomShape 144"/>
            <p:cNvSpPr/>
            <p:nvPr/>
          </p:nvSpPr>
          <p:spPr>
            <a:xfrm>
              <a:off x="1511640" y="2667240"/>
              <a:ext cx="168480" cy="171360"/>
            </a:xfrm>
            <a:custGeom>
              <a:avLst/>
              <a:gdLst/>
              <a:ahLst/>
              <a:rect l="l" t="t" r="r" b="b"/>
              <a:pathLst>
                <a:path w="10135" h="10308">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style>
            <a:lnRef idx="0"/>
            <a:fillRef idx="0"/>
            <a:effectRef idx="0"/>
            <a:fontRef idx="minor"/>
          </p:style>
        </p:sp>
        <p:sp>
          <p:nvSpPr>
            <p:cNvPr id="2397" name="CustomShape 145"/>
            <p:cNvSpPr/>
            <p:nvPr/>
          </p:nvSpPr>
          <p:spPr>
            <a:xfrm>
              <a:off x="1221120" y="2447640"/>
              <a:ext cx="157320" cy="149040"/>
            </a:xfrm>
            <a:custGeom>
              <a:avLst/>
              <a:gdLst/>
              <a:ahLst/>
              <a:rect l="l" t="t" r="r" b="b"/>
              <a:pathLst>
                <a:path w="9470" h="8965">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style>
            <a:lnRef idx="0"/>
            <a:fillRef idx="0"/>
            <a:effectRef idx="0"/>
            <a:fontRef idx="minor"/>
          </p:style>
        </p:sp>
        <p:sp>
          <p:nvSpPr>
            <p:cNvPr id="2398" name="CustomShape 146"/>
            <p:cNvSpPr/>
            <p:nvPr/>
          </p:nvSpPr>
          <p:spPr>
            <a:xfrm>
              <a:off x="1396440" y="2710080"/>
              <a:ext cx="156600" cy="140400"/>
            </a:xfrm>
            <a:custGeom>
              <a:avLst/>
              <a:gdLst/>
              <a:ahLst/>
              <a:rect l="l" t="t" r="r" b="b"/>
              <a:pathLst>
                <a:path w="9435" h="8457">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style>
            <a:lnRef idx="0"/>
            <a:fillRef idx="0"/>
            <a:effectRef idx="0"/>
            <a:fontRef idx="minor"/>
          </p:style>
        </p:sp>
        <p:sp>
          <p:nvSpPr>
            <p:cNvPr id="2399" name="CustomShape 147"/>
            <p:cNvSpPr/>
            <p:nvPr/>
          </p:nvSpPr>
          <p:spPr>
            <a:xfrm>
              <a:off x="1269720" y="2666880"/>
              <a:ext cx="168120" cy="171360"/>
            </a:xfrm>
            <a:custGeom>
              <a:avLst/>
              <a:gdLst/>
              <a:ahLst/>
              <a:rect l="l" t="t" r="r" b="b"/>
              <a:pathLst>
                <a:path w="10113" h="10308">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style>
            <a:lnRef idx="0"/>
            <a:fillRef idx="0"/>
            <a:effectRef idx="0"/>
            <a:fontRef idx="minor"/>
          </p:style>
        </p:sp>
        <p:sp>
          <p:nvSpPr>
            <p:cNvPr id="2400" name="CustomShape 148"/>
            <p:cNvSpPr/>
            <p:nvPr/>
          </p:nvSpPr>
          <p:spPr>
            <a:xfrm>
              <a:off x="1221120" y="2597040"/>
              <a:ext cx="157320" cy="148680"/>
            </a:xfrm>
            <a:custGeom>
              <a:avLst/>
              <a:gdLst/>
              <a:ahLst/>
              <a:rect l="l" t="t" r="r" b="b"/>
              <a:pathLst>
                <a:path w="9470" h="8953">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style>
            <a:lnRef idx="0"/>
            <a:fillRef idx="0"/>
            <a:effectRef idx="0"/>
            <a:fontRef idx="minor"/>
          </p:style>
        </p:sp>
        <p:sp>
          <p:nvSpPr>
            <p:cNvPr id="2401" name="CustomShape 149"/>
            <p:cNvSpPr/>
            <p:nvPr/>
          </p:nvSpPr>
          <p:spPr>
            <a:xfrm>
              <a:off x="1474920" y="2597040"/>
              <a:ext cx="360" cy="360"/>
            </a:xfrm>
            <a:custGeom>
              <a:avLst/>
              <a:gdLst/>
              <a:ahLst/>
              <a:rect l="l" t="t" r="r" b="b"/>
              <a:pathLst>
                <a:path w="1" h="1">
                  <a:moveTo>
                    <a:pt x="0" y="0"/>
                  </a:moveTo>
                  <a:lnTo>
                    <a:pt x="0" y="0"/>
                  </a:lnTo>
                  <a:close/>
                </a:path>
              </a:pathLst>
            </a:custGeom>
            <a:noFill/>
            <a:ln>
              <a:solidFill>
                <a:srgbClr val="000000"/>
              </a:solidFill>
            </a:ln>
          </p:spPr>
          <p:style>
            <a:lnRef idx="0"/>
            <a:fillRef idx="0"/>
            <a:effectRef idx="0"/>
            <a:fontRef idx="minor"/>
          </p:style>
        </p:sp>
        <p:sp>
          <p:nvSpPr>
            <p:cNvPr id="2402" name="CustomShape 150"/>
            <p:cNvSpPr/>
            <p:nvPr/>
          </p:nvSpPr>
          <p:spPr>
            <a:xfrm>
              <a:off x="1474920" y="2597040"/>
              <a:ext cx="360" cy="360"/>
            </a:xfrm>
            <a:custGeom>
              <a:avLst/>
              <a:gdLst/>
              <a:ahLst/>
              <a:rect l="l" t="t" r="r" b="b"/>
              <a:pathLst>
                <a:path w="1" h="1">
                  <a:moveTo>
                    <a:pt x="0" y="0"/>
                  </a:moveTo>
                  <a:lnTo>
                    <a:pt x="0" y="0"/>
                  </a:lnTo>
                  <a:close/>
                </a:path>
              </a:pathLst>
            </a:custGeom>
            <a:noFill/>
            <a:ln>
              <a:noFill/>
            </a:ln>
          </p:spPr>
          <p:style>
            <a:lnRef idx="0"/>
            <a:fillRef idx="0"/>
            <a:effectRef idx="0"/>
            <a:fontRef idx="minor"/>
          </p:style>
        </p:sp>
      </p:grpSp>
      <p:grpSp>
        <p:nvGrpSpPr>
          <p:cNvPr id="2403" name="Group 151"/>
          <p:cNvGrpSpPr/>
          <p:nvPr/>
        </p:nvGrpSpPr>
        <p:grpSpPr>
          <a:xfrm>
            <a:off x="1888200" y="3096720"/>
            <a:ext cx="507960" cy="507240"/>
            <a:chOff x="1888200" y="3096720"/>
            <a:chExt cx="507960" cy="507240"/>
          </a:xfrm>
        </p:grpSpPr>
        <p:sp>
          <p:nvSpPr>
            <p:cNvPr id="2404" name="CustomShape 152"/>
            <p:cNvSpPr/>
            <p:nvPr/>
          </p:nvSpPr>
          <p:spPr>
            <a:xfrm>
              <a:off x="2063520" y="3096720"/>
              <a:ext cx="156600" cy="43920"/>
            </a:xfrm>
            <a:custGeom>
              <a:avLst/>
              <a:gdLst/>
              <a:ahLst/>
              <a:rect l="l" t="t" r="r" b="b"/>
              <a:pathLst>
                <a:path w="9423" h="2668">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style>
            <a:lnRef idx="0"/>
            <a:fillRef idx="0"/>
            <a:effectRef idx="0"/>
            <a:fontRef idx="minor"/>
          </p:style>
        </p:sp>
        <p:sp>
          <p:nvSpPr>
            <p:cNvPr id="2405" name="CustomShape 153"/>
            <p:cNvSpPr/>
            <p:nvPr/>
          </p:nvSpPr>
          <p:spPr>
            <a:xfrm>
              <a:off x="2210040" y="3108960"/>
              <a:ext cx="137160" cy="111960"/>
            </a:xfrm>
            <a:custGeom>
              <a:avLst/>
              <a:gdLst/>
              <a:ahLst/>
              <a:rect l="l" t="t" r="r" b="b"/>
              <a:pathLst>
                <a:path w="8264" h="6738">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style>
            <a:lnRef idx="0"/>
            <a:fillRef idx="0"/>
            <a:effectRef idx="0"/>
            <a:fontRef idx="minor"/>
          </p:style>
        </p:sp>
        <p:sp>
          <p:nvSpPr>
            <p:cNvPr id="2406" name="CustomShape 154"/>
            <p:cNvSpPr/>
            <p:nvPr/>
          </p:nvSpPr>
          <p:spPr>
            <a:xfrm>
              <a:off x="2320560" y="3350520"/>
              <a:ext cx="75600" cy="149040"/>
            </a:xfrm>
            <a:custGeom>
              <a:avLst/>
              <a:gdLst/>
              <a:ahLst/>
              <a:rect l="l" t="t" r="r" b="b"/>
              <a:pathLst>
                <a:path w="4557" h="8976">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style>
            <a:lnRef idx="0"/>
            <a:fillRef idx="0"/>
            <a:effectRef idx="0"/>
            <a:fontRef idx="minor"/>
          </p:style>
        </p:sp>
        <p:sp>
          <p:nvSpPr>
            <p:cNvPr id="2407" name="CustomShape 155"/>
            <p:cNvSpPr/>
            <p:nvPr/>
          </p:nvSpPr>
          <p:spPr>
            <a:xfrm>
              <a:off x="1936440" y="3108960"/>
              <a:ext cx="136800" cy="111960"/>
            </a:xfrm>
            <a:custGeom>
              <a:avLst/>
              <a:gdLst/>
              <a:ahLst/>
              <a:rect l="l" t="t" r="r" b="b"/>
              <a:pathLst>
                <a:path w="8241" h="6738">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style>
            <a:lnRef idx="0"/>
            <a:fillRef idx="0"/>
            <a:effectRef idx="0"/>
            <a:fontRef idx="minor"/>
          </p:style>
        </p:sp>
        <p:sp>
          <p:nvSpPr>
            <p:cNvPr id="2408" name="CustomShape 156"/>
            <p:cNvSpPr/>
            <p:nvPr/>
          </p:nvSpPr>
          <p:spPr>
            <a:xfrm>
              <a:off x="2320560" y="3201120"/>
              <a:ext cx="75600" cy="149040"/>
            </a:xfrm>
            <a:custGeom>
              <a:avLst/>
              <a:gdLst/>
              <a:ahLst/>
              <a:rect l="l" t="t" r="r" b="b"/>
              <a:pathLst>
                <a:path w="4557" h="8976">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style>
            <a:lnRef idx="0"/>
            <a:fillRef idx="0"/>
            <a:effectRef idx="0"/>
            <a:fontRef idx="minor"/>
          </p:style>
        </p:sp>
        <p:sp>
          <p:nvSpPr>
            <p:cNvPr id="2409" name="CustomShape 157"/>
            <p:cNvSpPr/>
            <p:nvPr/>
          </p:nvSpPr>
          <p:spPr>
            <a:xfrm>
              <a:off x="2210040" y="3480480"/>
              <a:ext cx="137160" cy="111600"/>
            </a:xfrm>
            <a:custGeom>
              <a:avLst/>
              <a:gdLst/>
              <a:ahLst/>
              <a:rect l="l" t="t" r="r" b="b"/>
              <a:pathLst>
                <a:path w="8264" h="6727">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style>
            <a:lnRef idx="0"/>
            <a:fillRef idx="0"/>
            <a:effectRef idx="0"/>
            <a:fontRef idx="minor"/>
          </p:style>
        </p:sp>
        <p:sp>
          <p:nvSpPr>
            <p:cNvPr id="2410" name="CustomShape 158"/>
            <p:cNvSpPr/>
            <p:nvPr/>
          </p:nvSpPr>
          <p:spPr>
            <a:xfrm>
              <a:off x="1888200" y="3201480"/>
              <a:ext cx="75240" cy="148680"/>
            </a:xfrm>
            <a:custGeom>
              <a:avLst/>
              <a:gdLst/>
              <a:ahLst/>
              <a:rect l="l" t="t" r="r" b="b"/>
              <a:pathLst>
                <a:path w="4534" h="8953">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style>
            <a:lnRef idx="0"/>
            <a:fillRef idx="0"/>
            <a:effectRef idx="0"/>
            <a:fontRef idx="minor"/>
          </p:style>
        </p:sp>
        <p:sp>
          <p:nvSpPr>
            <p:cNvPr id="2411" name="CustomShape 159"/>
            <p:cNvSpPr/>
            <p:nvPr/>
          </p:nvSpPr>
          <p:spPr>
            <a:xfrm>
              <a:off x="2063520" y="3560040"/>
              <a:ext cx="156600" cy="43920"/>
            </a:xfrm>
            <a:custGeom>
              <a:avLst/>
              <a:gdLst/>
              <a:ahLst/>
              <a:rect l="l" t="t" r="r" b="b"/>
              <a:pathLst>
                <a:path w="9423" h="2668">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style>
            <a:lnRef idx="0"/>
            <a:fillRef idx="0"/>
            <a:effectRef idx="0"/>
            <a:fontRef idx="minor"/>
          </p:style>
        </p:sp>
        <p:sp>
          <p:nvSpPr>
            <p:cNvPr id="2412" name="CustomShape 160"/>
            <p:cNvSpPr/>
            <p:nvPr/>
          </p:nvSpPr>
          <p:spPr>
            <a:xfrm>
              <a:off x="1936440" y="3480120"/>
              <a:ext cx="136800" cy="111960"/>
            </a:xfrm>
            <a:custGeom>
              <a:avLst/>
              <a:gdLst/>
              <a:ahLst/>
              <a:rect l="l" t="t" r="r" b="b"/>
              <a:pathLst>
                <a:path w="8241" h="6738">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style>
            <a:lnRef idx="0"/>
            <a:fillRef idx="0"/>
            <a:effectRef idx="0"/>
            <a:fontRef idx="minor"/>
          </p:style>
        </p:sp>
        <p:sp>
          <p:nvSpPr>
            <p:cNvPr id="2413" name="CustomShape 161"/>
            <p:cNvSpPr/>
            <p:nvPr/>
          </p:nvSpPr>
          <p:spPr>
            <a:xfrm>
              <a:off x="1888200" y="3350520"/>
              <a:ext cx="75240" cy="148680"/>
            </a:xfrm>
            <a:custGeom>
              <a:avLst/>
              <a:gdLst/>
              <a:ahLst/>
              <a:rect l="l" t="t" r="r" b="b"/>
              <a:pathLst>
                <a:path w="4534" h="8953">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style>
            <a:lnRef idx="0"/>
            <a:fillRef idx="0"/>
            <a:effectRef idx="0"/>
            <a:fontRef idx="minor"/>
          </p:style>
        </p:sp>
      </p:grpSp>
      <p:grpSp>
        <p:nvGrpSpPr>
          <p:cNvPr id="2414" name="Group 162"/>
          <p:cNvGrpSpPr/>
          <p:nvPr/>
        </p:nvGrpSpPr>
        <p:grpSpPr>
          <a:xfrm>
            <a:off x="3237120" y="2338200"/>
            <a:ext cx="517320" cy="517320"/>
            <a:chOff x="3237120" y="2338200"/>
            <a:chExt cx="517320" cy="517320"/>
          </a:xfrm>
        </p:grpSpPr>
        <p:sp>
          <p:nvSpPr>
            <p:cNvPr id="2415" name="CustomShape 163"/>
            <p:cNvSpPr/>
            <p:nvPr/>
          </p:nvSpPr>
          <p:spPr>
            <a:xfrm>
              <a:off x="3510360" y="2338200"/>
              <a:ext cx="244080" cy="296280"/>
            </a:xfrm>
            <a:custGeom>
              <a:avLst/>
              <a:gdLst/>
              <a:ahLst/>
              <a:rect l="l" t="t" r="r" b="b"/>
              <a:pathLst>
                <a:path w="8781" h="10652">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style>
            <a:lnRef idx="0"/>
            <a:fillRef idx="0"/>
            <a:effectRef idx="0"/>
            <a:fontRef idx="minor"/>
          </p:style>
        </p:sp>
        <p:sp>
          <p:nvSpPr>
            <p:cNvPr id="2416" name="CustomShape 164"/>
            <p:cNvSpPr/>
            <p:nvPr/>
          </p:nvSpPr>
          <p:spPr>
            <a:xfrm>
              <a:off x="3237480" y="2338200"/>
              <a:ext cx="296280" cy="244440"/>
            </a:xfrm>
            <a:custGeom>
              <a:avLst/>
              <a:gdLst/>
              <a:ahLst/>
              <a:rect l="l" t="t" r="r" b="b"/>
              <a:pathLst>
                <a:path w="10652" h="879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style>
            <a:lnRef idx="0"/>
            <a:fillRef idx="0"/>
            <a:effectRef idx="0"/>
            <a:fontRef idx="minor"/>
          </p:style>
        </p:sp>
        <p:sp>
          <p:nvSpPr>
            <p:cNvPr id="2417" name="CustomShape 165"/>
            <p:cNvSpPr/>
            <p:nvPr/>
          </p:nvSpPr>
          <p:spPr>
            <a:xfrm>
              <a:off x="3458160" y="2611080"/>
              <a:ext cx="295920" cy="244440"/>
            </a:xfrm>
            <a:custGeom>
              <a:avLst/>
              <a:gdLst/>
              <a:ahLst/>
              <a:rect l="l" t="t" r="r" b="b"/>
              <a:pathLst>
                <a:path w="10640" h="8793">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style>
            <a:lnRef idx="0"/>
            <a:fillRef idx="0"/>
            <a:effectRef idx="0"/>
            <a:fontRef idx="minor"/>
          </p:style>
        </p:sp>
        <p:sp>
          <p:nvSpPr>
            <p:cNvPr id="2418" name="CustomShape 166"/>
            <p:cNvSpPr/>
            <p:nvPr/>
          </p:nvSpPr>
          <p:spPr>
            <a:xfrm>
              <a:off x="3237120" y="2558880"/>
              <a:ext cx="244800" cy="295920"/>
            </a:xfrm>
            <a:custGeom>
              <a:avLst/>
              <a:gdLst/>
              <a:ahLst/>
              <a:rect l="l" t="t" r="r" b="b"/>
              <a:pathLst>
                <a:path w="8804" h="1064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style>
            <a:lnRef idx="0"/>
            <a:fillRef idx="0"/>
            <a:effectRef idx="0"/>
            <a:fontRef idx="minor"/>
          </p:style>
        </p:sp>
      </p:grpSp>
      <p:grpSp>
        <p:nvGrpSpPr>
          <p:cNvPr id="2419" name="Group 167"/>
          <p:cNvGrpSpPr/>
          <p:nvPr/>
        </p:nvGrpSpPr>
        <p:grpSpPr>
          <a:xfrm>
            <a:off x="2504160" y="2338200"/>
            <a:ext cx="586440" cy="517320"/>
            <a:chOff x="2504160" y="2338200"/>
            <a:chExt cx="586440" cy="517320"/>
          </a:xfrm>
        </p:grpSpPr>
        <p:sp>
          <p:nvSpPr>
            <p:cNvPr id="2420" name="CustomShape 168"/>
            <p:cNvSpPr/>
            <p:nvPr/>
          </p:nvSpPr>
          <p:spPr>
            <a:xfrm>
              <a:off x="2504160" y="2338200"/>
              <a:ext cx="354240" cy="372600"/>
            </a:xfrm>
            <a:custGeom>
              <a:avLst/>
              <a:gdLst/>
              <a:ahLst/>
              <a:rect l="l" t="t" r="r" b="b"/>
              <a:pathLst>
                <a:path w="12729" h="13395">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style>
            <a:lnRef idx="0"/>
            <a:fillRef idx="0"/>
            <a:effectRef idx="0"/>
            <a:fontRef idx="minor"/>
          </p:style>
        </p:sp>
        <p:sp>
          <p:nvSpPr>
            <p:cNvPr id="2421" name="CustomShape 169"/>
            <p:cNvSpPr/>
            <p:nvPr/>
          </p:nvSpPr>
          <p:spPr>
            <a:xfrm>
              <a:off x="2834640" y="2338560"/>
              <a:ext cx="255960" cy="387000"/>
            </a:xfrm>
            <a:custGeom>
              <a:avLst/>
              <a:gdLst/>
              <a:ahLst/>
              <a:rect l="l" t="t" r="r" b="b"/>
              <a:pathLst>
                <a:path w="9206" h="13912">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style>
            <a:lnRef idx="0"/>
            <a:fillRef idx="0"/>
            <a:effectRef idx="0"/>
            <a:fontRef idx="minor"/>
          </p:style>
        </p:sp>
        <p:sp>
          <p:nvSpPr>
            <p:cNvPr id="2422" name="CustomShape 170"/>
            <p:cNvSpPr/>
            <p:nvPr/>
          </p:nvSpPr>
          <p:spPr>
            <a:xfrm>
              <a:off x="2595600" y="2653920"/>
              <a:ext cx="440280" cy="201600"/>
            </a:xfrm>
            <a:custGeom>
              <a:avLst/>
              <a:gdLst/>
              <a:ahLst/>
              <a:rect l="l" t="t" r="r" b="b"/>
              <a:pathLst>
                <a:path w="15816" h="7248">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style>
            <a:lnRef idx="0"/>
            <a:fillRef idx="0"/>
            <a:effectRef idx="0"/>
            <a:fontRef idx="minor"/>
          </p:style>
        </p:sp>
      </p:grpSp>
      <p:grpSp>
        <p:nvGrpSpPr>
          <p:cNvPr id="2423" name="Group 171"/>
          <p:cNvGrpSpPr/>
          <p:nvPr/>
        </p:nvGrpSpPr>
        <p:grpSpPr>
          <a:xfrm>
            <a:off x="2527200" y="3103560"/>
            <a:ext cx="540720" cy="517680"/>
            <a:chOff x="2527200" y="3103560"/>
            <a:chExt cx="540720" cy="517680"/>
          </a:xfrm>
        </p:grpSpPr>
        <p:sp>
          <p:nvSpPr>
            <p:cNvPr id="2424" name="CustomShape 172"/>
            <p:cNvSpPr/>
            <p:nvPr/>
          </p:nvSpPr>
          <p:spPr>
            <a:xfrm>
              <a:off x="2811600" y="3103920"/>
              <a:ext cx="209160" cy="201240"/>
            </a:xfrm>
            <a:custGeom>
              <a:avLst/>
              <a:gdLst/>
              <a:ahLst/>
              <a:rect l="l" t="t" r="r" b="b"/>
              <a:pathLst>
                <a:path w="7519" h="7232">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style>
            <a:lnRef idx="0"/>
            <a:fillRef idx="0"/>
            <a:effectRef idx="0"/>
            <a:fontRef idx="minor"/>
          </p:style>
        </p:sp>
        <p:sp>
          <p:nvSpPr>
            <p:cNvPr id="2425" name="CustomShape 173"/>
            <p:cNvSpPr/>
            <p:nvPr/>
          </p:nvSpPr>
          <p:spPr>
            <a:xfrm>
              <a:off x="2895480" y="3246120"/>
              <a:ext cx="172440" cy="244800"/>
            </a:xfrm>
            <a:custGeom>
              <a:avLst/>
              <a:gdLst/>
              <a:ahLst/>
              <a:rect l="l" t="t" r="r" b="b"/>
              <a:pathLst>
                <a:path w="6199" h="8804">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style>
            <a:lnRef idx="0"/>
            <a:fillRef idx="0"/>
            <a:effectRef idx="0"/>
            <a:fontRef idx="minor"/>
          </p:style>
        </p:sp>
        <p:sp>
          <p:nvSpPr>
            <p:cNvPr id="2426" name="CustomShape 174"/>
            <p:cNvSpPr/>
            <p:nvPr/>
          </p:nvSpPr>
          <p:spPr>
            <a:xfrm>
              <a:off x="2581560" y="3103560"/>
              <a:ext cx="253440" cy="190440"/>
            </a:xfrm>
            <a:custGeom>
              <a:avLst/>
              <a:gdLst/>
              <a:ahLst/>
              <a:rect l="l" t="t" r="r" b="b"/>
              <a:pathLst>
                <a:path w="9114" h="6853">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style>
            <a:lnRef idx="0"/>
            <a:fillRef idx="0"/>
            <a:effectRef idx="0"/>
            <a:fontRef idx="minor"/>
          </p:style>
        </p:sp>
        <p:sp>
          <p:nvSpPr>
            <p:cNvPr id="2427" name="CustomShape 175"/>
            <p:cNvSpPr/>
            <p:nvPr/>
          </p:nvSpPr>
          <p:spPr>
            <a:xfrm>
              <a:off x="2527200" y="3233880"/>
              <a:ext cx="171000" cy="243000"/>
            </a:xfrm>
            <a:custGeom>
              <a:avLst/>
              <a:gdLst/>
              <a:ahLst/>
              <a:rect l="l" t="t" r="r" b="b"/>
              <a:pathLst>
                <a:path w="6152" h="8735">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style>
            <a:lnRef idx="0"/>
            <a:fillRef idx="0"/>
            <a:effectRef idx="0"/>
            <a:fontRef idx="minor"/>
          </p:style>
        </p:sp>
        <p:sp>
          <p:nvSpPr>
            <p:cNvPr id="2428" name="CustomShape 176"/>
            <p:cNvSpPr/>
            <p:nvPr/>
          </p:nvSpPr>
          <p:spPr>
            <a:xfrm>
              <a:off x="2572920" y="3419640"/>
              <a:ext cx="207720" cy="201240"/>
            </a:xfrm>
            <a:custGeom>
              <a:avLst/>
              <a:gdLst/>
              <a:ahLst/>
              <a:rect l="l" t="t" r="r" b="b"/>
              <a:pathLst>
                <a:path w="7473" h="7232">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style>
            <a:lnRef idx="0"/>
            <a:fillRef idx="0"/>
            <a:effectRef idx="0"/>
            <a:fontRef idx="minor"/>
          </p:style>
        </p:sp>
        <p:sp>
          <p:nvSpPr>
            <p:cNvPr id="2429" name="CustomShape 177"/>
            <p:cNvSpPr/>
            <p:nvPr/>
          </p:nvSpPr>
          <p:spPr>
            <a:xfrm>
              <a:off x="2756880" y="3432600"/>
              <a:ext cx="255960" cy="188640"/>
            </a:xfrm>
            <a:custGeom>
              <a:avLst/>
              <a:gdLst/>
              <a:ahLst/>
              <a:rect l="l" t="t" r="r" b="b"/>
              <a:pathLst>
                <a:path w="9205" h="6784">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style>
            <a:lnRef idx="0"/>
            <a:fillRef idx="0"/>
            <a:effectRef idx="0"/>
            <a:fontRef idx="minor"/>
          </p:style>
        </p:sp>
      </p:grpSp>
      <p:grpSp>
        <p:nvGrpSpPr>
          <p:cNvPr id="2430" name="Group 178"/>
          <p:cNvGrpSpPr/>
          <p:nvPr/>
        </p:nvGrpSpPr>
        <p:grpSpPr>
          <a:xfrm>
            <a:off x="3227760" y="3103200"/>
            <a:ext cx="536040" cy="518040"/>
            <a:chOff x="3227760" y="3103200"/>
            <a:chExt cx="536040" cy="518040"/>
          </a:xfrm>
        </p:grpSpPr>
        <p:sp>
          <p:nvSpPr>
            <p:cNvPr id="2431" name="CustomShape 179"/>
            <p:cNvSpPr/>
            <p:nvPr/>
          </p:nvSpPr>
          <p:spPr>
            <a:xfrm>
              <a:off x="3592080" y="3212640"/>
              <a:ext cx="171720" cy="228240"/>
            </a:xfrm>
            <a:custGeom>
              <a:avLst/>
              <a:gdLst/>
              <a:ahLst/>
              <a:rect l="l" t="t" r="r" b="b"/>
              <a:pathLst>
                <a:path w="6176" h="8207">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style>
            <a:lnRef idx="0"/>
            <a:fillRef idx="0"/>
            <a:effectRef idx="0"/>
            <a:fontRef idx="minor"/>
          </p:style>
        </p:sp>
        <p:sp>
          <p:nvSpPr>
            <p:cNvPr id="2432" name="CustomShape 180"/>
            <p:cNvSpPr/>
            <p:nvPr/>
          </p:nvSpPr>
          <p:spPr>
            <a:xfrm>
              <a:off x="3242880" y="3366720"/>
              <a:ext cx="190080" cy="221400"/>
            </a:xfrm>
            <a:custGeom>
              <a:avLst/>
              <a:gdLst/>
              <a:ahLst/>
              <a:rect l="l" t="t" r="r" b="b"/>
              <a:pathLst>
                <a:path w="6841" h="7966">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style>
            <a:lnRef idx="0"/>
            <a:fillRef idx="0"/>
            <a:effectRef idx="0"/>
            <a:fontRef idx="minor"/>
          </p:style>
        </p:sp>
        <p:sp>
          <p:nvSpPr>
            <p:cNvPr id="2433" name="CustomShape 181"/>
            <p:cNvSpPr/>
            <p:nvPr/>
          </p:nvSpPr>
          <p:spPr>
            <a:xfrm>
              <a:off x="3509640" y="3103560"/>
              <a:ext cx="186840" cy="186480"/>
            </a:xfrm>
            <a:custGeom>
              <a:avLst/>
              <a:gdLst/>
              <a:ahLst/>
              <a:rect l="l" t="t" r="r" b="b"/>
              <a:pathLst>
                <a:path w="6715" h="6704">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style>
            <a:lnRef idx="0"/>
            <a:fillRef idx="0"/>
            <a:effectRef idx="0"/>
            <a:fontRef idx="minor"/>
          </p:style>
        </p:sp>
        <p:sp>
          <p:nvSpPr>
            <p:cNvPr id="2434" name="CustomShape 182"/>
            <p:cNvSpPr/>
            <p:nvPr/>
          </p:nvSpPr>
          <p:spPr>
            <a:xfrm>
              <a:off x="3379320" y="3465000"/>
              <a:ext cx="213480" cy="156240"/>
            </a:xfrm>
            <a:custGeom>
              <a:avLst/>
              <a:gdLst/>
              <a:ahLst/>
              <a:rect l="l" t="t" r="r" b="b"/>
              <a:pathLst>
                <a:path w="7679" h="5617">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style>
            <a:lnRef idx="0"/>
            <a:fillRef idx="0"/>
            <a:effectRef idx="0"/>
            <a:fontRef idx="minor"/>
          </p:style>
        </p:sp>
        <p:sp>
          <p:nvSpPr>
            <p:cNvPr id="2435" name="CustomShape 183"/>
            <p:cNvSpPr/>
            <p:nvPr/>
          </p:nvSpPr>
          <p:spPr>
            <a:xfrm>
              <a:off x="3541320" y="3401640"/>
              <a:ext cx="202320" cy="192960"/>
            </a:xfrm>
            <a:custGeom>
              <a:avLst/>
              <a:gdLst/>
              <a:ahLst/>
              <a:rect l="l" t="t" r="r" b="b"/>
              <a:pathLst>
                <a:path w="7277" h="6944">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style>
            <a:lnRef idx="0"/>
            <a:fillRef idx="0"/>
            <a:effectRef idx="0"/>
            <a:fontRef idx="minor"/>
          </p:style>
        </p:sp>
        <p:sp>
          <p:nvSpPr>
            <p:cNvPr id="2436" name="CustomShape 184"/>
            <p:cNvSpPr/>
            <p:nvPr/>
          </p:nvSpPr>
          <p:spPr>
            <a:xfrm>
              <a:off x="3227760" y="3202200"/>
              <a:ext cx="177480" cy="202680"/>
            </a:xfrm>
            <a:custGeom>
              <a:avLst/>
              <a:gdLst/>
              <a:ahLst/>
              <a:rect l="l" t="t" r="r" b="b"/>
              <a:pathLst>
                <a:path w="6383" h="7289">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style>
            <a:lnRef idx="0"/>
            <a:fillRef idx="0"/>
            <a:effectRef idx="0"/>
            <a:fontRef idx="minor"/>
          </p:style>
        </p:sp>
        <p:sp>
          <p:nvSpPr>
            <p:cNvPr id="2437" name="CustomShape 185"/>
            <p:cNvSpPr/>
            <p:nvPr/>
          </p:nvSpPr>
          <p:spPr>
            <a:xfrm>
              <a:off x="3302280" y="3103200"/>
              <a:ext cx="230400" cy="177840"/>
            </a:xfrm>
            <a:custGeom>
              <a:avLst/>
              <a:gdLst/>
              <a:ahLst/>
              <a:rect l="l" t="t" r="r" b="b"/>
              <a:pathLst>
                <a:path w="8287" h="6394">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style>
            <a:lnRef idx="0"/>
            <a:fillRef idx="0"/>
            <a:effectRef idx="0"/>
            <a:fontRef idx="minor"/>
          </p:style>
        </p:sp>
      </p:grpSp>
      <p:grpSp>
        <p:nvGrpSpPr>
          <p:cNvPr id="2438" name="Group 186"/>
          <p:cNvGrpSpPr/>
          <p:nvPr/>
        </p:nvGrpSpPr>
        <p:grpSpPr>
          <a:xfrm>
            <a:off x="1863360" y="2340000"/>
            <a:ext cx="557280" cy="513720"/>
            <a:chOff x="1863360" y="2340000"/>
            <a:chExt cx="557280" cy="513720"/>
          </a:xfrm>
        </p:grpSpPr>
        <p:sp>
          <p:nvSpPr>
            <p:cNvPr id="2439" name="CustomShape 187"/>
            <p:cNvSpPr/>
            <p:nvPr/>
          </p:nvSpPr>
          <p:spPr>
            <a:xfrm>
              <a:off x="1863360" y="2496240"/>
              <a:ext cx="189000" cy="308520"/>
            </a:xfrm>
            <a:custGeom>
              <a:avLst/>
              <a:gdLst/>
              <a:ahLst/>
              <a:rect l="l" t="t" r="r" b="b"/>
              <a:pathLst>
                <a:path w="15530" h="25342">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style>
            <a:lnRef idx="0"/>
            <a:fillRef idx="0"/>
            <a:effectRef idx="0"/>
            <a:fontRef idx="minor"/>
          </p:style>
        </p:sp>
        <p:sp>
          <p:nvSpPr>
            <p:cNvPr id="2440" name="CustomShape 188"/>
            <p:cNvSpPr/>
            <p:nvPr/>
          </p:nvSpPr>
          <p:spPr>
            <a:xfrm>
              <a:off x="1989360" y="2720160"/>
              <a:ext cx="303840" cy="133560"/>
            </a:xfrm>
            <a:custGeom>
              <a:avLst/>
              <a:gdLst/>
              <a:ahLst/>
              <a:rect l="l" t="t" r="r" b="b"/>
              <a:pathLst>
                <a:path w="24941" h="10976">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style>
            <a:lnRef idx="0"/>
            <a:fillRef idx="0"/>
            <a:effectRef idx="0"/>
            <a:fontRef idx="minor"/>
          </p:style>
        </p:sp>
        <p:sp>
          <p:nvSpPr>
            <p:cNvPr id="2441" name="CustomShape 189"/>
            <p:cNvSpPr/>
            <p:nvPr/>
          </p:nvSpPr>
          <p:spPr>
            <a:xfrm>
              <a:off x="2231640" y="2517480"/>
              <a:ext cx="189000" cy="286920"/>
            </a:xfrm>
            <a:custGeom>
              <a:avLst/>
              <a:gdLst/>
              <a:ahLst/>
              <a:rect l="l" t="t" r="r" b="b"/>
              <a:pathLst>
                <a:path w="15530" h="23564">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style>
            <a:lnRef idx="0"/>
            <a:fillRef idx="0"/>
            <a:effectRef idx="0"/>
            <a:fontRef idx="minor"/>
          </p:style>
        </p:sp>
        <p:sp>
          <p:nvSpPr>
            <p:cNvPr id="2442" name="CustomShape 190"/>
            <p:cNvSpPr/>
            <p:nvPr/>
          </p:nvSpPr>
          <p:spPr>
            <a:xfrm>
              <a:off x="2142360" y="2340000"/>
              <a:ext cx="244080" cy="230040"/>
            </a:xfrm>
            <a:custGeom>
              <a:avLst/>
              <a:gdLst/>
              <a:ahLst/>
              <a:rect l="l" t="t" r="r" b="b"/>
              <a:pathLst>
                <a:path w="20052" h="18904">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style>
            <a:lnRef idx="0"/>
            <a:fillRef idx="0"/>
            <a:effectRef idx="0"/>
            <a:fontRef idx="minor"/>
          </p:style>
        </p:sp>
        <p:sp>
          <p:nvSpPr>
            <p:cNvPr id="2443" name="CustomShape 191"/>
            <p:cNvSpPr/>
            <p:nvPr/>
          </p:nvSpPr>
          <p:spPr>
            <a:xfrm>
              <a:off x="1897920" y="2340000"/>
              <a:ext cx="283320" cy="209520"/>
            </a:xfrm>
            <a:custGeom>
              <a:avLst/>
              <a:gdLst/>
              <a:ahLst/>
              <a:rect l="l" t="t" r="r" b="b"/>
              <a:pathLst>
                <a:path w="23254" h="17216">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style>
            <a:lnRef idx="0"/>
            <a:fillRef idx="0"/>
            <a:effectRef idx="0"/>
            <a:fontRef idx="minor"/>
          </p:style>
        </p:sp>
      </p:grpSp>
      <p:grpSp>
        <p:nvGrpSpPr>
          <p:cNvPr id="2444" name="Group 192"/>
          <p:cNvGrpSpPr/>
          <p:nvPr/>
        </p:nvGrpSpPr>
        <p:grpSpPr>
          <a:xfrm>
            <a:off x="1240920" y="3116520"/>
            <a:ext cx="468720" cy="468360"/>
            <a:chOff x="1240920" y="3116520"/>
            <a:chExt cx="468720" cy="468360"/>
          </a:xfrm>
        </p:grpSpPr>
        <p:sp>
          <p:nvSpPr>
            <p:cNvPr id="2445" name="CustomShape 193"/>
            <p:cNvSpPr/>
            <p:nvPr/>
          </p:nvSpPr>
          <p:spPr>
            <a:xfrm>
              <a:off x="1474560" y="3212280"/>
              <a:ext cx="234720" cy="137520"/>
            </a:xfrm>
            <a:custGeom>
              <a:avLst/>
              <a:gdLst/>
              <a:ahLst/>
              <a:rect l="l" t="t" r="r" b="b"/>
              <a:pathLst>
                <a:path w="14118" h="8287">
                  <a:moveTo>
                    <a:pt x="11409" y="0"/>
                  </a:moveTo>
                  <a:lnTo>
                    <a:pt x="1" y="8287"/>
                  </a:lnTo>
                  <a:lnTo>
                    <a:pt x="14106" y="8287"/>
                  </a:lnTo>
                  <a:cubicBezTo>
                    <a:pt x="14118" y="5303"/>
                    <a:pt x="13165" y="2410"/>
                    <a:pt x="11409" y="0"/>
                  </a:cubicBezTo>
                  <a:close/>
                </a:path>
              </a:pathLst>
            </a:custGeom>
            <a:solidFill>
              <a:srgbClr val="e3e9ed"/>
            </a:solidFill>
            <a:ln>
              <a:noFill/>
            </a:ln>
          </p:spPr>
          <p:style>
            <a:lnRef idx="0"/>
            <a:fillRef idx="0"/>
            <a:effectRef idx="0"/>
            <a:fontRef idx="minor"/>
          </p:style>
        </p:sp>
        <p:sp>
          <p:nvSpPr>
            <p:cNvPr id="2446" name="CustomShape 194"/>
            <p:cNvSpPr/>
            <p:nvPr/>
          </p:nvSpPr>
          <p:spPr>
            <a:xfrm>
              <a:off x="1474560" y="3127680"/>
              <a:ext cx="189720" cy="222840"/>
            </a:xfrm>
            <a:custGeom>
              <a:avLst/>
              <a:gdLst/>
              <a:ahLst/>
              <a:rect l="l" t="t" r="r" b="b"/>
              <a:pathLst>
                <a:path w="11410" h="13395">
                  <a:moveTo>
                    <a:pt x="4351" y="0"/>
                  </a:moveTo>
                  <a:lnTo>
                    <a:pt x="1" y="13394"/>
                  </a:lnTo>
                  <a:lnTo>
                    <a:pt x="1" y="13394"/>
                  </a:lnTo>
                  <a:lnTo>
                    <a:pt x="11409" y="5096"/>
                  </a:lnTo>
                  <a:cubicBezTo>
                    <a:pt x="9653" y="2697"/>
                    <a:pt x="7186" y="907"/>
                    <a:pt x="4351" y="0"/>
                  </a:cubicBezTo>
                  <a:close/>
                </a:path>
              </a:pathLst>
            </a:custGeom>
            <a:solidFill>
              <a:srgbClr val="869fb2"/>
            </a:solidFill>
            <a:ln>
              <a:noFill/>
            </a:ln>
          </p:spPr>
          <p:style>
            <a:lnRef idx="0"/>
            <a:fillRef idx="0"/>
            <a:effectRef idx="0"/>
            <a:fontRef idx="minor"/>
          </p:style>
        </p:sp>
        <p:sp>
          <p:nvSpPr>
            <p:cNvPr id="2447" name="CustomShape 195"/>
            <p:cNvSpPr/>
            <p:nvPr/>
          </p:nvSpPr>
          <p:spPr>
            <a:xfrm rot="8637000">
              <a:off x="1334160" y="3138840"/>
              <a:ext cx="144360" cy="234000"/>
            </a:xfrm>
            <a:custGeom>
              <a:avLst/>
              <a:gdLst/>
              <a:ahLst/>
              <a:rect l="l" t="t" r="r" b="b"/>
              <a:pathLst>
                <a:path w="8689" h="14067">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style>
            <a:lnRef idx="0"/>
            <a:fillRef idx="0"/>
            <a:effectRef idx="0"/>
            <a:fontRef idx="minor"/>
          </p:style>
        </p:sp>
        <p:sp>
          <p:nvSpPr>
            <p:cNvPr id="2448" name="CustomShape 196"/>
            <p:cNvSpPr/>
            <p:nvPr/>
          </p:nvSpPr>
          <p:spPr>
            <a:xfrm>
              <a:off x="1240920" y="3213360"/>
              <a:ext cx="233280" cy="136800"/>
            </a:xfrm>
            <a:custGeom>
              <a:avLst/>
              <a:gdLst/>
              <a:ahLst/>
              <a:rect l="l" t="t" r="r" b="b"/>
              <a:pathLst>
                <a:path w="14026" h="8241">
                  <a:moveTo>
                    <a:pt x="2686" y="0"/>
                  </a:moveTo>
                  <a:cubicBezTo>
                    <a:pt x="942" y="2399"/>
                    <a:pt x="1" y="5280"/>
                    <a:pt x="12" y="8241"/>
                  </a:cubicBezTo>
                  <a:lnTo>
                    <a:pt x="14026" y="8241"/>
                  </a:lnTo>
                  <a:lnTo>
                    <a:pt x="2686" y="0"/>
                  </a:lnTo>
                  <a:close/>
                </a:path>
              </a:pathLst>
            </a:custGeom>
            <a:solidFill>
              <a:srgbClr val="e3e9ed"/>
            </a:solidFill>
            <a:ln>
              <a:noFill/>
            </a:ln>
          </p:spPr>
          <p:style>
            <a:lnRef idx="0"/>
            <a:fillRef idx="0"/>
            <a:effectRef idx="0"/>
            <a:fontRef idx="minor"/>
          </p:style>
        </p:sp>
        <p:sp>
          <p:nvSpPr>
            <p:cNvPr id="2449" name="CustomShape 197"/>
            <p:cNvSpPr/>
            <p:nvPr/>
          </p:nvSpPr>
          <p:spPr>
            <a:xfrm>
              <a:off x="1402200" y="3116520"/>
              <a:ext cx="144360" cy="234000"/>
            </a:xfrm>
            <a:custGeom>
              <a:avLst/>
              <a:gdLst/>
              <a:ahLst/>
              <a:rect l="l" t="t" r="r" b="b"/>
              <a:pathLst>
                <a:path w="8689" h="14068">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style>
            <a:lnRef idx="0"/>
            <a:fillRef idx="0"/>
            <a:effectRef idx="0"/>
            <a:fontRef idx="minor"/>
          </p:style>
        </p:sp>
        <p:sp>
          <p:nvSpPr>
            <p:cNvPr id="2450" name="CustomShape 198"/>
            <p:cNvSpPr/>
            <p:nvPr/>
          </p:nvSpPr>
          <p:spPr>
            <a:xfrm rot="10800000">
              <a:off x="1241280" y="3351240"/>
              <a:ext cx="234720" cy="137520"/>
            </a:xfrm>
            <a:custGeom>
              <a:avLst/>
              <a:gdLst/>
              <a:ahLst/>
              <a:rect l="l" t="t" r="r" b="b"/>
              <a:pathLst>
                <a:path w="14118" h="8287">
                  <a:moveTo>
                    <a:pt x="11409" y="0"/>
                  </a:moveTo>
                  <a:lnTo>
                    <a:pt x="1" y="8287"/>
                  </a:lnTo>
                  <a:lnTo>
                    <a:pt x="14106" y="8287"/>
                  </a:lnTo>
                  <a:cubicBezTo>
                    <a:pt x="14118" y="5303"/>
                    <a:pt x="13165" y="2410"/>
                    <a:pt x="11409" y="0"/>
                  </a:cubicBezTo>
                  <a:close/>
                </a:path>
              </a:pathLst>
            </a:custGeom>
            <a:solidFill>
              <a:srgbClr val="869fb2"/>
            </a:solidFill>
            <a:ln>
              <a:noFill/>
            </a:ln>
          </p:spPr>
          <p:style>
            <a:lnRef idx="0"/>
            <a:fillRef idx="0"/>
            <a:effectRef idx="0"/>
            <a:fontRef idx="minor"/>
          </p:style>
        </p:sp>
        <p:sp>
          <p:nvSpPr>
            <p:cNvPr id="2451" name="CustomShape 199"/>
            <p:cNvSpPr/>
            <p:nvPr/>
          </p:nvSpPr>
          <p:spPr>
            <a:xfrm rot="10800000">
              <a:off x="1286280" y="3350880"/>
              <a:ext cx="189720" cy="222840"/>
            </a:xfrm>
            <a:custGeom>
              <a:avLst/>
              <a:gdLst/>
              <a:ahLst/>
              <a:rect l="l" t="t" r="r" b="b"/>
              <a:pathLst>
                <a:path w="11410" h="13395">
                  <a:moveTo>
                    <a:pt x="4351" y="0"/>
                  </a:moveTo>
                  <a:lnTo>
                    <a:pt x="1" y="13394"/>
                  </a:lnTo>
                  <a:lnTo>
                    <a:pt x="1" y="13394"/>
                  </a:lnTo>
                  <a:lnTo>
                    <a:pt x="11409" y="5096"/>
                  </a:lnTo>
                  <a:cubicBezTo>
                    <a:pt x="9653" y="2697"/>
                    <a:pt x="7186" y="907"/>
                    <a:pt x="4351" y="0"/>
                  </a:cubicBezTo>
                  <a:close/>
                </a:path>
              </a:pathLst>
            </a:custGeom>
            <a:solidFill>
              <a:srgbClr val="e3e9ed"/>
            </a:solidFill>
            <a:ln>
              <a:noFill/>
            </a:ln>
          </p:spPr>
          <p:style>
            <a:lnRef idx="0"/>
            <a:fillRef idx="0"/>
            <a:effectRef idx="0"/>
            <a:fontRef idx="minor"/>
          </p:style>
        </p:sp>
        <p:sp>
          <p:nvSpPr>
            <p:cNvPr id="2452" name="CustomShape 200"/>
            <p:cNvSpPr/>
            <p:nvPr/>
          </p:nvSpPr>
          <p:spPr>
            <a:xfrm rot="19437600">
              <a:off x="1471680" y="3328200"/>
              <a:ext cx="144360" cy="234000"/>
            </a:xfrm>
            <a:custGeom>
              <a:avLst/>
              <a:gdLst/>
              <a:ahLst/>
              <a:rect l="l" t="t" r="r" b="b"/>
              <a:pathLst>
                <a:path w="8689" h="14067">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style>
            <a:lnRef idx="0"/>
            <a:fillRef idx="0"/>
            <a:effectRef idx="0"/>
            <a:fontRef idx="minor"/>
          </p:style>
        </p:sp>
        <p:sp>
          <p:nvSpPr>
            <p:cNvPr id="2453" name="CustomShape 201"/>
            <p:cNvSpPr/>
            <p:nvPr/>
          </p:nvSpPr>
          <p:spPr>
            <a:xfrm rot="10800000">
              <a:off x="1476360" y="3351240"/>
              <a:ext cx="233280" cy="136800"/>
            </a:xfrm>
            <a:custGeom>
              <a:avLst/>
              <a:gdLst/>
              <a:ahLst/>
              <a:rect l="l" t="t" r="r" b="b"/>
              <a:pathLst>
                <a:path w="14026" h="8241">
                  <a:moveTo>
                    <a:pt x="2686" y="0"/>
                  </a:moveTo>
                  <a:cubicBezTo>
                    <a:pt x="942" y="2399"/>
                    <a:pt x="1" y="5280"/>
                    <a:pt x="12" y="8241"/>
                  </a:cubicBezTo>
                  <a:lnTo>
                    <a:pt x="14026" y="8241"/>
                  </a:lnTo>
                  <a:lnTo>
                    <a:pt x="2686" y="0"/>
                  </a:lnTo>
                  <a:close/>
                </a:path>
              </a:pathLst>
            </a:custGeom>
            <a:solidFill>
              <a:srgbClr val="869fb2"/>
            </a:solidFill>
            <a:ln>
              <a:noFill/>
            </a:ln>
          </p:spPr>
          <p:style>
            <a:lnRef idx="0"/>
            <a:fillRef idx="0"/>
            <a:effectRef idx="0"/>
            <a:fontRef idx="minor"/>
          </p:style>
        </p:sp>
        <p:sp>
          <p:nvSpPr>
            <p:cNvPr id="2454" name="CustomShape 202"/>
            <p:cNvSpPr/>
            <p:nvPr/>
          </p:nvSpPr>
          <p:spPr>
            <a:xfrm rot="10800000">
              <a:off x="1404000" y="3350880"/>
              <a:ext cx="144360" cy="234000"/>
            </a:xfrm>
            <a:custGeom>
              <a:avLst/>
              <a:gdLst/>
              <a:ahLst/>
              <a:rect l="l" t="t" r="r" b="b"/>
              <a:pathLst>
                <a:path w="8689" h="14068">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style>
            <a:lnRef idx="0"/>
            <a:fillRef idx="0"/>
            <a:effectRef idx="0"/>
            <a:fontRef idx="minor"/>
          </p:style>
        </p:sp>
      </p:grpSp>
      <p:sp>
        <p:nvSpPr>
          <p:cNvPr id="2455" name="CustomShape 203"/>
          <p:cNvSpPr/>
          <p:nvPr/>
        </p:nvSpPr>
        <p:spPr>
          <a:xfrm>
            <a:off x="7168680" y="2385360"/>
            <a:ext cx="178560" cy="90360"/>
          </a:xfrm>
          <a:custGeom>
            <a:avLst/>
            <a:gdLst/>
            <a:ahLst/>
            <a:rect l="l" t="t" r="r" b="b"/>
            <a:pathLst>
              <a:path w="3045" h="1544">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style>
          <a:lnRef idx="0"/>
          <a:fillRef idx="0"/>
          <a:effectRef idx="0"/>
          <a:fontRef idx="minor"/>
        </p:style>
      </p:sp>
      <p:sp>
        <p:nvSpPr>
          <p:cNvPr id="2456" name="CustomShape 204"/>
          <p:cNvSpPr/>
          <p:nvPr/>
        </p:nvSpPr>
        <p:spPr>
          <a:xfrm>
            <a:off x="6868080" y="2368440"/>
            <a:ext cx="165240" cy="124200"/>
          </a:xfrm>
          <a:custGeom>
            <a:avLst/>
            <a:gdLst/>
            <a:ahLst/>
            <a:rect l="l" t="t" r="r" b="b"/>
            <a:pathLst>
              <a:path w="2821" h="2122">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style>
          <a:lnRef idx="0"/>
          <a:fillRef idx="0"/>
          <a:effectRef idx="0"/>
          <a:fontRef idx="minor"/>
        </p:style>
      </p:sp>
      <p:sp>
        <p:nvSpPr>
          <p:cNvPr id="2457" name="CustomShape 205"/>
          <p:cNvSpPr/>
          <p:nvPr/>
        </p:nvSpPr>
        <p:spPr>
          <a:xfrm>
            <a:off x="7482240" y="2374560"/>
            <a:ext cx="161640" cy="112320"/>
          </a:xfrm>
          <a:custGeom>
            <a:avLst/>
            <a:gdLst/>
            <a:ahLst/>
            <a:rect l="l" t="t" r="r" b="b"/>
            <a:pathLst>
              <a:path w="2756" h="1918">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style>
          <a:lnRef idx="0"/>
          <a:fillRef idx="0"/>
          <a:effectRef idx="0"/>
          <a:fontRef idx="minor"/>
        </p:style>
      </p:sp>
      <p:sp>
        <p:nvSpPr>
          <p:cNvPr id="2458" name="CustomShape 206"/>
          <p:cNvSpPr/>
          <p:nvPr/>
        </p:nvSpPr>
        <p:spPr>
          <a:xfrm>
            <a:off x="7778880" y="2368440"/>
            <a:ext cx="157680" cy="124200"/>
          </a:xfrm>
          <a:custGeom>
            <a:avLst/>
            <a:gdLst/>
            <a:ahLst/>
            <a:rect l="l" t="t" r="r" b="b"/>
            <a:pathLst>
              <a:path w="2691" h="2122">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style>
          <a:lnRef idx="0"/>
          <a:fillRef idx="0"/>
          <a:effectRef idx="0"/>
          <a:fontRef idx="minor"/>
        </p:style>
      </p:sp>
      <p:grpSp>
        <p:nvGrpSpPr>
          <p:cNvPr id="2459" name="Group 207"/>
          <p:cNvGrpSpPr/>
          <p:nvPr/>
        </p:nvGrpSpPr>
        <p:grpSpPr>
          <a:xfrm>
            <a:off x="6871320" y="2602080"/>
            <a:ext cx="160200" cy="136080"/>
            <a:chOff x="6871320" y="2602080"/>
            <a:chExt cx="160200" cy="136080"/>
          </a:xfrm>
        </p:grpSpPr>
        <p:sp>
          <p:nvSpPr>
            <p:cNvPr id="2460" name="CustomShape 208"/>
            <p:cNvSpPr/>
            <p:nvPr/>
          </p:nvSpPr>
          <p:spPr>
            <a:xfrm>
              <a:off x="6871320" y="2602080"/>
              <a:ext cx="88200" cy="136080"/>
            </a:xfrm>
            <a:custGeom>
              <a:avLst/>
              <a:gdLst/>
              <a:ahLst/>
              <a:rect l="l" t="t" r="r" b="b"/>
              <a:pathLst>
                <a:path w="1508" h="2324">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style>
            <a:lnRef idx="0"/>
            <a:fillRef idx="0"/>
            <a:effectRef idx="0"/>
            <a:fontRef idx="minor"/>
          </p:style>
        </p:sp>
        <p:sp>
          <p:nvSpPr>
            <p:cNvPr id="2461" name="CustomShape 209"/>
            <p:cNvSpPr/>
            <p:nvPr/>
          </p:nvSpPr>
          <p:spPr>
            <a:xfrm>
              <a:off x="6943320" y="2602080"/>
              <a:ext cx="88200" cy="136080"/>
            </a:xfrm>
            <a:custGeom>
              <a:avLst/>
              <a:gdLst/>
              <a:ahLst/>
              <a:rect l="l" t="t" r="r" b="b"/>
              <a:pathLst>
                <a:path w="1508" h="2324">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style>
            <a:lnRef idx="0"/>
            <a:fillRef idx="0"/>
            <a:effectRef idx="0"/>
            <a:fontRef idx="minor"/>
          </p:style>
        </p:sp>
      </p:grpSp>
      <p:grpSp>
        <p:nvGrpSpPr>
          <p:cNvPr id="2462" name="Group 210"/>
          <p:cNvGrpSpPr/>
          <p:nvPr/>
        </p:nvGrpSpPr>
        <p:grpSpPr>
          <a:xfrm>
            <a:off x="7180200" y="2627280"/>
            <a:ext cx="156600" cy="86400"/>
            <a:chOff x="7180200" y="2627280"/>
            <a:chExt cx="156600" cy="86400"/>
          </a:xfrm>
        </p:grpSpPr>
        <p:sp>
          <p:nvSpPr>
            <p:cNvPr id="2463" name="CustomShape 211"/>
            <p:cNvSpPr/>
            <p:nvPr/>
          </p:nvSpPr>
          <p:spPr>
            <a:xfrm>
              <a:off x="7180200" y="2627280"/>
              <a:ext cx="84600" cy="86400"/>
            </a:xfrm>
            <a:custGeom>
              <a:avLst/>
              <a:gdLst/>
              <a:ahLst/>
              <a:rect l="l" t="t" r="r" b="b"/>
              <a:pathLst>
                <a:path w="1443" h="1479">
                  <a:moveTo>
                    <a:pt x="0" y="0"/>
                  </a:moveTo>
                  <a:lnTo>
                    <a:pt x="743" y="736"/>
                  </a:lnTo>
                  <a:lnTo>
                    <a:pt x="0" y="1479"/>
                  </a:lnTo>
                  <a:lnTo>
                    <a:pt x="700" y="1479"/>
                  </a:lnTo>
                  <a:lnTo>
                    <a:pt x="1442" y="736"/>
                  </a:lnTo>
                  <a:lnTo>
                    <a:pt x="700" y="0"/>
                  </a:lnTo>
                  <a:close/>
                </a:path>
              </a:pathLst>
            </a:custGeom>
            <a:solidFill>
              <a:srgbClr val="869fb2"/>
            </a:solidFill>
            <a:ln>
              <a:noFill/>
            </a:ln>
          </p:spPr>
          <p:style>
            <a:lnRef idx="0"/>
            <a:fillRef idx="0"/>
            <a:effectRef idx="0"/>
            <a:fontRef idx="minor"/>
          </p:style>
        </p:sp>
        <p:sp>
          <p:nvSpPr>
            <p:cNvPr id="2464" name="CustomShape 212"/>
            <p:cNvSpPr/>
            <p:nvPr/>
          </p:nvSpPr>
          <p:spPr>
            <a:xfrm>
              <a:off x="7252200" y="2627280"/>
              <a:ext cx="84600" cy="86400"/>
            </a:xfrm>
            <a:custGeom>
              <a:avLst/>
              <a:gdLst/>
              <a:ahLst/>
              <a:rect l="l" t="t" r="r" b="b"/>
              <a:pathLst>
                <a:path w="1443" h="1479">
                  <a:moveTo>
                    <a:pt x="0" y="0"/>
                  </a:moveTo>
                  <a:lnTo>
                    <a:pt x="743" y="736"/>
                  </a:lnTo>
                  <a:lnTo>
                    <a:pt x="0" y="1479"/>
                  </a:lnTo>
                  <a:lnTo>
                    <a:pt x="700" y="1479"/>
                  </a:lnTo>
                  <a:lnTo>
                    <a:pt x="1443" y="736"/>
                  </a:lnTo>
                  <a:lnTo>
                    <a:pt x="700" y="0"/>
                  </a:lnTo>
                  <a:close/>
                </a:path>
              </a:pathLst>
            </a:custGeom>
            <a:solidFill>
              <a:srgbClr val="869fb2"/>
            </a:solidFill>
            <a:ln>
              <a:noFill/>
            </a:ln>
          </p:spPr>
          <p:style>
            <a:lnRef idx="0"/>
            <a:fillRef idx="0"/>
            <a:effectRef idx="0"/>
            <a:fontRef idx="minor"/>
          </p:style>
        </p:sp>
      </p:grpSp>
      <p:grpSp>
        <p:nvGrpSpPr>
          <p:cNvPr id="2465" name="Group 213"/>
          <p:cNvGrpSpPr/>
          <p:nvPr/>
        </p:nvGrpSpPr>
        <p:grpSpPr>
          <a:xfrm>
            <a:off x="7490520" y="2627280"/>
            <a:ext cx="139680" cy="86400"/>
            <a:chOff x="7490520" y="2627280"/>
            <a:chExt cx="139680" cy="86400"/>
          </a:xfrm>
        </p:grpSpPr>
        <p:sp>
          <p:nvSpPr>
            <p:cNvPr id="2466" name="CustomShape 214"/>
            <p:cNvSpPr/>
            <p:nvPr/>
          </p:nvSpPr>
          <p:spPr>
            <a:xfrm>
              <a:off x="7490520" y="2627280"/>
              <a:ext cx="67680" cy="86400"/>
            </a:xfrm>
            <a:custGeom>
              <a:avLst/>
              <a:gdLst/>
              <a:ahLst/>
              <a:rect l="l" t="t" r="r" b="b"/>
              <a:pathLst>
                <a:path w="1155" h="1479">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style>
            <a:lnRef idx="0"/>
            <a:fillRef idx="0"/>
            <a:effectRef idx="0"/>
            <a:fontRef idx="minor"/>
          </p:style>
        </p:sp>
        <p:sp>
          <p:nvSpPr>
            <p:cNvPr id="2467" name="CustomShape 215"/>
            <p:cNvSpPr/>
            <p:nvPr/>
          </p:nvSpPr>
          <p:spPr>
            <a:xfrm>
              <a:off x="7562520" y="2627280"/>
              <a:ext cx="67680" cy="86400"/>
            </a:xfrm>
            <a:custGeom>
              <a:avLst/>
              <a:gdLst/>
              <a:ahLst/>
              <a:rect l="l" t="t" r="r" b="b"/>
              <a:pathLst>
                <a:path w="1155" h="1479">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style>
            <a:lnRef idx="0"/>
            <a:fillRef idx="0"/>
            <a:effectRef idx="0"/>
            <a:fontRef idx="minor"/>
          </p:style>
        </p:sp>
      </p:grpSp>
      <p:grpSp>
        <p:nvGrpSpPr>
          <p:cNvPr id="2468" name="Group 216"/>
          <p:cNvGrpSpPr/>
          <p:nvPr/>
        </p:nvGrpSpPr>
        <p:grpSpPr>
          <a:xfrm>
            <a:off x="7806960" y="2609640"/>
            <a:ext cx="135720" cy="120960"/>
            <a:chOff x="7806960" y="2609640"/>
            <a:chExt cx="135720" cy="120960"/>
          </a:xfrm>
        </p:grpSpPr>
        <p:sp>
          <p:nvSpPr>
            <p:cNvPr id="2469" name="CustomShape 217"/>
            <p:cNvSpPr/>
            <p:nvPr/>
          </p:nvSpPr>
          <p:spPr>
            <a:xfrm>
              <a:off x="7806960" y="2609640"/>
              <a:ext cx="60120" cy="120960"/>
            </a:xfrm>
            <a:custGeom>
              <a:avLst/>
              <a:gdLst/>
              <a:ahLst/>
              <a:rect l="l" t="t" r="r" b="b"/>
              <a:pathLst>
                <a:path w="1032" h="2064">
                  <a:moveTo>
                    <a:pt x="0" y="1"/>
                  </a:moveTo>
                  <a:lnTo>
                    <a:pt x="0" y="621"/>
                  </a:lnTo>
                  <a:lnTo>
                    <a:pt x="0" y="1443"/>
                  </a:lnTo>
                  <a:lnTo>
                    <a:pt x="0" y="2063"/>
                  </a:lnTo>
                  <a:lnTo>
                    <a:pt x="1032" y="1032"/>
                  </a:lnTo>
                  <a:lnTo>
                    <a:pt x="0" y="1"/>
                  </a:lnTo>
                  <a:close/>
                </a:path>
              </a:pathLst>
            </a:custGeom>
            <a:solidFill>
              <a:srgbClr val="869fb2"/>
            </a:solidFill>
            <a:ln>
              <a:noFill/>
            </a:ln>
          </p:spPr>
          <p:style>
            <a:lnRef idx="0"/>
            <a:fillRef idx="0"/>
            <a:effectRef idx="0"/>
            <a:fontRef idx="minor"/>
          </p:style>
        </p:sp>
        <p:sp>
          <p:nvSpPr>
            <p:cNvPr id="2470" name="CustomShape 218"/>
            <p:cNvSpPr/>
            <p:nvPr/>
          </p:nvSpPr>
          <p:spPr>
            <a:xfrm>
              <a:off x="7882560" y="2609640"/>
              <a:ext cx="60120" cy="120960"/>
            </a:xfrm>
            <a:custGeom>
              <a:avLst/>
              <a:gdLst/>
              <a:ahLst/>
              <a:rect l="l" t="t" r="r" b="b"/>
              <a:pathLst>
                <a:path w="1032" h="2064">
                  <a:moveTo>
                    <a:pt x="0" y="1"/>
                  </a:moveTo>
                  <a:lnTo>
                    <a:pt x="0" y="621"/>
                  </a:lnTo>
                  <a:lnTo>
                    <a:pt x="0" y="1443"/>
                  </a:lnTo>
                  <a:lnTo>
                    <a:pt x="0" y="2063"/>
                  </a:lnTo>
                  <a:lnTo>
                    <a:pt x="1032" y="1032"/>
                  </a:lnTo>
                  <a:lnTo>
                    <a:pt x="0" y="1"/>
                  </a:lnTo>
                  <a:close/>
                </a:path>
              </a:pathLst>
            </a:custGeom>
            <a:solidFill>
              <a:srgbClr val="869fb2"/>
            </a:solidFill>
            <a:ln>
              <a:noFill/>
            </a:ln>
          </p:spPr>
          <p:style>
            <a:lnRef idx="0"/>
            <a:fillRef idx="0"/>
            <a:effectRef idx="0"/>
            <a:fontRef idx="minor"/>
          </p:style>
        </p:sp>
      </p:grpSp>
      <p:grpSp>
        <p:nvGrpSpPr>
          <p:cNvPr id="2471" name="Group 219"/>
          <p:cNvGrpSpPr/>
          <p:nvPr/>
        </p:nvGrpSpPr>
        <p:grpSpPr>
          <a:xfrm>
            <a:off x="7226280" y="3067920"/>
            <a:ext cx="97200" cy="103680"/>
            <a:chOff x="7226280" y="3067920"/>
            <a:chExt cx="97200" cy="103680"/>
          </a:xfrm>
        </p:grpSpPr>
        <p:sp>
          <p:nvSpPr>
            <p:cNvPr id="2472" name="CustomShape 220"/>
            <p:cNvSpPr/>
            <p:nvPr/>
          </p:nvSpPr>
          <p:spPr>
            <a:xfrm>
              <a:off x="7259040" y="3067920"/>
              <a:ext cx="64440" cy="103680"/>
            </a:xfrm>
            <a:custGeom>
              <a:avLst/>
              <a:gdLst/>
              <a:ahLst/>
              <a:rect l="l" t="t" r="r" b="b"/>
              <a:pathLst>
                <a:path w="1105" h="1768">
                  <a:moveTo>
                    <a:pt x="217" y="0"/>
                  </a:moveTo>
                  <a:lnTo>
                    <a:pt x="1" y="224"/>
                  </a:lnTo>
                  <a:lnTo>
                    <a:pt x="657" y="880"/>
                  </a:lnTo>
                  <a:lnTo>
                    <a:pt x="1" y="1544"/>
                  </a:lnTo>
                  <a:lnTo>
                    <a:pt x="217" y="1767"/>
                  </a:lnTo>
                  <a:lnTo>
                    <a:pt x="1104" y="880"/>
                  </a:lnTo>
                  <a:lnTo>
                    <a:pt x="217" y="0"/>
                  </a:lnTo>
                  <a:close/>
                </a:path>
              </a:pathLst>
            </a:custGeom>
            <a:solidFill>
              <a:srgbClr val="869fb2"/>
            </a:solidFill>
            <a:ln>
              <a:noFill/>
            </a:ln>
          </p:spPr>
          <p:style>
            <a:lnRef idx="0"/>
            <a:fillRef idx="0"/>
            <a:effectRef idx="0"/>
            <a:fontRef idx="minor"/>
          </p:style>
        </p:sp>
        <p:sp>
          <p:nvSpPr>
            <p:cNvPr id="2473" name="CustomShape 221"/>
            <p:cNvSpPr/>
            <p:nvPr/>
          </p:nvSpPr>
          <p:spPr>
            <a:xfrm>
              <a:off x="7226280" y="3086640"/>
              <a:ext cx="46440" cy="66240"/>
            </a:xfrm>
            <a:custGeom>
              <a:avLst/>
              <a:gdLst/>
              <a:ahLst/>
              <a:rect l="l" t="t" r="r" b="b"/>
              <a:pathLst>
                <a:path w="794" h="1134">
                  <a:moveTo>
                    <a:pt x="224" y="1"/>
                  </a:moveTo>
                  <a:lnTo>
                    <a:pt x="0" y="224"/>
                  </a:lnTo>
                  <a:lnTo>
                    <a:pt x="346" y="563"/>
                  </a:lnTo>
                  <a:lnTo>
                    <a:pt x="0" y="909"/>
                  </a:lnTo>
                  <a:lnTo>
                    <a:pt x="224" y="1133"/>
                  </a:lnTo>
                  <a:lnTo>
                    <a:pt x="794" y="563"/>
                  </a:lnTo>
                  <a:lnTo>
                    <a:pt x="224" y="1"/>
                  </a:lnTo>
                  <a:close/>
                </a:path>
              </a:pathLst>
            </a:custGeom>
            <a:solidFill>
              <a:srgbClr val="869fb2"/>
            </a:solidFill>
            <a:ln>
              <a:noFill/>
            </a:ln>
          </p:spPr>
          <p:style>
            <a:lnRef idx="0"/>
            <a:fillRef idx="0"/>
            <a:effectRef idx="0"/>
            <a:fontRef idx="minor"/>
          </p:style>
        </p:sp>
      </p:grpSp>
      <p:grpSp>
        <p:nvGrpSpPr>
          <p:cNvPr id="2474" name="Group 222"/>
          <p:cNvGrpSpPr/>
          <p:nvPr/>
        </p:nvGrpSpPr>
        <p:grpSpPr>
          <a:xfrm>
            <a:off x="7504560" y="3067920"/>
            <a:ext cx="116280" cy="102960"/>
            <a:chOff x="7504560" y="3067920"/>
            <a:chExt cx="116280" cy="102960"/>
          </a:xfrm>
        </p:grpSpPr>
        <p:sp>
          <p:nvSpPr>
            <p:cNvPr id="2475" name="CustomShape 223"/>
            <p:cNvSpPr/>
            <p:nvPr/>
          </p:nvSpPr>
          <p:spPr>
            <a:xfrm>
              <a:off x="7552080" y="3067920"/>
              <a:ext cx="68760" cy="102960"/>
            </a:xfrm>
            <a:custGeom>
              <a:avLst/>
              <a:gdLst/>
              <a:ahLst/>
              <a:rect l="l" t="t" r="r" b="b"/>
              <a:pathLst>
                <a:path w="1177" h="1761">
                  <a:moveTo>
                    <a:pt x="1" y="0"/>
                  </a:moveTo>
                  <a:lnTo>
                    <a:pt x="729" y="880"/>
                  </a:lnTo>
                  <a:lnTo>
                    <a:pt x="1" y="1760"/>
                  </a:lnTo>
                  <a:lnTo>
                    <a:pt x="1176" y="880"/>
                  </a:lnTo>
                  <a:lnTo>
                    <a:pt x="1" y="0"/>
                  </a:lnTo>
                  <a:close/>
                </a:path>
              </a:pathLst>
            </a:custGeom>
            <a:solidFill>
              <a:srgbClr val="869fb2"/>
            </a:solidFill>
            <a:ln>
              <a:noFill/>
            </a:ln>
          </p:spPr>
          <p:style>
            <a:lnRef idx="0"/>
            <a:fillRef idx="0"/>
            <a:effectRef idx="0"/>
            <a:fontRef idx="minor"/>
          </p:style>
        </p:sp>
        <p:sp>
          <p:nvSpPr>
            <p:cNvPr id="2476" name="CustomShape 224"/>
            <p:cNvSpPr/>
            <p:nvPr/>
          </p:nvSpPr>
          <p:spPr>
            <a:xfrm>
              <a:off x="7504560" y="3067920"/>
              <a:ext cx="68760" cy="102960"/>
            </a:xfrm>
            <a:custGeom>
              <a:avLst/>
              <a:gdLst/>
              <a:ahLst/>
              <a:rect l="l" t="t" r="r" b="b"/>
              <a:pathLst>
                <a:path w="1177" h="1761">
                  <a:moveTo>
                    <a:pt x="1" y="0"/>
                  </a:moveTo>
                  <a:lnTo>
                    <a:pt x="736" y="880"/>
                  </a:lnTo>
                  <a:lnTo>
                    <a:pt x="1" y="1760"/>
                  </a:lnTo>
                  <a:lnTo>
                    <a:pt x="1" y="1760"/>
                  </a:lnTo>
                  <a:lnTo>
                    <a:pt x="1176" y="880"/>
                  </a:lnTo>
                  <a:lnTo>
                    <a:pt x="1" y="0"/>
                  </a:lnTo>
                  <a:close/>
                </a:path>
              </a:pathLst>
            </a:custGeom>
            <a:solidFill>
              <a:srgbClr val="869fb2"/>
            </a:solidFill>
            <a:ln>
              <a:noFill/>
            </a:ln>
          </p:spPr>
          <p:style>
            <a:lnRef idx="0"/>
            <a:fillRef idx="0"/>
            <a:effectRef idx="0"/>
            <a:fontRef idx="minor"/>
          </p:style>
        </p:sp>
      </p:grpSp>
      <p:grpSp>
        <p:nvGrpSpPr>
          <p:cNvPr id="2477" name="Group 225"/>
          <p:cNvGrpSpPr/>
          <p:nvPr/>
        </p:nvGrpSpPr>
        <p:grpSpPr>
          <a:xfrm>
            <a:off x="7866720" y="3070800"/>
            <a:ext cx="67320" cy="97200"/>
            <a:chOff x="7866720" y="3070800"/>
            <a:chExt cx="67320" cy="97200"/>
          </a:xfrm>
        </p:grpSpPr>
        <p:sp>
          <p:nvSpPr>
            <p:cNvPr id="2478" name="CustomShape 226"/>
            <p:cNvSpPr/>
            <p:nvPr/>
          </p:nvSpPr>
          <p:spPr>
            <a:xfrm>
              <a:off x="7867080" y="3070800"/>
              <a:ext cx="66960" cy="97200"/>
            </a:xfrm>
            <a:custGeom>
              <a:avLst/>
              <a:gdLst/>
              <a:ahLst/>
              <a:rect l="l" t="t" r="r" b="b"/>
              <a:pathLst>
                <a:path w="1148" h="1662">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style>
            <a:lnRef idx="0"/>
            <a:fillRef idx="0"/>
            <a:effectRef idx="0"/>
            <a:fontRef idx="minor"/>
          </p:style>
        </p:sp>
        <p:sp>
          <p:nvSpPr>
            <p:cNvPr id="2479" name="CustomShape 227"/>
            <p:cNvSpPr/>
            <p:nvPr/>
          </p:nvSpPr>
          <p:spPr>
            <a:xfrm>
              <a:off x="7866720" y="3106080"/>
              <a:ext cx="20160" cy="27000"/>
            </a:xfrm>
            <a:custGeom>
              <a:avLst/>
              <a:gdLst/>
              <a:ahLst/>
              <a:rect l="l" t="t" r="r" b="b"/>
              <a:pathLst>
                <a:path w="352" h="464">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style>
            <a:lnRef idx="0"/>
            <a:fillRef idx="0"/>
            <a:effectRef idx="0"/>
            <a:fontRef idx="minor"/>
          </p:style>
        </p:sp>
      </p:grpSp>
      <p:grpSp>
        <p:nvGrpSpPr>
          <p:cNvPr id="2480" name="Group 228"/>
          <p:cNvGrpSpPr/>
          <p:nvPr/>
        </p:nvGrpSpPr>
        <p:grpSpPr>
          <a:xfrm>
            <a:off x="6869880" y="3085920"/>
            <a:ext cx="174600" cy="66960"/>
            <a:chOff x="6869880" y="3085920"/>
            <a:chExt cx="174600" cy="66960"/>
          </a:xfrm>
        </p:grpSpPr>
        <p:sp>
          <p:nvSpPr>
            <p:cNvPr id="2481" name="CustomShape 229"/>
            <p:cNvSpPr/>
            <p:nvPr/>
          </p:nvSpPr>
          <p:spPr>
            <a:xfrm>
              <a:off x="6869880" y="3085920"/>
              <a:ext cx="89280" cy="66960"/>
            </a:xfrm>
            <a:custGeom>
              <a:avLst/>
              <a:gdLst/>
              <a:ahLst/>
              <a:rect l="l" t="t" r="r" b="b"/>
              <a:pathLst>
                <a:path w="1523" h="1148">
                  <a:moveTo>
                    <a:pt x="1" y="0"/>
                  </a:moveTo>
                  <a:lnTo>
                    <a:pt x="578" y="570"/>
                  </a:lnTo>
                  <a:lnTo>
                    <a:pt x="1" y="1147"/>
                  </a:lnTo>
                  <a:lnTo>
                    <a:pt x="945" y="1147"/>
                  </a:lnTo>
                  <a:lnTo>
                    <a:pt x="1522" y="570"/>
                  </a:lnTo>
                  <a:lnTo>
                    <a:pt x="945" y="0"/>
                  </a:lnTo>
                  <a:close/>
                </a:path>
              </a:pathLst>
            </a:custGeom>
            <a:solidFill>
              <a:srgbClr val="869fb2"/>
            </a:solidFill>
            <a:ln>
              <a:noFill/>
            </a:ln>
          </p:spPr>
          <p:style>
            <a:lnRef idx="0"/>
            <a:fillRef idx="0"/>
            <a:effectRef idx="0"/>
            <a:fontRef idx="minor"/>
          </p:style>
        </p:sp>
        <p:sp>
          <p:nvSpPr>
            <p:cNvPr id="2482" name="CustomShape 230"/>
            <p:cNvSpPr/>
            <p:nvPr/>
          </p:nvSpPr>
          <p:spPr>
            <a:xfrm>
              <a:off x="6945120" y="3085920"/>
              <a:ext cx="57240" cy="66960"/>
            </a:xfrm>
            <a:custGeom>
              <a:avLst/>
              <a:gdLst/>
              <a:ahLst/>
              <a:rect l="l" t="t" r="r" b="b"/>
              <a:pathLst>
                <a:path w="982" h="1148">
                  <a:moveTo>
                    <a:pt x="0" y="0"/>
                  </a:moveTo>
                  <a:lnTo>
                    <a:pt x="570" y="570"/>
                  </a:lnTo>
                  <a:lnTo>
                    <a:pt x="0" y="1147"/>
                  </a:lnTo>
                  <a:lnTo>
                    <a:pt x="411" y="1147"/>
                  </a:lnTo>
                  <a:lnTo>
                    <a:pt x="981" y="570"/>
                  </a:lnTo>
                  <a:lnTo>
                    <a:pt x="411" y="0"/>
                  </a:lnTo>
                  <a:close/>
                </a:path>
              </a:pathLst>
            </a:custGeom>
            <a:solidFill>
              <a:srgbClr val="869fb2"/>
            </a:solidFill>
            <a:ln>
              <a:noFill/>
            </a:ln>
          </p:spPr>
          <p:style>
            <a:lnRef idx="0"/>
            <a:fillRef idx="0"/>
            <a:effectRef idx="0"/>
            <a:fontRef idx="minor"/>
          </p:style>
        </p:sp>
        <p:sp>
          <p:nvSpPr>
            <p:cNvPr id="2483" name="CustomShape 231"/>
            <p:cNvSpPr/>
            <p:nvPr/>
          </p:nvSpPr>
          <p:spPr>
            <a:xfrm>
              <a:off x="6986520" y="3085920"/>
              <a:ext cx="57960" cy="66960"/>
            </a:xfrm>
            <a:custGeom>
              <a:avLst/>
              <a:gdLst/>
              <a:ahLst/>
              <a:rect l="l" t="t" r="r" b="b"/>
              <a:pathLst>
                <a:path w="990" h="1148">
                  <a:moveTo>
                    <a:pt x="1" y="0"/>
                  </a:moveTo>
                  <a:lnTo>
                    <a:pt x="578" y="570"/>
                  </a:lnTo>
                  <a:lnTo>
                    <a:pt x="1" y="1147"/>
                  </a:lnTo>
                  <a:lnTo>
                    <a:pt x="412" y="1147"/>
                  </a:lnTo>
                  <a:lnTo>
                    <a:pt x="989" y="570"/>
                  </a:lnTo>
                  <a:lnTo>
                    <a:pt x="412" y="0"/>
                  </a:lnTo>
                  <a:close/>
                </a:path>
              </a:pathLst>
            </a:custGeom>
            <a:solidFill>
              <a:srgbClr val="869fb2"/>
            </a:solidFill>
            <a:ln>
              <a:noFill/>
            </a:ln>
          </p:spPr>
          <p:style>
            <a:lnRef idx="0"/>
            <a:fillRef idx="0"/>
            <a:effectRef idx="0"/>
            <a:fontRef idx="minor"/>
          </p:style>
        </p:sp>
      </p:grpSp>
      <p:grpSp>
        <p:nvGrpSpPr>
          <p:cNvPr id="2484" name="Group 232"/>
          <p:cNvGrpSpPr/>
          <p:nvPr/>
        </p:nvGrpSpPr>
        <p:grpSpPr>
          <a:xfrm>
            <a:off x="6876360" y="2859840"/>
            <a:ext cx="160920" cy="85680"/>
            <a:chOff x="6876360" y="2859840"/>
            <a:chExt cx="160920" cy="85680"/>
          </a:xfrm>
        </p:grpSpPr>
        <p:sp>
          <p:nvSpPr>
            <p:cNvPr id="2485" name="CustomShape 233"/>
            <p:cNvSpPr/>
            <p:nvPr/>
          </p:nvSpPr>
          <p:spPr>
            <a:xfrm>
              <a:off x="6942600" y="2859840"/>
              <a:ext cx="94680" cy="85680"/>
            </a:xfrm>
            <a:custGeom>
              <a:avLst/>
              <a:gdLst/>
              <a:ahLst/>
              <a:rect l="l" t="t" r="r" b="b"/>
              <a:pathLst>
                <a:path w="1616" h="1465">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style>
            <a:lnRef idx="0"/>
            <a:fillRef idx="0"/>
            <a:effectRef idx="0"/>
            <a:fontRef idx="minor"/>
          </p:style>
        </p:sp>
        <p:sp>
          <p:nvSpPr>
            <p:cNvPr id="2486" name="CustomShape 234"/>
            <p:cNvSpPr/>
            <p:nvPr/>
          </p:nvSpPr>
          <p:spPr>
            <a:xfrm>
              <a:off x="6904080" y="2895120"/>
              <a:ext cx="24840" cy="15480"/>
            </a:xfrm>
            <a:custGeom>
              <a:avLst/>
              <a:gdLst/>
              <a:ahLst/>
              <a:rect l="l" t="t" r="r" b="b"/>
              <a:pathLst>
                <a:path w="427" h="268">
                  <a:moveTo>
                    <a:pt x="1" y="1"/>
                  </a:moveTo>
                  <a:lnTo>
                    <a:pt x="1" y="268"/>
                  </a:lnTo>
                  <a:lnTo>
                    <a:pt x="426" y="268"/>
                  </a:lnTo>
                  <a:lnTo>
                    <a:pt x="426" y="1"/>
                  </a:lnTo>
                  <a:close/>
                </a:path>
              </a:pathLst>
            </a:custGeom>
            <a:solidFill>
              <a:srgbClr val="869fb2"/>
            </a:solidFill>
            <a:ln>
              <a:noFill/>
            </a:ln>
          </p:spPr>
          <p:style>
            <a:lnRef idx="0"/>
            <a:fillRef idx="0"/>
            <a:effectRef idx="0"/>
            <a:fontRef idx="minor"/>
          </p:style>
        </p:sp>
        <p:sp>
          <p:nvSpPr>
            <p:cNvPr id="2487" name="CustomShape 235"/>
            <p:cNvSpPr/>
            <p:nvPr/>
          </p:nvSpPr>
          <p:spPr>
            <a:xfrm>
              <a:off x="6876360" y="2895120"/>
              <a:ext cx="12960" cy="15480"/>
            </a:xfrm>
            <a:custGeom>
              <a:avLst/>
              <a:gdLst/>
              <a:ahLst/>
              <a:rect l="l" t="t" r="r" b="b"/>
              <a:pathLst>
                <a:path w="225" h="268">
                  <a:moveTo>
                    <a:pt x="1" y="1"/>
                  </a:moveTo>
                  <a:lnTo>
                    <a:pt x="1" y="268"/>
                  </a:lnTo>
                  <a:lnTo>
                    <a:pt x="224" y="268"/>
                  </a:lnTo>
                  <a:lnTo>
                    <a:pt x="224" y="1"/>
                  </a:lnTo>
                  <a:close/>
                </a:path>
              </a:pathLst>
            </a:custGeom>
            <a:solidFill>
              <a:srgbClr val="869fb2"/>
            </a:solidFill>
            <a:ln>
              <a:noFill/>
            </a:ln>
          </p:spPr>
          <p:style>
            <a:lnRef idx="0"/>
            <a:fillRef idx="0"/>
            <a:effectRef idx="0"/>
            <a:fontRef idx="minor"/>
          </p:style>
        </p:sp>
      </p:grpSp>
      <p:grpSp>
        <p:nvGrpSpPr>
          <p:cNvPr id="2488" name="Group 236"/>
          <p:cNvGrpSpPr/>
          <p:nvPr/>
        </p:nvGrpSpPr>
        <p:grpSpPr>
          <a:xfrm>
            <a:off x="7800120" y="2852280"/>
            <a:ext cx="155160" cy="100440"/>
            <a:chOff x="7800120" y="2852280"/>
            <a:chExt cx="155160" cy="100440"/>
          </a:xfrm>
        </p:grpSpPr>
        <p:sp>
          <p:nvSpPr>
            <p:cNvPr id="2489" name="CustomShape 237"/>
            <p:cNvSpPr/>
            <p:nvPr/>
          </p:nvSpPr>
          <p:spPr>
            <a:xfrm>
              <a:off x="7866000" y="2852280"/>
              <a:ext cx="89280" cy="100440"/>
            </a:xfrm>
            <a:custGeom>
              <a:avLst/>
              <a:gdLst/>
              <a:ahLst/>
              <a:rect l="l" t="t" r="r" b="b"/>
              <a:pathLst>
                <a:path w="1523" h="1717">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style>
            <a:lnRef idx="0"/>
            <a:fillRef idx="0"/>
            <a:effectRef idx="0"/>
            <a:fontRef idx="minor"/>
          </p:style>
        </p:sp>
        <p:sp>
          <p:nvSpPr>
            <p:cNvPr id="2490" name="CustomShape 238"/>
            <p:cNvSpPr/>
            <p:nvPr/>
          </p:nvSpPr>
          <p:spPr>
            <a:xfrm>
              <a:off x="7827480" y="2895120"/>
              <a:ext cx="24840" cy="15480"/>
            </a:xfrm>
            <a:custGeom>
              <a:avLst/>
              <a:gdLst/>
              <a:ahLst/>
              <a:rect l="l" t="t" r="r" b="b"/>
              <a:pathLst>
                <a:path w="427" h="268">
                  <a:moveTo>
                    <a:pt x="1" y="1"/>
                  </a:moveTo>
                  <a:lnTo>
                    <a:pt x="1" y="268"/>
                  </a:lnTo>
                  <a:lnTo>
                    <a:pt x="426" y="268"/>
                  </a:lnTo>
                  <a:lnTo>
                    <a:pt x="426" y="1"/>
                  </a:lnTo>
                  <a:close/>
                </a:path>
              </a:pathLst>
            </a:custGeom>
            <a:solidFill>
              <a:srgbClr val="869fb2"/>
            </a:solidFill>
            <a:ln>
              <a:noFill/>
            </a:ln>
          </p:spPr>
          <p:style>
            <a:lnRef idx="0"/>
            <a:fillRef idx="0"/>
            <a:effectRef idx="0"/>
            <a:fontRef idx="minor"/>
          </p:style>
        </p:sp>
        <p:sp>
          <p:nvSpPr>
            <p:cNvPr id="2491" name="CustomShape 239"/>
            <p:cNvSpPr/>
            <p:nvPr/>
          </p:nvSpPr>
          <p:spPr>
            <a:xfrm>
              <a:off x="7800120" y="2895120"/>
              <a:ext cx="12960" cy="15480"/>
            </a:xfrm>
            <a:custGeom>
              <a:avLst/>
              <a:gdLst/>
              <a:ahLst/>
              <a:rect l="l" t="t" r="r" b="b"/>
              <a:pathLst>
                <a:path w="225" h="268">
                  <a:moveTo>
                    <a:pt x="1" y="1"/>
                  </a:moveTo>
                  <a:lnTo>
                    <a:pt x="1" y="268"/>
                  </a:lnTo>
                  <a:lnTo>
                    <a:pt x="224" y="268"/>
                  </a:lnTo>
                  <a:lnTo>
                    <a:pt x="224" y="1"/>
                  </a:lnTo>
                  <a:close/>
                </a:path>
              </a:pathLst>
            </a:custGeom>
            <a:solidFill>
              <a:srgbClr val="869fb2"/>
            </a:solidFill>
            <a:ln>
              <a:noFill/>
            </a:ln>
          </p:spPr>
          <p:style>
            <a:lnRef idx="0"/>
            <a:fillRef idx="0"/>
            <a:effectRef idx="0"/>
            <a:fontRef idx="minor"/>
          </p:style>
        </p:sp>
      </p:grpSp>
      <p:grpSp>
        <p:nvGrpSpPr>
          <p:cNvPr id="2492" name="Group 240"/>
          <p:cNvGrpSpPr/>
          <p:nvPr/>
        </p:nvGrpSpPr>
        <p:grpSpPr>
          <a:xfrm>
            <a:off x="7481880" y="2863080"/>
            <a:ext cx="160560" cy="79200"/>
            <a:chOff x="7481880" y="2863080"/>
            <a:chExt cx="160560" cy="79200"/>
          </a:xfrm>
        </p:grpSpPr>
        <p:sp>
          <p:nvSpPr>
            <p:cNvPr id="2493" name="CustomShape 241"/>
            <p:cNvSpPr/>
            <p:nvPr/>
          </p:nvSpPr>
          <p:spPr>
            <a:xfrm>
              <a:off x="7549920" y="2863080"/>
              <a:ext cx="92520" cy="79200"/>
            </a:xfrm>
            <a:custGeom>
              <a:avLst/>
              <a:gdLst/>
              <a:ahLst/>
              <a:rect l="l" t="t" r="r" b="b"/>
              <a:pathLst>
                <a:path w="1580" h="1352">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style>
            <a:lnRef idx="0"/>
            <a:fillRef idx="0"/>
            <a:effectRef idx="0"/>
            <a:fontRef idx="minor"/>
          </p:style>
        </p:sp>
        <p:sp>
          <p:nvSpPr>
            <p:cNvPr id="2494" name="CustomShape 242"/>
            <p:cNvSpPr/>
            <p:nvPr/>
          </p:nvSpPr>
          <p:spPr>
            <a:xfrm>
              <a:off x="7509240" y="2895120"/>
              <a:ext cx="29880" cy="15480"/>
            </a:xfrm>
            <a:custGeom>
              <a:avLst/>
              <a:gdLst/>
              <a:ahLst/>
              <a:rect l="l" t="t" r="r" b="b"/>
              <a:pathLst>
                <a:path w="513" h="268">
                  <a:moveTo>
                    <a:pt x="180" y="1"/>
                  </a:moveTo>
                  <a:cubicBezTo>
                    <a:pt x="0" y="1"/>
                    <a:pt x="0" y="268"/>
                    <a:pt x="180" y="268"/>
                  </a:cubicBezTo>
                  <a:lnTo>
                    <a:pt x="332" y="268"/>
                  </a:lnTo>
                  <a:cubicBezTo>
                    <a:pt x="512" y="268"/>
                    <a:pt x="512" y="1"/>
                    <a:pt x="332" y="1"/>
                  </a:cubicBezTo>
                  <a:close/>
                </a:path>
              </a:pathLst>
            </a:custGeom>
            <a:solidFill>
              <a:srgbClr val="869fb2"/>
            </a:solidFill>
            <a:ln>
              <a:noFill/>
            </a:ln>
          </p:spPr>
          <p:style>
            <a:lnRef idx="0"/>
            <a:fillRef idx="0"/>
            <a:effectRef idx="0"/>
            <a:fontRef idx="minor"/>
          </p:style>
        </p:sp>
        <p:sp>
          <p:nvSpPr>
            <p:cNvPr id="2495" name="CustomShape 243"/>
            <p:cNvSpPr/>
            <p:nvPr/>
          </p:nvSpPr>
          <p:spPr>
            <a:xfrm>
              <a:off x="7481880" y="2895120"/>
              <a:ext cx="21240" cy="15480"/>
            </a:xfrm>
            <a:custGeom>
              <a:avLst/>
              <a:gdLst/>
              <a:ahLst/>
              <a:rect l="l" t="t" r="r" b="b"/>
              <a:pathLst>
                <a:path w="369" h="268">
                  <a:moveTo>
                    <a:pt x="181" y="1"/>
                  </a:moveTo>
                  <a:cubicBezTo>
                    <a:pt x="0" y="1"/>
                    <a:pt x="0" y="268"/>
                    <a:pt x="181" y="268"/>
                  </a:cubicBezTo>
                  <a:lnTo>
                    <a:pt x="195" y="268"/>
                  </a:lnTo>
                  <a:cubicBezTo>
                    <a:pt x="368" y="268"/>
                    <a:pt x="368" y="1"/>
                    <a:pt x="195" y="1"/>
                  </a:cubicBezTo>
                  <a:close/>
                </a:path>
              </a:pathLst>
            </a:custGeom>
            <a:solidFill>
              <a:srgbClr val="869fb2"/>
            </a:solidFill>
            <a:ln>
              <a:noFill/>
            </a:ln>
          </p:spPr>
          <p:style>
            <a:lnRef idx="0"/>
            <a:fillRef idx="0"/>
            <a:effectRef idx="0"/>
            <a:fontRef idx="minor"/>
          </p:style>
        </p:sp>
      </p:grpSp>
      <p:grpSp>
        <p:nvGrpSpPr>
          <p:cNvPr id="2496" name="Group 244"/>
          <p:cNvGrpSpPr/>
          <p:nvPr/>
        </p:nvGrpSpPr>
        <p:grpSpPr>
          <a:xfrm>
            <a:off x="7183440" y="2869560"/>
            <a:ext cx="163080" cy="66240"/>
            <a:chOff x="7183440" y="2869560"/>
            <a:chExt cx="163080" cy="66240"/>
          </a:xfrm>
        </p:grpSpPr>
        <p:sp>
          <p:nvSpPr>
            <p:cNvPr id="2497" name="CustomShape 245"/>
            <p:cNvSpPr/>
            <p:nvPr/>
          </p:nvSpPr>
          <p:spPr>
            <a:xfrm>
              <a:off x="7249680" y="2869560"/>
              <a:ext cx="96840" cy="66240"/>
            </a:xfrm>
            <a:custGeom>
              <a:avLst/>
              <a:gdLst/>
              <a:ahLst/>
              <a:rect l="l" t="t" r="r" b="b"/>
              <a:pathLst>
                <a:path w="1653" h="1134">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style>
            <a:lnRef idx="0"/>
            <a:fillRef idx="0"/>
            <a:effectRef idx="0"/>
            <a:fontRef idx="minor"/>
          </p:style>
        </p:sp>
        <p:sp>
          <p:nvSpPr>
            <p:cNvPr id="2498" name="CustomShape 246"/>
            <p:cNvSpPr/>
            <p:nvPr/>
          </p:nvSpPr>
          <p:spPr>
            <a:xfrm>
              <a:off x="7211160" y="2895120"/>
              <a:ext cx="24840" cy="15480"/>
            </a:xfrm>
            <a:custGeom>
              <a:avLst/>
              <a:gdLst/>
              <a:ahLst/>
              <a:rect l="l" t="t" r="r" b="b"/>
              <a:pathLst>
                <a:path w="427" h="268">
                  <a:moveTo>
                    <a:pt x="1" y="1"/>
                  </a:moveTo>
                  <a:lnTo>
                    <a:pt x="1" y="268"/>
                  </a:lnTo>
                  <a:lnTo>
                    <a:pt x="426" y="268"/>
                  </a:lnTo>
                  <a:lnTo>
                    <a:pt x="426" y="1"/>
                  </a:lnTo>
                  <a:close/>
                </a:path>
              </a:pathLst>
            </a:custGeom>
            <a:solidFill>
              <a:srgbClr val="869fb2"/>
            </a:solidFill>
            <a:ln>
              <a:noFill/>
            </a:ln>
          </p:spPr>
          <p:style>
            <a:lnRef idx="0"/>
            <a:fillRef idx="0"/>
            <a:effectRef idx="0"/>
            <a:fontRef idx="minor"/>
          </p:style>
        </p:sp>
        <p:sp>
          <p:nvSpPr>
            <p:cNvPr id="2499" name="CustomShape 247"/>
            <p:cNvSpPr/>
            <p:nvPr/>
          </p:nvSpPr>
          <p:spPr>
            <a:xfrm>
              <a:off x="7183440" y="2895120"/>
              <a:ext cx="12960" cy="15480"/>
            </a:xfrm>
            <a:custGeom>
              <a:avLst/>
              <a:gdLst/>
              <a:ahLst/>
              <a:rect l="l" t="t" r="r" b="b"/>
              <a:pathLst>
                <a:path w="225" h="268">
                  <a:moveTo>
                    <a:pt x="1" y="1"/>
                  </a:moveTo>
                  <a:lnTo>
                    <a:pt x="1" y="268"/>
                  </a:lnTo>
                  <a:lnTo>
                    <a:pt x="224" y="268"/>
                  </a:lnTo>
                  <a:lnTo>
                    <a:pt x="224" y="1"/>
                  </a:lnTo>
                  <a:close/>
                </a:path>
              </a:pathLst>
            </a:custGeom>
            <a:solidFill>
              <a:srgbClr val="869fb2"/>
            </a:solidFill>
            <a:ln>
              <a:noFill/>
            </a:ln>
          </p:spPr>
          <p:style>
            <a:lnRef idx="0"/>
            <a:fillRef idx="0"/>
            <a:effectRef idx="0"/>
            <a:fontRef idx="minor"/>
          </p:style>
        </p:sp>
      </p:grpSp>
      <p:grpSp>
        <p:nvGrpSpPr>
          <p:cNvPr id="2500" name="Group 248"/>
          <p:cNvGrpSpPr/>
          <p:nvPr/>
        </p:nvGrpSpPr>
        <p:grpSpPr>
          <a:xfrm>
            <a:off x="6909120" y="3292560"/>
            <a:ext cx="120600" cy="123120"/>
            <a:chOff x="6909120" y="3292560"/>
            <a:chExt cx="120600" cy="123120"/>
          </a:xfrm>
        </p:grpSpPr>
        <p:sp>
          <p:nvSpPr>
            <p:cNvPr id="2501" name="CustomShape 249"/>
            <p:cNvSpPr/>
            <p:nvPr/>
          </p:nvSpPr>
          <p:spPr>
            <a:xfrm>
              <a:off x="6909120" y="3292560"/>
              <a:ext cx="64800" cy="123120"/>
            </a:xfrm>
            <a:custGeom>
              <a:avLst/>
              <a:gdLst/>
              <a:ahLst/>
              <a:rect l="l" t="t" r="r" b="b"/>
              <a:pathLst>
                <a:path w="1111" h="2100">
                  <a:moveTo>
                    <a:pt x="0" y="1"/>
                  </a:moveTo>
                  <a:lnTo>
                    <a:pt x="823" y="1047"/>
                  </a:lnTo>
                  <a:lnTo>
                    <a:pt x="0" y="2100"/>
                  </a:lnTo>
                  <a:lnTo>
                    <a:pt x="289" y="2100"/>
                  </a:lnTo>
                  <a:lnTo>
                    <a:pt x="1111" y="1047"/>
                  </a:lnTo>
                  <a:lnTo>
                    <a:pt x="289" y="1"/>
                  </a:lnTo>
                  <a:close/>
                </a:path>
              </a:pathLst>
            </a:custGeom>
            <a:solidFill>
              <a:srgbClr val="869fb2"/>
            </a:solidFill>
            <a:ln>
              <a:noFill/>
            </a:ln>
          </p:spPr>
          <p:style>
            <a:lnRef idx="0"/>
            <a:fillRef idx="0"/>
            <a:effectRef idx="0"/>
            <a:fontRef idx="minor"/>
          </p:style>
        </p:sp>
        <p:sp>
          <p:nvSpPr>
            <p:cNvPr id="2502" name="CustomShape 250"/>
            <p:cNvSpPr/>
            <p:nvPr/>
          </p:nvSpPr>
          <p:spPr>
            <a:xfrm>
              <a:off x="6936840" y="3292560"/>
              <a:ext cx="65520" cy="123120"/>
            </a:xfrm>
            <a:custGeom>
              <a:avLst/>
              <a:gdLst/>
              <a:ahLst/>
              <a:rect l="l" t="t" r="r" b="b"/>
              <a:pathLst>
                <a:path w="1119" h="2100">
                  <a:moveTo>
                    <a:pt x="0" y="1"/>
                  </a:moveTo>
                  <a:lnTo>
                    <a:pt x="822" y="1047"/>
                  </a:lnTo>
                  <a:lnTo>
                    <a:pt x="0" y="2100"/>
                  </a:lnTo>
                  <a:lnTo>
                    <a:pt x="296" y="2100"/>
                  </a:lnTo>
                  <a:lnTo>
                    <a:pt x="1118" y="1047"/>
                  </a:lnTo>
                  <a:lnTo>
                    <a:pt x="296" y="1"/>
                  </a:lnTo>
                  <a:close/>
                </a:path>
              </a:pathLst>
            </a:custGeom>
            <a:solidFill>
              <a:srgbClr val="869fb2"/>
            </a:solidFill>
            <a:ln>
              <a:noFill/>
            </a:ln>
          </p:spPr>
          <p:style>
            <a:lnRef idx="0"/>
            <a:fillRef idx="0"/>
            <a:effectRef idx="0"/>
            <a:fontRef idx="minor"/>
          </p:style>
        </p:sp>
        <p:sp>
          <p:nvSpPr>
            <p:cNvPr id="2503" name="CustomShape 251"/>
            <p:cNvSpPr/>
            <p:nvPr/>
          </p:nvSpPr>
          <p:spPr>
            <a:xfrm>
              <a:off x="6964920" y="3292560"/>
              <a:ext cx="64800" cy="123120"/>
            </a:xfrm>
            <a:custGeom>
              <a:avLst/>
              <a:gdLst/>
              <a:ahLst/>
              <a:rect l="l" t="t" r="r" b="b"/>
              <a:pathLst>
                <a:path w="1111" h="2100">
                  <a:moveTo>
                    <a:pt x="0" y="1"/>
                  </a:moveTo>
                  <a:lnTo>
                    <a:pt x="822" y="1047"/>
                  </a:lnTo>
                  <a:lnTo>
                    <a:pt x="0" y="2100"/>
                  </a:lnTo>
                  <a:lnTo>
                    <a:pt x="289" y="2100"/>
                  </a:lnTo>
                  <a:lnTo>
                    <a:pt x="1111" y="1047"/>
                  </a:lnTo>
                  <a:lnTo>
                    <a:pt x="289" y="1"/>
                  </a:lnTo>
                  <a:close/>
                </a:path>
              </a:pathLst>
            </a:custGeom>
            <a:solidFill>
              <a:srgbClr val="869fb2"/>
            </a:solidFill>
            <a:ln>
              <a:noFill/>
            </a:ln>
          </p:spPr>
          <p:style>
            <a:lnRef idx="0"/>
            <a:fillRef idx="0"/>
            <a:effectRef idx="0"/>
            <a:fontRef idx="minor"/>
          </p:style>
        </p:sp>
      </p:grpSp>
      <p:grpSp>
        <p:nvGrpSpPr>
          <p:cNvPr id="2504" name="Group 252"/>
          <p:cNvGrpSpPr/>
          <p:nvPr/>
        </p:nvGrpSpPr>
        <p:grpSpPr>
          <a:xfrm>
            <a:off x="7125120" y="3299040"/>
            <a:ext cx="139680" cy="109440"/>
            <a:chOff x="7125120" y="3299040"/>
            <a:chExt cx="139680" cy="109440"/>
          </a:xfrm>
        </p:grpSpPr>
        <p:sp>
          <p:nvSpPr>
            <p:cNvPr id="2505" name="CustomShape 253"/>
            <p:cNvSpPr/>
            <p:nvPr/>
          </p:nvSpPr>
          <p:spPr>
            <a:xfrm>
              <a:off x="7125120" y="3299040"/>
              <a:ext cx="82800" cy="109440"/>
            </a:xfrm>
            <a:custGeom>
              <a:avLst/>
              <a:gdLst/>
              <a:ahLst/>
              <a:rect l="l" t="t" r="r" b="b"/>
              <a:pathLst>
                <a:path w="1415" h="1869">
                  <a:moveTo>
                    <a:pt x="0" y="0"/>
                  </a:moveTo>
                  <a:lnTo>
                    <a:pt x="895" y="931"/>
                  </a:lnTo>
                  <a:lnTo>
                    <a:pt x="0" y="1868"/>
                  </a:lnTo>
                  <a:lnTo>
                    <a:pt x="520" y="1868"/>
                  </a:lnTo>
                  <a:lnTo>
                    <a:pt x="1414" y="931"/>
                  </a:lnTo>
                  <a:lnTo>
                    <a:pt x="520" y="0"/>
                  </a:lnTo>
                  <a:close/>
                </a:path>
              </a:pathLst>
            </a:custGeom>
            <a:solidFill>
              <a:srgbClr val="869fb2"/>
            </a:solidFill>
            <a:ln>
              <a:noFill/>
            </a:ln>
          </p:spPr>
          <p:style>
            <a:lnRef idx="0"/>
            <a:fillRef idx="0"/>
            <a:effectRef idx="0"/>
            <a:fontRef idx="minor"/>
          </p:style>
        </p:sp>
        <p:sp>
          <p:nvSpPr>
            <p:cNvPr id="2506" name="CustomShape 254"/>
            <p:cNvSpPr/>
            <p:nvPr/>
          </p:nvSpPr>
          <p:spPr>
            <a:xfrm>
              <a:off x="7181640" y="3299040"/>
              <a:ext cx="83160" cy="109440"/>
            </a:xfrm>
            <a:custGeom>
              <a:avLst/>
              <a:gdLst/>
              <a:ahLst/>
              <a:rect l="l" t="t" r="r" b="b"/>
              <a:pathLst>
                <a:path w="1422" h="1869">
                  <a:moveTo>
                    <a:pt x="1" y="0"/>
                  </a:moveTo>
                  <a:lnTo>
                    <a:pt x="895" y="931"/>
                  </a:lnTo>
                  <a:lnTo>
                    <a:pt x="1" y="1868"/>
                  </a:lnTo>
                  <a:lnTo>
                    <a:pt x="527" y="1868"/>
                  </a:lnTo>
                  <a:lnTo>
                    <a:pt x="1422" y="931"/>
                  </a:lnTo>
                  <a:lnTo>
                    <a:pt x="527" y="0"/>
                  </a:lnTo>
                  <a:close/>
                </a:path>
              </a:pathLst>
            </a:custGeom>
            <a:solidFill>
              <a:srgbClr val="869fb2"/>
            </a:solidFill>
            <a:ln>
              <a:noFill/>
            </a:ln>
          </p:spPr>
          <p:style>
            <a:lnRef idx="0"/>
            <a:fillRef idx="0"/>
            <a:effectRef idx="0"/>
            <a:fontRef idx="minor"/>
          </p:style>
        </p:sp>
      </p:grpSp>
      <p:sp>
        <p:nvSpPr>
          <p:cNvPr id="2507" name="CustomShape 255"/>
          <p:cNvSpPr/>
          <p:nvPr/>
        </p:nvSpPr>
        <p:spPr>
          <a:xfrm>
            <a:off x="7370640" y="3291120"/>
            <a:ext cx="82800" cy="126000"/>
          </a:xfrm>
          <a:custGeom>
            <a:avLst/>
            <a:gdLst/>
            <a:ahLst/>
            <a:rect l="l" t="t" r="r" b="b"/>
            <a:pathLst>
              <a:path w="1415" h="2148">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style>
          <a:lnRef idx="0"/>
          <a:fillRef idx="0"/>
          <a:effectRef idx="0"/>
          <a:fontRef idx="minor"/>
        </p:style>
      </p:sp>
      <p:sp>
        <p:nvSpPr>
          <p:cNvPr id="2508" name="CustomShape 256"/>
          <p:cNvSpPr/>
          <p:nvPr/>
        </p:nvSpPr>
        <p:spPr>
          <a:xfrm>
            <a:off x="7539120" y="3275640"/>
            <a:ext cx="155520" cy="156960"/>
          </a:xfrm>
          <a:custGeom>
            <a:avLst/>
            <a:gdLst/>
            <a:ahLst/>
            <a:rect l="l" t="t" r="r" b="b"/>
            <a:pathLst>
              <a:path w="2655" h="2677">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style>
          <a:lnRef idx="0"/>
          <a:fillRef idx="0"/>
          <a:effectRef idx="0"/>
          <a:fontRef idx="minor"/>
        </p:style>
      </p:sp>
      <p:sp>
        <p:nvSpPr>
          <p:cNvPr id="2509" name="CustomShape 257"/>
          <p:cNvSpPr/>
          <p:nvPr/>
        </p:nvSpPr>
        <p:spPr>
          <a:xfrm>
            <a:off x="7801200" y="4146120"/>
            <a:ext cx="142560" cy="156960"/>
          </a:xfrm>
          <a:custGeom>
            <a:avLst/>
            <a:gdLst/>
            <a:ahLst/>
            <a:rect l="l" t="t" r="r" b="b"/>
            <a:pathLst>
              <a:path w="2432" h="2677">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style>
          <a:lnRef idx="0"/>
          <a:fillRef idx="0"/>
          <a:effectRef idx="0"/>
          <a:fontRef idx="minor"/>
        </p:style>
      </p:sp>
      <p:sp>
        <p:nvSpPr>
          <p:cNvPr id="2510" name="CustomShape 258"/>
          <p:cNvSpPr/>
          <p:nvPr/>
        </p:nvSpPr>
        <p:spPr>
          <a:xfrm>
            <a:off x="7497000" y="3692160"/>
            <a:ext cx="203400" cy="174240"/>
          </a:xfrm>
          <a:custGeom>
            <a:avLst/>
            <a:gdLst/>
            <a:ahLst/>
            <a:rect l="l" t="t" r="r" b="b"/>
            <a:pathLst>
              <a:path w="3470" h="2972">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style>
          <a:lnRef idx="0"/>
          <a:fillRef idx="0"/>
          <a:effectRef idx="0"/>
          <a:fontRef idx="minor"/>
        </p:style>
      </p:sp>
      <p:sp>
        <p:nvSpPr>
          <p:cNvPr id="2511" name="CustomShape 259"/>
          <p:cNvSpPr/>
          <p:nvPr/>
        </p:nvSpPr>
        <p:spPr>
          <a:xfrm>
            <a:off x="6897600" y="3485160"/>
            <a:ext cx="114480" cy="157320"/>
          </a:xfrm>
          <a:custGeom>
            <a:avLst/>
            <a:gdLst/>
            <a:ahLst/>
            <a:rect l="l" t="t" r="r" b="b"/>
            <a:pathLst>
              <a:path w="1956" h="2684">
                <a:moveTo>
                  <a:pt x="1" y="0"/>
                </a:moveTo>
                <a:lnTo>
                  <a:pt x="787" y="1342"/>
                </a:lnTo>
                <a:lnTo>
                  <a:pt x="1" y="2683"/>
                </a:lnTo>
                <a:lnTo>
                  <a:pt x="1955" y="1342"/>
                </a:lnTo>
                <a:lnTo>
                  <a:pt x="1" y="0"/>
                </a:lnTo>
                <a:close/>
              </a:path>
            </a:pathLst>
          </a:custGeom>
          <a:solidFill>
            <a:srgbClr val="869fb2"/>
          </a:solidFill>
          <a:ln>
            <a:noFill/>
          </a:ln>
        </p:spPr>
        <p:style>
          <a:lnRef idx="0"/>
          <a:fillRef idx="0"/>
          <a:effectRef idx="0"/>
          <a:fontRef idx="minor"/>
        </p:style>
      </p:sp>
      <p:sp>
        <p:nvSpPr>
          <p:cNvPr id="2512" name="CustomShape 260"/>
          <p:cNvSpPr/>
          <p:nvPr/>
        </p:nvSpPr>
        <p:spPr>
          <a:xfrm>
            <a:off x="7080480" y="4161240"/>
            <a:ext cx="176400" cy="126360"/>
          </a:xfrm>
          <a:custGeom>
            <a:avLst/>
            <a:gdLst/>
            <a:ahLst/>
            <a:rect l="l" t="t" r="r" b="b"/>
            <a:pathLst>
              <a:path w="3008" h="2157">
                <a:moveTo>
                  <a:pt x="0" y="0"/>
                </a:moveTo>
                <a:lnTo>
                  <a:pt x="729" y="1075"/>
                </a:lnTo>
                <a:lnTo>
                  <a:pt x="0" y="2157"/>
                </a:lnTo>
                <a:lnTo>
                  <a:pt x="0" y="2157"/>
                </a:lnTo>
                <a:lnTo>
                  <a:pt x="3008" y="1075"/>
                </a:lnTo>
                <a:lnTo>
                  <a:pt x="0" y="0"/>
                </a:lnTo>
                <a:close/>
              </a:path>
            </a:pathLst>
          </a:custGeom>
          <a:solidFill>
            <a:srgbClr val="869fb2"/>
          </a:solidFill>
          <a:ln>
            <a:noFill/>
          </a:ln>
        </p:spPr>
        <p:style>
          <a:lnRef idx="0"/>
          <a:fillRef idx="0"/>
          <a:effectRef idx="0"/>
          <a:fontRef idx="minor"/>
        </p:style>
      </p:sp>
      <p:sp>
        <p:nvSpPr>
          <p:cNvPr id="2513" name="CustomShape 261"/>
          <p:cNvSpPr/>
          <p:nvPr/>
        </p:nvSpPr>
        <p:spPr>
          <a:xfrm>
            <a:off x="6890400" y="3725280"/>
            <a:ext cx="142920" cy="108360"/>
          </a:xfrm>
          <a:custGeom>
            <a:avLst/>
            <a:gdLst/>
            <a:ahLst/>
            <a:rect l="l" t="t" r="r" b="b"/>
            <a:pathLst>
              <a:path w="2439" h="1848">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style>
          <a:lnRef idx="0"/>
          <a:fillRef idx="0"/>
          <a:effectRef idx="0"/>
          <a:fontRef idx="minor"/>
        </p:style>
      </p:sp>
      <p:sp>
        <p:nvSpPr>
          <p:cNvPr id="2514" name="CustomShape 262"/>
          <p:cNvSpPr/>
          <p:nvPr/>
        </p:nvSpPr>
        <p:spPr>
          <a:xfrm>
            <a:off x="7344000" y="3955320"/>
            <a:ext cx="162000" cy="96840"/>
          </a:xfrm>
          <a:custGeom>
            <a:avLst/>
            <a:gdLst/>
            <a:ahLst/>
            <a:rect l="l" t="t" r="r" b="b"/>
            <a:pathLst>
              <a:path w="2763" h="1652">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style>
          <a:lnRef idx="0"/>
          <a:fillRef idx="0"/>
          <a:effectRef idx="0"/>
          <a:fontRef idx="minor"/>
        </p:style>
      </p:sp>
      <p:sp>
        <p:nvSpPr>
          <p:cNvPr id="2515" name="CustomShape 263"/>
          <p:cNvSpPr/>
          <p:nvPr/>
        </p:nvSpPr>
        <p:spPr>
          <a:xfrm>
            <a:off x="7359480" y="3707280"/>
            <a:ext cx="96480" cy="143280"/>
          </a:xfrm>
          <a:custGeom>
            <a:avLst/>
            <a:gdLst/>
            <a:ahLst/>
            <a:rect l="l" t="t" r="r" b="b"/>
            <a:pathLst>
              <a:path w="1649" h="2442">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style>
          <a:lnRef idx="0"/>
          <a:fillRef idx="0"/>
          <a:effectRef idx="0"/>
          <a:fontRef idx="minor"/>
        </p:style>
      </p:sp>
      <p:sp>
        <p:nvSpPr>
          <p:cNvPr id="2516" name="CustomShape 264"/>
          <p:cNvSpPr/>
          <p:nvPr/>
        </p:nvSpPr>
        <p:spPr>
          <a:xfrm>
            <a:off x="7301880" y="3492720"/>
            <a:ext cx="167760" cy="141840"/>
          </a:xfrm>
          <a:custGeom>
            <a:avLst/>
            <a:gdLst/>
            <a:ahLst/>
            <a:rect l="l" t="t" r="r" b="b"/>
            <a:pathLst>
              <a:path w="2864" h="2419">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style>
          <a:lnRef idx="0"/>
          <a:fillRef idx="0"/>
          <a:effectRef idx="0"/>
          <a:fontRef idx="minor"/>
        </p:style>
      </p:sp>
      <p:sp>
        <p:nvSpPr>
          <p:cNvPr id="2517" name="CustomShape 265"/>
          <p:cNvSpPr/>
          <p:nvPr/>
        </p:nvSpPr>
        <p:spPr>
          <a:xfrm>
            <a:off x="6897600" y="4164120"/>
            <a:ext cx="114480" cy="120600"/>
          </a:xfrm>
          <a:custGeom>
            <a:avLst/>
            <a:gdLst/>
            <a:ahLst/>
            <a:rect l="l" t="t" r="r" b="b"/>
            <a:pathLst>
              <a:path w="1956" h="2057">
                <a:moveTo>
                  <a:pt x="109" y="1"/>
                </a:moveTo>
                <a:lnTo>
                  <a:pt x="1075" y="975"/>
                </a:lnTo>
                <a:lnTo>
                  <a:pt x="1" y="2056"/>
                </a:lnTo>
                <a:lnTo>
                  <a:pt x="859" y="2056"/>
                </a:lnTo>
                <a:lnTo>
                  <a:pt x="1955" y="975"/>
                </a:lnTo>
                <a:lnTo>
                  <a:pt x="974" y="1"/>
                </a:lnTo>
                <a:close/>
              </a:path>
            </a:pathLst>
          </a:custGeom>
          <a:solidFill>
            <a:srgbClr val="869fb2"/>
          </a:solidFill>
          <a:ln>
            <a:noFill/>
          </a:ln>
        </p:spPr>
        <p:style>
          <a:lnRef idx="0"/>
          <a:fillRef idx="0"/>
          <a:effectRef idx="0"/>
          <a:fontRef idx="minor"/>
        </p:style>
      </p:sp>
      <p:grpSp>
        <p:nvGrpSpPr>
          <p:cNvPr id="2518" name="Group 266"/>
          <p:cNvGrpSpPr/>
          <p:nvPr/>
        </p:nvGrpSpPr>
        <p:grpSpPr>
          <a:xfrm>
            <a:off x="7125480" y="3511800"/>
            <a:ext cx="108360" cy="102600"/>
            <a:chOff x="7125480" y="3511800"/>
            <a:chExt cx="108360" cy="102600"/>
          </a:xfrm>
        </p:grpSpPr>
        <p:sp>
          <p:nvSpPr>
            <p:cNvPr id="2519" name="CustomShape 267"/>
            <p:cNvSpPr/>
            <p:nvPr/>
          </p:nvSpPr>
          <p:spPr>
            <a:xfrm>
              <a:off x="7165800" y="3511800"/>
              <a:ext cx="68040" cy="102600"/>
            </a:xfrm>
            <a:custGeom>
              <a:avLst/>
              <a:gdLst/>
              <a:ahLst/>
              <a:rect l="l" t="t" r="r" b="b"/>
              <a:pathLst>
                <a:path w="1167" h="1755">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style>
            <a:lnRef idx="0"/>
            <a:fillRef idx="0"/>
            <a:effectRef idx="0"/>
            <a:fontRef idx="minor"/>
          </p:style>
        </p:sp>
        <p:sp>
          <p:nvSpPr>
            <p:cNvPr id="2520" name="CustomShape 268"/>
            <p:cNvSpPr/>
            <p:nvPr/>
          </p:nvSpPr>
          <p:spPr>
            <a:xfrm>
              <a:off x="7125480" y="3511800"/>
              <a:ext cx="68040" cy="102600"/>
            </a:xfrm>
            <a:custGeom>
              <a:avLst/>
              <a:gdLst/>
              <a:ahLst/>
              <a:rect l="l" t="t" r="r" b="b"/>
              <a:pathLst>
                <a:path w="1167" h="1755">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style>
            <a:lnRef idx="0"/>
            <a:fillRef idx="0"/>
            <a:effectRef idx="0"/>
            <a:fontRef idx="minor"/>
          </p:style>
        </p:sp>
      </p:grpSp>
      <p:sp>
        <p:nvSpPr>
          <p:cNvPr id="2521" name="CustomShape 269"/>
          <p:cNvSpPr/>
          <p:nvPr/>
        </p:nvSpPr>
        <p:spPr>
          <a:xfrm>
            <a:off x="7756920" y="3486600"/>
            <a:ext cx="179280" cy="154080"/>
          </a:xfrm>
          <a:custGeom>
            <a:avLst/>
            <a:gdLst/>
            <a:ahLst/>
            <a:rect l="l" t="t" r="r" b="b"/>
            <a:pathLst>
              <a:path w="3059" h="2626">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style>
          <a:lnRef idx="0"/>
          <a:fillRef idx="0"/>
          <a:effectRef idx="0"/>
          <a:fontRef idx="minor"/>
        </p:style>
      </p:sp>
      <p:grpSp>
        <p:nvGrpSpPr>
          <p:cNvPr id="2522" name="Group 270"/>
          <p:cNvGrpSpPr/>
          <p:nvPr/>
        </p:nvGrpSpPr>
        <p:grpSpPr>
          <a:xfrm>
            <a:off x="7577640" y="3933000"/>
            <a:ext cx="113760" cy="140760"/>
            <a:chOff x="7577640" y="3933000"/>
            <a:chExt cx="113760" cy="140760"/>
          </a:xfrm>
        </p:grpSpPr>
        <p:sp>
          <p:nvSpPr>
            <p:cNvPr id="2523" name="CustomShape 271"/>
            <p:cNvSpPr/>
            <p:nvPr/>
          </p:nvSpPr>
          <p:spPr>
            <a:xfrm>
              <a:off x="7608960" y="3933000"/>
              <a:ext cx="82440" cy="140760"/>
            </a:xfrm>
            <a:custGeom>
              <a:avLst/>
              <a:gdLst/>
              <a:ahLst/>
              <a:rect l="l" t="t" r="r" b="b"/>
              <a:pathLst>
                <a:path w="1408" h="2402">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style>
            <a:lnRef idx="0"/>
            <a:fillRef idx="0"/>
            <a:effectRef idx="0"/>
            <a:fontRef idx="minor"/>
          </p:style>
        </p:sp>
        <p:sp>
          <p:nvSpPr>
            <p:cNvPr id="2524" name="CustomShape 272"/>
            <p:cNvSpPr/>
            <p:nvPr/>
          </p:nvSpPr>
          <p:spPr>
            <a:xfrm>
              <a:off x="7577640" y="3933000"/>
              <a:ext cx="82440" cy="140760"/>
            </a:xfrm>
            <a:custGeom>
              <a:avLst/>
              <a:gdLst/>
              <a:ahLst/>
              <a:rect l="l" t="t" r="r" b="b"/>
              <a:pathLst>
                <a:path w="1407" h="2402">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style>
            <a:lnRef idx="0"/>
            <a:fillRef idx="0"/>
            <a:effectRef idx="0"/>
            <a:fontRef idx="minor"/>
          </p:style>
        </p:sp>
      </p:grpSp>
      <p:grpSp>
        <p:nvGrpSpPr>
          <p:cNvPr id="2525" name="Group 273"/>
          <p:cNvGrpSpPr/>
          <p:nvPr/>
        </p:nvGrpSpPr>
        <p:grpSpPr>
          <a:xfrm>
            <a:off x="7326360" y="4155120"/>
            <a:ext cx="131400" cy="138240"/>
            <a:chOff x="7326360" y="4155120"/>
            <a:chExt cx="131400" cy="138240"/>
          </a:xfrm>
        </p:grpSpPr>
        <p:sp>
          <p:nvSpPr>
            <p:cNvPr id="2526" name="CustomShape 274"/>
            <p:cNvSpPr/>
            <p:nvPr/>
          </p:nvSpPr>
          <p:spPr>
            <a:xfrm>
              <a:off x="7369560" y="4155120"/>
              <a:ext cx="88200" cy="138240"/>
            </a:xfrm>
            <a:custGeom>
              <a:avLst/>
              <a:gdLst/>
              <a:ahLst/>
              <a:rect l="l" t="t" r="r" b="b"/>
              <a:pathLst>
                <a:path w="1510" h="2362">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style>
            <a:lnRef idx="0"/>
            <a:fillRef idx="0"/>
            <a:effectRef idx="0"/>
            <a:fontRef idx="minor"/>
          </p:style>
        </p:sp>
        <p:sp>
          <p:nvSpPr>
            <p:cNvPr id="2527" name="CustomShape 275"/>
            <p:cNvSpPr/>
            <p:nvPr/>
          </p:nvSpPr>
          <p:spPr>
            <a:xfrm>
              <a:off x="7326360" y="4181760"/>
              <a:ext cx="60840" cy="83880"/>
            </a:xfrm>
            <a:custGeom>
              <a:avLst/>
              <a:gdLst/>
              <a:ahLst/>
              <a:rect l="l" t="t" r="r" b="b"/>
              <a:pathLst>
                <a:path w="1043" h="1435">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style>
            <a:lnRef idx="0"/>
            <a:fillRef idx="0"/>
            <a:effectRef idx="0"/>
            <a:fontRef idx="minor"/>
          </p:style>
        </p:sp>
      </p:grpSp>
      <p:sp>
        <p:nvSpPr>
          <p:cNvPr id="2528" name="CustomShape 276"/>
          <p:cNvSpPr/>
          <p:nvPr/>
        </p:nvSpPr>
        <p:spPr>
          <a:xfrm>
            <a:off x="7149240" y="3940200"/>
            <a:ext cx="101880" cy="127800"/>
          </a:xfrm>
          <a:custGeom>
            <a:avLst/>
            <a:gdLst/>
            <a:ahLst/>
            <a:rect l="l" t="t" r="r" b="b"/>
            <a:pathLst>
              <a:path w="1739" h="2179">
                <a:moveTo>
                  <a:pt x="1" y="1"/>
                </a:moveTo>
                <a:lnTo>
                  <a:pt x="1" y="2179"/>
                </a:lnTo>
                <a:lnTo>
                  <a:pt x="758" y="2179"/>
                </a:lnTo>
                <a:lnTo>
                  <a:pt x="1739" y="1090"/>
                </a:lnTo>
                <a:lnTo>
                  <a:pt x="758" y="1"/>
                </a:lnTo>
                <a:close/>
              </a:path>
            </a:pathLst>
          </a:custGeom>
          <a:solidFill>
            <a:srgbClr val="869fb2"/>
          </a:solidFill>
          <a:ln>
            <a:noFill/>
          </a:ln>
        </p:spPr>
        <p:style>
          <a:lnRef idx="0"/>
          <a:fillRef idx="0"/>
          <a:effectRef idx="0"/>
          <a:fontRef idx="minor"/>
        </p:style>
      </p:sp>
      <p:sp>
        <p:nvSpPr>
          <p:cNvPr id="2529" name="CustomShape 277"/>
          <p:cNvSpPr/>
          <p:nvPr/>
        </p:nvSpPr>
        <p:spPr>
          <a:xfrm>
            <a:off x="7782120" y="3290040"/>
            <a:ext cx="154080" cy="127800"/>
          </a:xfrm>
          <a:custGeom>
            <a:avLst/>
            <a:gdLst/>
            <a:ahLst/>
            <a:rect l="l" t="t" r="r" b="b"/>
            <a:pathLst>
              <a:path w="2626" h="2179">
                <a:moveTo>
                  <a:pt x="0" y="1"/>
                </a:moveTo>
                <a:lnTo>
                  <a:pt x="887" y="1090"/>
                </a:lnTo>
                <a:lnTo>
                  <a:pt x="0" y="2179"/>
                </a:lnTo>
                <a:lnTo>
                  <a:pt x="1644" y="2179"/>
                </a:lnTo>
                <a:lnTo>
                  <a:pt x="2625" y="1090"/>
                </a:lnTo>
                <a:lnTo>
                  <a:pt x="1644" y="1"/>
                </a:lnTo>
                <a:close/>
              </a:path>
            </a:pathLst>
          </a:custGeom>
          <a:solidFill>
            <a:srgbClr val="869fb2"/>
          </a:solidFill>
          <a:ln>
            <a:noFill/>
          </a:ln>
        </p:spPr>
        <p:style>
          <a:lnRef idx="0"/>
          <a:fillRef idx="0"/>
          <a:effectRef idx="0"/>
          <a:fontRef idx="minor"/>
        </p:style>
      </p:sp>
      <p:sp>
        <p:nvSpPr>
          <p:cNvPr id="2530" name="CustomShape 278"/>
          <p:cNvSpPr/>
          <p:nvPr/>
        </p:nvSpPr>
        <p:spPr>
          <a:xfrm>
            <a:off x="6905520" y="3940200"/>
            <a:ext cx="130320" cy="127800"/>
          </a:xfrm>
          <a:custGeom>
            <a:avLst/>
            <a:gdLst/>
            <a:ahLst/>
            <a:rect l="l" t="t" r="r" b="b"/>
            <a:pathLst>
              <a:path w="2222" h="2179">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style>
          <a:lnRef idx="0"/>
          <a:fillRef idx="0"/>
          <a:effectRef idx="0"/>
          <a:fontRef idx="minor"/>
        </p:style>
      </p:sp>
      <p:grpSp>
        <p:nvGrpSpPr>
          <p:cNvPr id="2531" name="Group 279"/>
          <p:cNvGrpSpPr/>
          <p:nvPr/>
        </p:nvGrpSpPr>
        <p:grpSpPr>
          <a:xfrm>
            <a:off x="7809840" y="3701880"/>
            <a:ext cx="95400" cy="154800"/>
            <a:chOff x="7809840" y="3701880"/>
            <a:chExt cx="95400" cy="154800"/>
          </a:xfrm>
        </p:grpSpPr>
        <p:sp>
          <p:nvSpPr>
            <p:cNvPr id="2532" name="CustomShape 280"/>
            <p:cNvSpPr/>
            <p:nvPr/>
          </p:nvSpPr>
          <p:spPr>
            <a:xfrm>
              <a:off x="7809840" y="3701880"/>
              <a:ext cx="28800" cy="24480"/>
            </a:xfrm>
            <a:custGeom>
              <a:avLst/>
              <a:gdLst/>
              <a:ahLst/>
              <a:rect l="l" t="t" r="r" b="b"/>
              <a:pathLst>
                <a:path w="499" h="421">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style>
            <a:lnRef idx="0"/>
            <a:fillRef idx="0"/>
            <a:effectRef idx="0"/>
            <a:fontRef idx="minor"/>
          </p:style>
        </p:sp>
        <p:sp>
          <p:nvSpPr>
            <p:cNvPr id="2533" name="CustomShape 281"/>
            <p:cNvSpPr/>
            <p:nvPr/>
          </p:nvSpPr>
          <p:spPr>
            <a:xfrm>
              <a:off x="7809840" y="3734280"/>
              <a:ext cx="28800" cy="24480"/>
            </a:xfrm>
            <a:custGeom>
              <a:avLst/>
              <a:gdLst/>
              <a:ahLst/>
              <a:rect l="l" t="t" r="r" b="b"/>
              <a:pathLst>
                <a:path w="499" h="422">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style>
            <a:lnRef idx="0"/>
            <a:fillRef idx="0"/>
            <a:effectRef idx="0"/>
            <a:fontRef idx="minor"/>
          </p:style>
        </p:sp>
        <p:sp>
          <p:nvSpPr>
            <p:cNvPr id="2534" name="CustomShape 282"/>
            <p:cNvSpPr/>
            <p:nvPr/>
          </p:nvSpPr>
          <p:spPr>
            <a:xfrm>
              <a:off x="7809840" y="3767040"/>
              <a:ext cx="28800" cy="24480"/>
            </a:xfrm>
            <a:custGeom>
              <a:avLst/>
              <a:gdLst/>
              <a:ahLst/>
              <a:rect l="l" t="t" r="r" b="b"/>
              <a:pathLst>
                <a:path w="499" h="422">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style>
            <a:lnRef idx="0"/>
            <a:fillRef idx="0"/>
            <a:effectRef idx="0"/>
            <a:fontRef idx="minor"/>
          </p:style>
        </p:sp>
        <p:sp>
          <p:nvSpPr>
            <p:cNvPr id="2535" name="CustomShape 283"/>
            <p:cNvSpPr/>
            <p:nvPr/>
          </p:nvSpPr>
          <p:spPr>
            <a:xfrm>
              <a:off x="7809840" y="3799440"/>
              <a:ext cx="28800" cy="24480"/>
            </a:xfrm>
            <a:custGeom>
              <a:avLst/>
              <a:gdLst/>
              <a:ahLst/>
              <a:rect l="l" t="t" r="r" b="b"/>
              <a:pathLst>
                <a:path w="499" h="42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style>
            <a:lnRef idx="0"/>
            <a:fillRef idx="0"/>
            <a:effectRef idx="0"/>
            <a:fontRef idx="minor"/>
          </p:style>
        </p:sp>
        <p:sp>
          <p:nvSpPr>
            <p:cNvPr id="2536" name="CustomShape 284"/>
            <p:cNvSpPr/>
            <p:nvPr/>
          </p:nvSpPr>
          <p:spPr>
            <a:xfrm>
              <a:off x="7809840" y="3831840"/>
              <a:ext cx="28800" cy="24840"/>
            </a:xfrm>
            <a:custGeom>
              <a:avLst/>
              <a:gdLst/>
              <a:ahLst/>
              <a:rect l="l" t="t" r="r" b="b"/>
              <a:pathLst>
                <a:path w="499" h="427">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style>
            <a:lnRef idx="0"/>
            <a:fillRef idx="0"/>
            <a:effectRef idx="0"/>
            <a:fontRef idx="minor"/>
          </p:style>
        </p:sp>
        <p:sp>
          <p:nvSpPr>
            <p:cNvPr id="2537" name="CustomShape 285"/>
            <p:cNvSpPr/>
            <p:nvPr/>
          </p:nvSpPr>
          <p:spPr>
            <a:xfrm>
              <a:off x="7843320" y="3734280"/>
              <a:ext cx="28440" cy="24480"/>
            </a:xfrm>
            <a:custGeom>
              <a:avLst/>
              <a:gdLst/>
              <a:ahLst/>
              <a:rect l="l" t="t" r="r" b="b"/>
              <a:pathLst>
                <a:path w="491" h="422">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style>
            <a:lnRef idx="0"/>
            <a:fillRef idx="0"/>
            <a:effectRef idx="0"/>
            <a:fontRef idx="minor"/>
          </p:style>
        </p:sp>
        <p:sp>
          <p:nvSpPr>
            <p:cNvPr id="2538" name="CustomShape 286"/>
            <p:cNvSpPr/>
            <p:nvPr/>
          </p:nvSpPr>
          <p:spPr>
            <a:xfrm>
              <a:off x="7843320" y="3767040"/>
              <a:ext cx="28440" cy="24480"/>
            </a:xfrm>
            <a:custGeom>
              <a:avLst/>
              <a:gdLst/>
              <a:ahLst/>
              <a:rect l="l" t="t" r="r" b="b"/>
              <a:pathLst>
                <a:path w="491" h="422">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style>
            <a:lnRef idx="0"/>
            <a:fillRef idx="0"/>
            <a:effectRef idx="0"/>
            <a:fontRef idx="minor"/>
          </p:style>
        </p:sp>
        <p:sp>
          <p:nvSpPr>
            <p:cNvPr id="2539" name="CustomShape 287"/>
            <p:cNvSpPr/>
            <p:nvPr/>
          </p:nvSpPr>
          <p:spPr>
            <a:xfrm>
              <a:off x="7843320" y="3799440"/>
              <a:ext cx="28440" cy="24480"/>
            </a:xfrm>
            <a:custGeom>
              <a:avLst/>
              <a:gdLst/>
              <a:ahLst/>
              <a:rect l="l" t="t" r="r" b="b"/>
              <a:pathLst>
                <a:path w="489" h="42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style>
            <a:lnRef idx="0"/>
            <a:fillRef idx="0"/>
            <a:effectRef idx="0"/>
            <a:fontRef idx="minor"/>
          </p:style>
        </p:sp>
        <p:sp>
          <p:nvSpPr>
            <p:cNvPr id="2540" name="CustomShape 288"/>
            <p:cNvSpPr/>
            <p:nvPr/>
          </p:nvSpPr>
          <p:spPr>
            <a:xfrm>
              <a:off x="7876440" y="3767040"/>
              <a:ext cx="28800" cy="24480"/>
            </a:xfrm>
            <a:custGeom>
              <a:avLst/>
              <a:gdLst/>
              <a:ahLst/>
              <a:rect l="l" t="t" r="r" b="b"/>
              <a:pathLst>
                <a:path w="499" h="422">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style>
            <a:lnRef idx="0"/>
            <a:fillRef idx="0"/>
            <a:effectRef idx="0"/>
            <a:fontRef idx="minor"/>
          </p:style>
        </p:sp>
      </p:grpSp>
      <p:grpSp>
        <p:nvGrpSpPr>
          <p:cNvPr id="2541" name="Group 289"/>
          <p:cNvGrpSpPr/>
          <p:nvPr/>
        </p:nvGrpSpPr>
        <p:grpSpPr>
          <a:xfrm>
            <a:off x="7573320" y="3486960"/>
            <a:ext cx="83880" cy="153000"/>
            <a:chOff x="7573320" y="3486960"/>
            <a:chExt cx="83880" cy="153000"/>
          </a:xfrm>
        </p:grpSpPr>
        <p:sp>
          <p:nvSpPr>
            <p:cNvPr id="2542" name="CustomShape 290"/>
            <p:cNvSpPr/>
            <p:nvPr/>
          </p:nvSpPr>
          <p:spPr>
            <a:xfrm>
              <a:off x="7573320" y="3486960"/>
              <a:ext cx="18360" cy="15840"/>
            </a:xfrm>
            <a:custGeom>
              <a:avLst/>
              <a:gdLst/>
              <a:ahLst/>
              <a:rect l="l" t="t" r="r" b="b"/>
              <a:pathLst>
                <a:path w="318" h="273">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style>
            <a:lnRef idx="0"/>
            <a:fillRef idx="0"/>
            <a:effectRef idx="0"/>
            <a:fontRef idx="minor"/>
          </p:style>
        </p:sp>
        <p:sp>
          <p:nvSpPr>
            <p:cNvPr id="2543" name="CustomShape 291"/>
            <p:cNvSpPr/>
            <p:nvPr/>
          </p:nvSpPr>
          <p:spPr>
            <a:xfrm>
              <a:off x="7573320" y="3509640"/>
              <a:ext cx="18360" cy="15840"/>
            </a:xfrm>
            <a:custGeom>
              <a:avLst/>
              <a:gdLst/>
              <a:ahLst/>
              <a:rect l="l" t="t" r="r" b="b"/>
              <a:pathLst>
                <a:path w="318" h="274">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style>
            <a:lnRef idx="0"/>
            <a:fillRef idx="0"/>
            <a:effectRef idx="0"/>
            <a:fontRef idx="minor"/>
          </p:style>
        </p:sp>
        <p:sp>
          <p:nvSpPr>
            <p:cNvPr id="2544" name="CustomShape 292"/>
            <p:cNvSpPr/>
            <p:nvPr/>
          </p:nvSpPr>
          <p:spPr>
            <a:xfrm>
              <a:off x="7573320" y="3532680"/>
              <a:ext cx="18360" cy="15840"/>
            </a:xfrm>
            <a:custGeom>
              <a:avLst/>
              <a:gdLst/>
              <a:ahLst/>
              <a:rect l="l" t="t" r="r" b="b"/>
              <a:pathLst>
                <a:path w="318" h="273">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style>
            <a:lnRef idx="0"/>
            <a:fillRef idx="0"/>
            <a:effectRef idx="0"/>
            <a:fontRef idx="minor"/>
          </p:style>
        </p:sp>
        <p:sp>
          <p:nvSpPr>
            <p:cNvPr id="2545" name="CustomShape 293"/>
            <p:cNvSpPr/>
            <p:nvPr/>
          </p:nvSpPr>
          <p:spPr>
            <a:xfrm>
              <a:off x="7573320" y="3555360"/>
              <a:ext cx="18360" cy="15840"/>
            </a:xfrm>
            <a:custGeom>
              <a:avLst/>
              <a:gdLst/>
              <a:ahLst/>
              <a:rect l="l" t="t" r="r" b="b"/>
              <a:pathLst>
                <a:path w="318" h="274">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style>
            <a:lnRef idx="0"/>
            <a:fillRef idx="0"/>
            <a:effectRef idx="0"/>
            <a:fontRef idx="minor"/>
          </p:style>
        </p:sp>
        <p:sp>
          <p:nvSpPr>
            <p:cNvPr id="2546" name="CustomShape 294"/>
            <p:cNvSpPr/>
            <p:nvPr/>
          </p:nvSpPr>
          <p:spPr>
            <a:xfrm>
              <a:off x="7573320" y="3578760"/>
              <a:ext cx="18360" cy="15480"/>
            </a:xfrm>
            <a:custGeom>
              <a:avLst/>
              <a:gdLst/>
              <a:ahLst/>
              <a:rect l="l" t="t" r="r" b="b"/>
              <a:pathLst>
                <a:path w="316" h="271">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style>
            <a:lnRef idx="0"/>
            <a:fillRef idx="0"/>
            <a:effectRef idx="0"/>
            <a:fontRef idx="minor"/>
          </p:style>
        </p:sp>
        <p:sp>
          <p:nvSpPr>
            <p:cNvPr id="2547" name="CustomShape 295"/>
            <p:cNvSpPr/>
            <p:nvPr/>
          </p:nvSpPr>
          <p:spPr>
            <a:xfrm>
              <a:off x="7573320" y="3601440"/>
              <a:ext cx="18360" cy="15840"/>
            </a:xfrm>
            <a:custGeom>
              <a:avLst/>
              <a:gdLst/>
              <a:ahLst/>
              <a:rect l="l" t="t" r="r" b="b"/>
              <a:pathLst>
                <a:path w="318" h="274">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style>
            <a:lnRef idx="0"/>
            <a:fillRef idx="0"/>
            <a:effectRef idx="0"/>
            <a:fontRef idx="minor"/>
          </p:style>
        </p:sp>
        <p:sp>
          <p:nvSpPr>
            <p:cNvPr id="2548" name="CustomShape 296"/>
            <p:cNvSpPr/>
            <p:nvPr/>
          </p:nvSpPr>
          <p:spPr>
            <a:xfrm>
              <a:off x="7573320" y="3624120"/>
              <a:ext cx="18360" cy="15840"/>
            </a:xfrm>
            <a:custGeom>
              <a:avLst/>
              <a:gdLst/>
              <a:ahLst/>
              <a:rect l="l" t="t" r="r" b="b"/>
              <a:pathLst>
                <a:path w="318" h="273">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style>
            <a:lnRef idx="0"/>
            <a:fillRef idx="0"/>
            <a:effectRef idx="0"/>
            <a:fontRef idx="minor"/>
          </p:style>
        </p:sp>
        <p:sp>
          <p:nvSpPr>
            <p:cNvPr id="2549" name="CustomShape 297"/>
            <p:cNvSpPr/>
            <p:nvPr/>
          </p:nvSpPr>
          <p:spPr>
            <a:xfrm>
              <a:off x="7595280" y="3509640"/>
              <a:ext cx="18360" cy="15840"/>
            </a:xfrm>
            <a:custGeom>
              <a:avLst/>
              <a:gdLst/>
              <a:ahLst/>
              <a:rect l="l" t="t" r="r" b="b"/>
              <a:pathLst>
                <a:path w="318" h="274">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style>
            <a:lnRef idx="0"/>
            <a:fillRef idx="0"/>
            <a:effectRef idx="0"/>
            <a:fontRef idx="minor"/>
          </p:style>
        </p:sp>
        <p:sp>
          <p:nvSpPr>
            <p:cNvPr id="2550" name="CustomShape 298"/>
            <p:cNvSpPr/>
            <p:nvPr/>
          </p:nvSpPr>
          <p:spPr>
            <a:xfrm>
              <a:off x="7595280" y="3532680"/>
              <a:ext cx="18360" cy="15840"/>
            </a:xfrm>
            <a:custGeom>
              <a:avLst/>
              <a:gdLst/>
              <a:ahLst/>
              <a:rect l="l" t="t" r="r" b="b"/>
              <a:pathLst>
                <a:path w="318" h="273">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style>
            <a:lnRef idx="0"/>
            <a:fillRef idx="0"/>
            <a:effectRef idx="0"/>
            <a:fontRef idx="minor"/>
          </p:style>
        </p:sp>
        <p:sp>
          <p:nvSpPr>
            <p:cNvPr id="2551" name="CustomShape 299"/>
            <p:cNvSpPr/>
            <p:nvPr/>
          </p:nvSpPr>
          <p:spPr>
            <a:xfrm>
              <a:off x="7595280" y="3555360"/>
              <a:ext cx="18360" cy="15840"/>
            </a:xfrm>
            <a:custGeom>
              <a:avLst/>
              <a:gdLst/>
              <a:ahLst/>
              <a:rect l="l" t="t" r="r" b="b"/>
              <a:pathLst>
                <a:path w="318" h="274">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style>
            <a:lnRef idx="0"/>
            <a:fillRef idx="0"/>
            <a:effectRef idx="0"/>
            <a:fontRef idx="minor"/>
          </p:style>
        </p:sp>
        <p:sp>
          <p:nvSpPr>
            <p:cNvPr id="2552" name="CustomShape 300"/>
            <p:cNvSpPr/>
            <p:nvPr/>
          </p:nvSpPr>
          <p:spPr>
            <a:xfrm>
              <a:off x="7595280" y="3578760"/>
              <a:ext cx="18360" cy="15480"/>
            </a:xfrm>
            <a:custGeom>
              <a:avLst/>
              <a:gdLst/>
              <a:ahLst/>
              <a:rect l="l" t="t" r="r" b="b"/>
              <a:pathLst>
                <a:path w="317" h="271">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style>
            <a:lnRef idx="0"/>
            <a:fillRef idx="0"/>
            <a:effectRef idx="0"/>
            <a:fontRef idx="minor"/>
          </p:style>
        </p:sp>
        <p:sp>
          <p:nvSpPr>
            <p:cNvPr id="2553" name="CustomShape 301"/>
            <p:cNvSpPr/>
            <p:nvPr/>
          </p:nvSpPr>
          <p:spPr>
            <a:xfrm>
              <a:off x="7595280" y="3601440"/>
              <a:ext cx="18360" cy="15840"/>
            </a:xfrm>
            <a:custGeom>
              <a:avLst/>
              <a:gdLst/>
              <a:ahLst/>
              <a:rect l="l" t="t" r="r" b="b"/>
              <a:pathLst>
                <a:path w="318" h="274">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style>
            <a:lnRef idx="0"/>
            <a:fillRef idx="0"/>
            <a:effectRef idx="0"/>
            <a:fontRef idx="minor"/>
          </p:style>
        </p:sp>
        <p:sp>
          <p:nvSpPr>
            <p:cNvPr id="2554" name="CustomShape 302"/>
            <p:cNvSpPr/>
            <p:nvPr/>
          </p:nvSpPr>
          <p:spPr>
            <a:xfrm>
              <a:off x="7616880" y="3532680"/>
              <a:ext cx="18360" cy="15840"/>
            </a:xfrm>
            <a:custGeom>
              <a:avLst/>
              <a:gdLst/>
              <a:ahLst/>
              <a:rect l="l" t="t" r="r" b="b"/>
              <a:pathLst>
                <a:path w="319" h="273">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style>
            <a:lnRef idx="0"/>
            <a:fillRef idx="0"/>
            <a:effectRef idx="0"/>
            <a:fontRef idx="minor"/>
          </p:style>
        </p:sp>
        <p:sp>
          <p:nvSpPr>
            <p:cNvPr id="2555" name="CustomShape 303"/>
            <p:cNvSpPr/>
            <p:nvPr/>
          </p:nvSpPr>
          <p:spPr>
            <a:xfrm>
              <a:off x="7616880" y="3555360"/>
              <a:ext cx="18360" cy="15840"/>
            </a:xfrm>
            <a:custGeom>
              <a:avLst/>
              <a:gdLst/>
              <a:ahLst/>
              <a:rect l="l" t="t" r="r" b="b"/>
              <a:pathLst>
                <a:path w="319" h="274">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style>
            <a:lnRef idx="0"/>
            <a:fillRef idx="0"/>
            <a:effectRef idx="0"/>
            <a:fontRef idx="minor"/>
          </p:style>
        </p:sp>
        <p:sp>
          <p:nvSpPr>
            <p:cNvPr id="2556" name="CustomShape 304"/>
            <p:cNvSpPr/>
            <p:nvPr/>
          </p:nvSpPr>
          <p:spPr>
            <a:xfrm>
              <a:off x="7616880" y="3578760"/>
              <a:ext cx="18360" cy="15480"/>
            </a:xfrm>
            <a:custGeom>
              <a:avLst/>
              <a:gdLst/>
              <a:ahLst/>
              <a:rect l="l" t="t" r="r" b="b"/>
              <a:pathLst>
                <a:path w="317" h="271">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style>
            <a:lnRef idx="0"/>
            <a:fillRef idx="0"/>
            <a:effectRef idx="0"/>
            <a:fontRef idx="minor"/>
          </p:style>
        </p:sp>
        <p:sp>
          <p:nvSpPr>
            <p:cNvPr id="2557" name="CustomShape 305"/>
            <p:cNvSpPr/>
            <p:nvPr/>
          </p:nvSpPr>
          <p:spPr>
            <a:xfrm>
              <a:off x="7638840" y="3555360"/>
              <a:ext cx="18360" cy="15840"/>
            </a:xfrm>
            <a:custGeom>
              <a:avLst/>
              <a:gdLst/>
              <a:ahLst/>
              <a:rect l="l" t="t" r="r" b="b"/>
              <a:pathLst>
                <a:path w="318" h="274">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style>
            <a:lnRef idx="0"/>
            <a:fillRef idx="0"/>
            <a:effectRef idx="0"/>
            <a:fontRef idx="minor"/>
          </p:style>
        </p:sp>
      </p:grpSp>
      <p:grpSp>
        <p:nvGrpSpPr>
          <p:cNvPr id="2558" name="Group 306"/>
          <p:cNvGrpSpPr/>
          <p:nvPr/>
        </p:nvGrpSpPr>
        <p:grpSpPr>
          <a:xfrm>
            <a:off x="7758000" y="3926160"/>
            <a:ext cx="178200" cy="154440"/>
            <a:chOff x="7758000" y="3926160"/>
            <a:chExt cx="178200" cy="154440"/>
          </a:xfrm>
        </p:grpSpPr>
        <p:sp>
          <p:nvSpPr>
            <p:cNvPr id="2559" name="CustomShape 307"/>
            <p:cNvSpPr/>
            <p:nvPr/>
          </p:nvSpPr>
          <p:spPr>
            <a:xfrm>
              <a:off x="7809840" y="3926160"/>
              <a:ext cx="126360" cy="154440"/>
            </a:xfrm>
            <a:custGeom>
              <a:avLst/>
              <a:gdLst/>
              <a:ahLst/>
              <a:rect l="l" t="t" r="r" b="b"/>
              <a:pathLst>
                <a:path w="2158" h="2634">
                  <a:moveTo>
                    <a:pt x="1" y="1"/>
                  </a:moveTo>
                  <a:lnTo>
                    <a:pt x="866" y="1321"/>
                  </a:lnTo>
                  <a:lnTo>
                    <a:pt x="1" y="2633"/>
                  </a:lnTo>
                  <a:lnTo>
                    <a:pt x="1292" y="2633"/>
                  </a:lnTo>
                  <a:lnTo>
                    <a:pt x="2157" y="1321"/>
                  </a:lnTo>
                  <a:lnTo>
                    <a:pt x="1292" y="1"/>
                  </a:lnTo>
                  <a:close/>
                </a:path>
              </a:pathLst>
            </a:custGeom>
            <a:solidFill>
              <a:srgbClr val="869fb2"/>
            </a:solidFill>
            <a:ln>
              <a:noFill/>
            </a:ln>
          </p:spPr>
          <p:style>
            <a:lnRef idx="0"/>
            <a:fillRef idx="0"/>
            <a:effectRef idx="0"/>
            <a:fontRef idx="minor"/>
          </p:style>
        </p:sp>
        <p:sp>
          <p:nvSpPr>
            <p:cNvPr id="2560" name="CustomShape 308"/>
            <p:cNvSpPr/>
            <p:nvPr/>
          </p:nvSpPr>
          <p:spPr>
            <a:xfrm>
              <a:off x="7758000" y="3926160"/>
              <a:ext cx="79920" cy="154440"/>
            </a:xfrm>
            <a:custGeom>
              <a:avLst/>
              <a:gdLst/>
              <a:ahLst/>
              <a:rect l="l" t="t" r="r" b="b"/>
              <a:pathLst>
                <a:path w="1364" h="2634">
                  <a:moveTo>
                    <a:pt x="1" y="1"/>
                  </a:moveTo>
                  <a:lnTo>
                    <a:pt x="866" y="1321"/>
                  </a:lnTo>
                  <a:lnTo>
                    <a:pt x="1" y="2633"/>
                  </a:lnTo>
                  <a:lnTo>
                    <a:pt x="498" y="2633"/>
                  </a:lnTo>
                  <a:lnTo>
                    <a:pt x="1364" y="1321"/>
                  </a:lnTo>
                  <a:lnTo>
                    <a:pt x="498" y="1"/>
                  </a:lnTo>
                  <a:close/>
                </a:path>
              </a:pathLst>
            </a:custGeom>
            <a:solidFill>
              <a:srgbClr val="869fb2"/>
            </a:solidFill>
            <a:ln>
              <a:noFill/>
            </a:ln>
          </p:spPr>
          <p:style>
            <a:lnRef idx="0"/>
            <a:fillRef idx="0"/>
            <a:effectRef idx="0"/>
            <a:fontRef idx="minor"/>
          </p:style>
        </p:sp>
      </p:grpSp>
      <p:grpSp>
        <p:nvGrpSpPr>
          <p:cNvPr id="2561" name="Group 309"/>
          <p:cNvGrpSpPr/>
          <p:nvPr/>
        </p:nvGrpSpPr>
        <p:grpSpPr>
          <a:xfrm>
            <a:off x="7098120" y="3718440"/>
            <a:ext cx="216000" cy="121680"/>
            <a:chOff x="7098120" y="3718440"/>
            <a:chExt cx="216000" cy="121680"/>
          </a:xfrm>
        </p:grpSpPr>
        <p:sp>
          <p:nvSpPr>
            <p:cNvPr id="2562" name="CustomShape 310"/>
            <p:cNvSpPr/>
            <p:nvPr/>
          </p:nvSpPr>
          <p:spPr>
            <a:xfrm>
              <a:off x="7098120" y="3718440"/>
              <a:ext cx="24840" cy="21240"/>
            </a:xfrm>
            <a:custGeom>
              <a:avLst/>
              <a:gdLst/>
              <a:ahLst/>
              <a:rect l="l" t="t" r="r" b="b"/>
              <a:pathLst>
                <a:path w="426" h="36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style>
            <a:lnRef idx="0"/>
            <a:fillRef idx="0"/>
            <a:effectRef idx="0"/>
            <a:fontRef idx="minor"/>
          </p:style>
        </p:sp>
        <p:sp>
          <p:nvSpPr>
            <p:cNvPr id="2563" name="CustomShape 311"/>
            <p:cNvSpPr/>
            <p:nvPr/>
          </p:nvSpPr>
          <p:spPr>
            <a:xfrm>
              <a:off x="7146000" y="3718440"/>
              <a:ext cx="24840" cy="21240"/>
            </a:xfrm>
            <a:custGeom>
              <a:avLst/>
              <a:gdLst/>
              <a:ahLst/>
              <a:rect l="l" t="t" r="r" b="b"/>
              <a:pathLst>
                <a:path w="426" h="36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style>
            <a:lnRef idx="0"/>
            <a:fillRef idx="0"/>
            <a:effectRef idx="0"/>
            <a:fontRef idx="minor"/>
          </p:style>
        </p:sp>
        <p:sp>
          <p:nvSpPr>
            <p:cNvPr id="2564" name="CustomShape 312"/>
            <p:cNvSpPr/>
            <p:nvPr/>
          </p:nvSpPr>
          <p:spPr>
            <a:xfrm>
              <a:off x="7194240" y="3718440"/>
              <a:ext cx="24120" cy="21240"/>
            </a:xfrm>
            <a:custGeom>
              <a:avLst/>
              <a:gdLst/>
              <a:ahLst/>
              <a:rect l="l" t="t" r="r" b="b"/>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style>
            <a:lnRef idx="0"/>
            <a:fillRef idx="0"/>
            <a:effectRef idx="0"/>
            <a:fontRef idx="minor"/>
          </p:style>
        </p:sp>
        <p:sp>
          <p:nvSpPr>
            <p:cNvPr id="2565" name="CustomShape 313"/>
            <p:cNvSpPr/>
            <p:nvPr/>
          </p:nvSpPr>
          <p:spPr>
            <a:xfrm>
              <a:off x="7242120" y="3718440"/>
              <a:ext cx="24120" cy="21240"/>
            </a:xfrm>
            <a:custGeom>
              <a:avLst/>
              <a:gdLst/>
              <a:ahLst/>
              <a:rect l="l" t="t" r="r" b="b"/>
              <a:pathLst>
                <a:path w="419" h="366">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style>
            <a:lnRef idx="0"/>
            <a:fillRef idx="0"/>
            <a:effectRef idx="0"/>
            <a:fontRef idx="minor"/>
          </p:style>
        </p:sp>
        <p:sp>
          <p:nvSpPr>
            <p:cNvPr id="2566" name="CustomShape 314"/>
            <p:cNvSpPr/>
            <p:nvPr/>
          </p:nvSpPr>
          <p:spPr>
            <a:xfrm>
              <a:off x="7125840" y="3743640"/>
              <a:ext cx="20520" cy="20880"/>
            </a:xfrm>
            <a:custGeom>
              <a:avLst/>
              <a:gdLst/>
              <a:ahLst/>
              <a:rect l="l" t="t" r="r" b="b"/>
              <a:pathLst>
                <a:path w="355" h="361">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style>
            <a:lnRef idx="0"/>
            <a:fillRef idx="0"/>
            <a:effectRef idx="0"/>
            <a:fontRef idx="minor"/>
          </p:style>
        </p:sp>
        <p:sp>
          <p:nvSpPr>
            <p:cNvPr id="2567" name="CustomShape 315"/>
            <p:cNvSpPr/>
            <p:nvPr/>
          </p:nvSpPr>
          <p:spPr>
            <a:xfrm>
              <a:off x="7169760" y="3743640"/>
              <a:ext cx="24480" cy="21240"/>
            </a:xfrm>
            <a:custGeom>
              <a:avLst/>
              <a:gdLst/>
              <a:ahLst/>
              <a:rect l="l" t="t" r="r" b="b"/>
              <a:pathLst>
                <a:path w="420" h="365">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style>
            <a:lnRef idx="0"/>
            <a:fillRef idx="0"/>
            <a:effectRef idx="0"/>
            <a:fontRef idx="minor"/>
          </p:style>
        </p:sp>
        <p:sp>
          <p:nvSpPr>
            <p:cNvPr id="2568" name="CustomShape 316"/>
            <p:cNvSpPr/>
            <p:nvPr/>
          </p:nvSpPr>
          <p:spPr>
            <a:xfrm>
              <a:off x="7221240" y="3743640"/>
              <a:ext cx="20880" cy="20880"/>
            </a:xfrm>
            <a:custGeom>
              <a:avLst/>
              <a:gdLst/>
              <a:ahLst/>
              <a:rect l="l" t="t" r="r" b="b"/>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style>
            <a:lnRef idx="0"/>
            <a:fillRef idx="0"/>
            <a:effectRef idx="0"/>
            <a:fontRef idx="minor"/>
          </p:style>
        </p:sp>
        <p:sp>
          <p:nvSpPr>
            <p:cNvPr id="2569" name="CustomShape 317"/>
            <p:cNvSpPr/>
            <p:nvPr/>
          </p:nvSpPr>
          <p:spPr>
            <a:xfrm>
              <a:off x="7269120" y="3743640"/>
              <a:ext cx="20880" cy="20880"/>
            </a:xfrm>
            <a:custGeom>
              <a:avLst/>
              <a:gdLst/>
              <a:ahLst/>
              <a:rect l="l" t="t" r="r" b="b"/>
              <a:pathLst>
                <a:path w="362" h="361">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style>
            <a:lnRef idx="0"/>
            <a:fillRef idx="0"/>
            <a:effectRef idx="0"/>
            <a:fontRef idx="minor"/>
          </p:style>
        </p:sp>
        <p:sp>
          <p:nvSpPr>
            <p:cNvPr id="2570" name="CustomShape 318"/>
            <p:cNvSpPr/>
            <p:nvPr/>
          </p:nvSpPr>
          <p:spPr>
            <a:xfrm>
              <a:off x="7146000" y="3768840"/>
              <a:ext cx="24840" cy="20880"/>
            </a:xfrm>
            <a:custGeom>
              <a:avLst/>
              <a:gdLst/>
              <a:ahLst/>
              <a:rect l="l" t="t" r="r" b="b"/>
              <a:pathLst>
                <a:path w="426" h="361">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style>
            <a:lnRef idx="0"/>
            <a:fillRef idx="0"/>
            <a:effectRef idx="0"/>
            <a:fontRef idx="minor"/>
          </p:style>
        </p:sp>
        <p:sp>
          <p:nvSpPr>
            <p:cNvPr id="2571" name="CustomShape 319"/>
            <p:cNvSpPr/>
            <p:nvPr/>
          </p:nvSpPr>
          <p:spPr>
            <a:xfrm>
              <a:off x="7194240" y="3768840"/>
              <a:ext cx="24120" cy="20880"/>
            </a:xfrm>
            <a:custGeom>
              <a:avLst/>
              <a:gdLst/>
              <a:ahLst/>
              <a:rect l="l" t="t" r="r" b="b"/>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style>
            <a:lnRef idx="0"/>
            <a:fillRef idx="0"/>
            <a:effectRef idx="0"/>
            <a:fontRef idx="minor"/>
          </p:style>
        </p:sp>
        <p:sp>
          <p:nvSpPr>
            <p:cNvPr id="2572" name="CustomShape 320"/>
            <p:cNvSpPr/>
            <p:nvPr/>
          </p:nvSpPr>
          <p:spPr>
            <a:xfrm>
              <a:off x="7242120" y="3768840"/>
              <a:ext cx="24120" cy="20880"/>
            </a:xfrm>
            <a:custGeom>
              <a:avLst/>
              <a:gdLst/>
              <a:ahLst/>
              <a:rect l="l" t="t" r="r" b="b"/>
              <a:pathLst>
                <a:path w="419" h="361">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style>
            <a:lnRef idx="0"/>
            <a:fillRef idx="0"/>
            <a:effectRef idx="0"/>
            <a:fontRef idx="minor"/>
          </p:style>
        </p:sp>
        <p:sp>
          <p:nvSpPr>
            <p:cNvPr id="2573" name="CustomShape 321"/>
            <p:cNvSpPr/>
            <p:nvPr/>
          </p:nvSpPr>
          <p:spPr>
            <a:xfrm>
              <a:off x="7290000" y="3768840"/>
              <a:ext cx="24120" cy="20880"/>
            </a:xfrm>
            <a:custGeom>
              <a:avLst/>
              <a:gdLst/>
              <a:ahLst/>
              <a:rect l="l" t="t" r="r" b="b"/>
              <a:pathLst>
                <a:path w="419" h="361">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style>
            <a:lnRef idx="0"/>
            <a:fillRef idx="0"/>
            <a:effectRef idx="0"/>
            <a:fontRef idx="minor"/>
          </p:style>
        </p:sp>
        <p:sp>
          <p:nvSpPr>
            <p:cNvPr id="2574" name="CustomShape 322"/>
            <p:cNvSpPr/>
            <p:nvPr/>
          </p:nvSpPr>
          <p:spPr>
            <a:xfrm>
              <a:off x="7125840" y="3794040"/>
              <a:ext cx="20520" cy="20880"/>
            </a:xfrm>
            <a:custGeom>
              <a:avLst/>
              <a:gdLst/>
              <a:ahLst/>
              <a:rect l="l" t="t" r="r" b="b"/>
              <a:pathLst>
                <a:path w="355" h="362">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style>
            <a:lnRef idx="0"/>
            <a:fillRef idx="0"/>
            <a:effectRef idx="0"/>
            <a:fontRef idx="minor"/>
          </p:style>
        </p:sp>
        <p:sp>
          <p:nvSpPr>
            <p:cNvPr id="2575" name="CustomShape 323"/>
            <p:cNvSpPr/>
            <p:nvPr/>
          </p:nvSpPr>
          <p:spPr>
            <a:xfrm>
              <a:off x="7169760" y="3794040"/>
              <a:ext cx="24480" cy="21240"/>
            </a:xfrm>
            <a:custGeom>
              <a:avLst/>
              <a:gdLst/>
              <a:ahLst/>
              <a:rect l="l" t="t" r="r" b="b"/>
              <a:pathLst>
                <a:path w="420" h="366">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style>
            <a:lnRef idx="0"/>
            <a:fillRef idx="0"/>
            <a:effectRef idx="0"/>
            <a:fontRef idx="minor"/>
          </p:style>
        </p:sp>
        <p:sp>
          <p:nvSpPr>
            <p:cNvPr id="2576" name="CustomShape 324"/>
            <p:cNvSpPr/>
            <p:nvPr/>
          </p:nvSpPr>
          <p:spPr>
            <a:xfrm>
              <a:off x="7221240" y="3794040"/>
              <a:ext cx="20880" cy="20880"/>
            </a:xfrm>
            <a:custGeom>
              <a:avLst/>
              <a:gdLst/>
              <a:ahLst/>
              <a:rect l="l" t="t" r="r" b="b"/>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style>
            <a:lnRef idx="0"/>
            <a:fillRef idx="0"/>
            <a:effectRef idx="0"/>
            <a:fontRef idx="minor"/>
          </p:style>
        </p:sp>
        <p:sp>
          <p:nvSpPr>
            <p:cNvPr id="2577" name="CustomShape 325"/>
            <p:cNvSpPr/>
            <p:nvPr/>
          </p:nvSpPr>
          <p:spPr>
            <a:xfrm>
              <a:off x="7269120" y="3794040"/>
              <a:ext cx="20880" cy="20880"/>
            </a:xfrm>
            <a:custGeom>
              <a:avLst/>
              <a:gdLst/>
              <a:ahLst/>
              <a:rect l="l" t="t" r="r" b="b"/>
              <a:pathLst>
                <a:path w="362" h="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style>
            <a:lnRef idx="0"/>
            <a:fillRef idx="0"/>
            <a:effectRef idx="0"/>
            <a:fontRef idx="minor"/>
          </p:style>
        </p:sp>
        <p:sp>
          <p:nvSpPr>
            <p:cNvPr id="2578" name="CustomShape 326"/>
            <p:cNvSpPr/>
            <p:nvPr/>
          </p:nvSpPr>
          <p:spPr>
            <a:xfrm>
              <a:off x="7098120" y="3819240"/>
              <a:ext cx="24840" cy="20880"/>
            </a:xfrm>
            <a:custGeom>
              <a:avLst/>
              <a:gdLst/>
              <a:ahLst/>
              <a:rect l="l" t="t" r="r" b="b"/>
              <a:pathLst>
                <a:path w="426" h="36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style>
            <a:lnRef idx="0"/>
            <a:fillRef idx="0"/>
            <a:effectRef idx="0"/>
            <a:fontRef idx="minor"/>
          </p:style>
        </p:sp>
        <p:sp>
          <p:nvSpPr>
            <p:cNvPr id="2579" name="CustomShape 327"/>
            <p:cNvSpPr/>
            <p:nvPr/>
          </p:nvSpPr>
          <p:spPr>
            <a:xfrm>
              <a:off x="7146000" y="3819240"/>
              <a:ext cx="24840" cy="20880"/>
            </a:xfrm>
            <a:custGeom>
              <a:avLst/>
              <a:gdLst/>
              <a:ahLst/>
              <a:rect l="l" t="t" r="r" b="b"/>
              <a:pathLst>
                <a:path w="426" h="36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style>
            <a:lnRef idx="0"/>
            <a:fillRef idx="0"/>
            <a:effectRef idx="0"/>
            <a:fontRef idx="minor"/>
          </p:style>
        </p:sp>
        <p:sp>
          <p:nvSpPr>
            <p:cNvPr id="2580" name="CustomShape 328"/>
            <p:cNvSpPr/>
            <p:nvPr/>
          </p:nvSpPr>
          <p:spPr>
            <a:xfrm>
              <a:off x="7194240" y="3819240"/>
              <a:ext cx="24120" cy="20880"/>
            </a:xfrm>
            <a:custGeom>
              <a:avLst/>
              <a:gdLst/>
              <a:ahLst/>
              <a:rect l="l" t="t" r="r" b="b"/>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style>
            <a:lnRef idx="0"/>
            <a:fillRef idx="0"/>
            <a:effectRef idx="0"/>
            <a:fontRef idx="minor"/>
          </p:style>
        </p:sp>
        <p:sp>
          <p:nvSpPr>
            <p:cNvPr id="2581" name="CustomShape 329"/>
            <p:cNvSpPr/>
            <p:nvPr/>
          </p:nvSpPr>
          <p:spPr>
            <a:xfrm>
              <a:off x="7242120" y="3819240"/>
              <a:ext cx="24120" cy="20880"/>
            </a:xfrm>
            <a:custGeom>
              <a:avLst/>
              <a:gdLst/>
              <a:ahLst/>
              <a:rect l="l" t="t" r="r" b="b"/>
              <a:pathLst>
                <a:path w="419" h="36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style>
            <a:lnRef idx="0"/>
            <a:fillRef idx="0"/>
            <a:effectRef idx="0"/>
            <a:fontRef idx="minor"/>
          </p:style>
        </p:sp>
      </p:grpSp>
      <p:grpSp>
        <p:nvGrpSpPr>
          <p:cNvPr id="2582" name="Group 330"/>
          <p:cNvGrpSpPr/>
          <p:nvPr/>
        </p:nvGrpSpPr>
        <p:grpSpPr>
          <a:xfrm>
            <a:off x="7536960" y="4128480"/>
            <a:ext cx="231480" cy="191520"/>
            <a:chOff x="7536960" y="4128480"/>
            <a:chExt cx="231480" cy="191520"/>
          </a:xfrm>
        </p:grpSpPr>
        <p:sp>
          <p:nvSpPr>
            <p:cNvPr id="2583" name="CustomShape 331"/>
            <p:cNvSpPr/>
            <p:nvPr/>
          </p:nvSpPr>
          <p:spPr>
            <a:xfrm>
              <a:off x="7755120" y="4218840"/>
              <a:ext cx="13320" cy="10800"/>
            </a:xfrm>
            <a:custGeom>
              <a:avLst/>
              <a:gdLst/>
              <a:ahLst/>
              <a:rect l="l" t="t" r="r" b="b"/>
              <a:pathLst>
                <a:path w="232" h="193">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style>
            <a:lnRef idx="0"/>
            <a:fillRef idx="0"/>
            <a:effectRef idx="0"/>
            <a:fontRef idx="minor"/>
          </p:style>
        </p:sp>
        <p:sp>
          <p:nvSpPr>
            <p:cNvPr id="2584" name="CustomShape 332"/>
            <p:cNvSpPr/>
            <p:nvPr/>
          </p:nvSpPr>
          <p:spPr>
            <a:xfrm>
              <a:off x="7735680" y="4200840"/>
              <a:ext cx="12960" cy="10800"/>
            </a:xfrm>
            <a:custGeom>
              <a:avLst/>
              <a:gdLst/>
              <a:ahLst/>
              <a:rect l="l" t="t" r="r" b="b"/>
              <a:pathLst>
                <a:path w="225" h="189">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style>
            <a:lnRef idx="0"/>
            <a:fillRef idx="0"/>
            <a:effectRef idx="0"/>
            <a:fontRef idx="minor"/>
          </p:style>
        </p:sp>
        <p:sp>
          <p:nvSpPr>
            <p:cNvPr id="2585" name="CustomShape 333"/>
            <p:cNvSpPr/>
            <p:nvPr/>
          </p:nvSpPr>
          <p:spPr>
            <a:xfrm>
              <a:off x="7735680" y="4218840"/>
              <a:ext cx="12960" cy="10800"/>
            </a:xfrm>
            <a:custGeom>
              <a:avLst/>
              <a:gdLst/>
              <a:ahLst/>
              <a:rect l="l" t="t" r="r" b="b"/>
              <a:pathLst>
                <a:path w="225" h="193">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style>
            <a:lnRef idx="0"/>
            <a:fillRef idx="0"/>
            <a:effectRef idx="0"/>
            <a:fontRef idx="minor"/>
          </p:style>
        </p:sp>
        <p:sp>
          <p:nvSpPr>
            <p:cNvPr id="2586" name="CustomShape 334"/>
            <p:cNvSpPr/>
            <p:nvPr/>
          </p:nvSpPr>
          <p:spPr>
            <a:xfrm>
              <a:off x="7735680" y="4236840"/>
              <a:ext cx="12960" cy="10800"/>
            </a:xfrm>
            <a:custGeom>
              <a:avLst/>
              <a:gdLst/>
              <a:ahLst/>
              <a:rect l="l" t="t" r="r" b="b"/>
              <a:pathLst>
                <a:path w="225" h="192">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style>
            <a:lnRef idx="0"/>
            <a:fillRef idx="0"/>
            <a:effectRef idx="0"/>
            <a:fontRef idx="minor"/>
          </p:style>
        </p:sp>
        <p:sp>
          <p:nvSpPr>
            <p:cNvPr id="2587" name="CustomShape 335"/>
            <p:cNvSpPr/>
            <p:nvPr/>
          </p:nvSpPr>
          <p:spPr>
            <a:xfrm>
              <a:off x="7715880" y="4182480"/>
              <a:ext cx="12600" cy="10800"/>
            </a:xfrm>
            <a:custGeom>
              <a:avLst/>
              <a:gdLst/>
              <a:ahLst/>
              <a:rect l="l" t="t" r="r" b="b"/>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2588" name="CustomShape 336"/>
            <p:cNvSpPr/>
            <p:nvPr/>
          </p:nvSpPr>
          <p:spPr>
            <a:xfrm>
              <a:off x="7715520" y="4200840"/>
              <a:ext cx="12960" cy="10800"/>
            </a:xfrm>
            <a:custGeom>
              <a:avLst/>
              <a:gdLst/>
              <a:ahLst/>
              <a:rect l="l" t="t" r="r" b="b"/>
              <a:pathLst>
                <a:path w="225" h="189">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style>
            <a:lnRef idx="0"/>
            <a:fillRef idx="0"/>
            <a:effectRef idx="0"/>
            <a:fontRef idx="minor"/>
          </p:style>
        </p:sp>
        <p:sp>
          <p:nvSpPr>
            <p:cNvPr id="2589" name="CustomShape 337"/>
            <p:cNvSpPr/>
            <p:nvPr/>
          </p:nvSpPr>
          <p:spPr>
            <a:xfrm>
              <a:off x="7715520" y="4218840"/>
              <a:ext cx="12960" cy="10800"/>
            </a:xfrm>
            <a:custGeom>
              <a:avLst/>
              <a:gdLst/>
              <a:ahLst/>
              <a:rect l="l" t="t" r="r" b="b"/>
              <a:pathLst>
                <a:path w="225" h="193">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2590" name="CustomShape 338"/>
            <p:cNvSpPr/>
            <p:nvPr/>
          </p:nvSpPr>
          <p:spPr>
            <a:xfrm>
              <a:off x="7715520" y="4236840"/>
              <a:ext cx="12960" cy="10800"/>
            </a:xfrm>
            <a:custGeom>
              <a:avLst/>
              <a:gdLst/>
              <a:ahLst/>
              <a:rect l="l" t="t" r="r" b="b"/>
              <a:pathLst>
                <a:path w="225" h="192">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style>
            <a:lnRef idx="0"/>
            <a:fillRef idx="0"/>
            <a:effectRef idx="0"/>
            <a:fontRef idx="minor"/>
          </p:style>
        </p:sp>
        <p:sp>
          <p:nvSpPr>
            <p:cNvPr id="2591" name="CustomShape 339"/>
            <p:cNvSpPr/>
            <p:nvPr/>
          </p:nvSpPr>
          <p:spPr>
            <a:xfrm>
              <a:off x="7715880" y="4255200"/>
              <a:ext cx="12600" cy="10800"/>
            </a:xfrm>
            <a:custGeom>
              <a:avLst/>
              <a:gdLst/>
              <a:ahLst/>
              <a:rect l="l" t="t" r="r" b="b"/>
              <a:pathLst>
                <a:path w="223" h="19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style>
            <a:lnRef idx="0"/>
            <a:fillRef idx="0"/>
            <a:effectRef idx="0"/>
            <a:fontRef idx="minor"/>
          </p:style>
        </p:sp>
        <p:sp>
          <p:nvSpPr>
            <p:cNvPr id="2592" name="CustomShape 340"/>
            <p:cNvSpPr/>
            <p:nvPr/>
          </p:nvSpPr>
          <p:spPr>
            <a:xfrm>
              <a:off x="7695720" y="4164480"/>
              <a:ext cx="13320" cy="11160"/>
            </a:xfrm>
            <a:custGeom>
              <a:avLst/>
              <a:gdLst/>
              <a:ahLst/>
              <a:rect l="l" t="t" r="r" b="b"/>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2593" name="CustomShape 341"/>
            <p:cNvSpPr/>
            <p:nvPr/>
          </p:nvSpPr>
          <p:spPr>
            <a:xfrm>
              <a:off x="7695720" y="4182480"/>
              <a:ext cx="12600" cy="10800"/>
            </a:xfrm>
            <a:custGeom>
              <a:avLst/>
              <a:gdLst/>
              <a:ahLst/>
              <a:rect l="l" t="t" r="r" b="b"/>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2594" name="CustomShape 342"/>
            <p:cNvSpPr/>
            <p:nvPr/>
          </p:nvSpPr>
          <p:spPr>
            <a:xfrm>
              <a:off x="7695720" y="4200840"/>
              <a:ext cx="13320" cy="10800"/>
            </a:xfrm>
            <a:custGeom>
              <a:avLst/>
              <a:gdLst/>
              <a:ahLst/>
              <a:rect l="l" t="t" r="r" b="b"/>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2595" name="CustomShape 343"/>
            <p:cNvSpPr/>
            <p:nvPr/>
          </p:nvSpPr>
          <p:spPr>
            <a:xfrm>
              <a:off x="7695720" y="4218840"/>
              <a:ext cx="12960" cy="10800"/>
            </a:xfrm>
            <a:custGeom>
              <a:avLst/>
              <a:gdLst/>
              <a:ahLst/>
              <a:rect l="l" t="t" r="r" b="b"/>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2596" name="CustomShape 344"/>
            <p:cNvSpPr/>
            <p:nvPr/>
          </p:nvSpPr>
          <p:spPr>
            <a:xfrm>
              <a:off x="7695720" y="4236840"/>
              <a:ext cx="13320" cy="10800"/>
            </a:xfrm>
            <a:custGeom>
              <a:avLst/>
              <a:gdLst/>
              <a:ahLst/>
              <a:rect l="l" t="t" r="r" b="b"/>
              <a:pathLst>
                <a:path w="230" h="192">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2597" name="CustomShape 345"/>
            <p:cNvSpPr/>
            <p:nvPr/>
          </p:nvSpPr>
          <p:spPr>
            <a:xfrm>
              <a:off x="7695720" y="4255200"/>
              <a:ext cx="12960" cy="1080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2598" name="CustomShape 346"/>
            <p:cNvSpPr/>
            <p:nvPr/>
          </p:nvSpPr>
          <p:spPr>
            <a:xfrm>
              <a:off x="7695720" y="4272840"/>
              <a:ext cx="12960" cy="10800"/>
            </a:xfrm>
            <a:custGeom>
              <a:avLst/>
              <a:gdLst/>
              <a:ahLst/>
              <a:rect l="l" t="t" r="r" b="b"/>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2599" name="CustomShape 347"/>
            <p:cNvSpPr/>
            <p:nvPr/>
          </p:nvSpPr>
          <p:spPr>
            <a:xfrm>
              <a:off x="7675920" y="4146840"/>
              <a:ext cx="13320" cy="10800"/>
            </a:xfrm>
            <a:custGeom>
              <a:avLst/>
              <a:gdLst/>
              <a:ahLst/>
              <a:rect l="l" t="t" r="r" b="b"/>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2600" name="CustomShape 348"/>
            <p:cNvSpPr/>
            <p:nvPr/>
          </p:nvSpPr>
          <p:spPr>
            <a:xfrm>
              <a:off x="7675920" y="4164480"/>
              <a:ext cx="13320" cy="11160"/>
            </a:xfrm>
            <a:custGeom>
              <a:avLst/>
              <a:gdLst/>
              <a:ahLst/>
              <a:rect l="l" t="t" r="r" b="b"/>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2601" name="CustomShape 349"/>
            <p:cNvSpPr/>
            <p:nvPr/>
          </p:nvSpPr>
          <p:spPr>
            <a:xfrm>
              <a:off x="7675920" y="4182480"/>
              <a:ext cx="12600" cy="10800"/>
            </a:xfrm>
            <a:custGeom>
              <a:avLst/>
              <a:gdLst/>
              <a:ahLst/>
              <a:rect l="l" t="t" r="r" b="b"/>
              <a:pathLst>
                <a:path w="223" h="19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2602" name="CustomShape 350"/>
            <p:cNvSpPr/>
            <p:nvPr/>
          </p:nvSpPr>
          <p:spPr>
            <a:xfrm>
              <a:off x="7675920" y="4200840"/>
              <a:ext cx="13320" cy="10800"/>
            </a:xfrm>
            <a:custGeom>
              <a:avLst/>
              <a:gdLst/>
              <a:ahLst/>
              <a:rect l="l" t="t" r="r" b="b"/>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2603" name="CustomShape 351"/>
            <p:cNvSpPr/>
            <p:nvPr/>
          </p:nvSpPr>
          <p:spPr>
            <a:xfrm>
              <a:off x="7675920" y="4218840"/>
              <a:ext cx="12960" cy="10800"/>
            </a:xfrm>
            <a:custGeom>
              <a:avLst/>
              <a:gdLst/>
              <a:ahLst/>
              <a:rect l="l" t="t" r="r" b="b"/>
              <a:pathLst>
                <a:path w="225" h="193">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2604" name="CustomShape 352"/>
            <p:cNvSpPr/>
            <p:nvPr/>
          </p:nvSpPr>
          <p:spPr>
            <a:xfrm>
              <a:off x="7675920" y="4236840"/>
              <a:ext cx="13320" cy="10800"/>
            </a:xfrm>
            <a:custGeom>
              <a:avLst/>
              <a:gdLst/>
              <a:ahLst/>
              <a:rect l="l" t="t" r="r" b="b"/>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2605" name="CustomShape 353"/>
            <p:cNvSpPr/>
            <p:nvPr/>
          </p:nvSpPr>
          <p:spPr>
            <a:xfrm>
              <a:off x="7675920" y="4255200"/>
              <a:ext cx="12960" cy="1080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2606" name="CustomShape 354"/>
            <p:cNvSpPr/>
            <p:nvPr/>
          </p:nvSpPr>
          <p:spPr>
            <a:xfrm>
              <a:off x="7675920" y="4272840"/>
              <a:ext cx="12960" cy="10800"/>
            </a:xfrm>
            <a:custGeom>
              <a:avLst/>
              <a:gdLst/>
              <a:ahLst/>
              <a:rect l="l" t="t" r="r" b="b"/>
              <a:pathLst>
                <a:path w="225" h="193">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2607" name="CustomShape 355"/>
            <p:cNvSpPr/>
            <p:nvPr/>
          </p:nvSpPr>
          <p:spPr>
            <a:xfrm>
              <a:off x="7675920" y="4291200"/>
              <a:ext cx="13320" cy="10800"/>
            </a:xfrm>
            <a:custGeom>
              <a:avLst/>
              <a:gdLst/>
              <a:ahLst/>
              <a:rect l="l" t="t" r="r" b="b"/>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style>
            <a:lnRef idx="0"/>
            <a:fillRef idx="0"/>
            <a:effectRef idx="0"/>
            <a:fontRef idx="minor"/>
          </p:style>
        </p:sp>
        <p:sp>
          <p:nvSpPr>
            <p:cNvPr id="2608" name="CustomShape 356"/>
            <p:cNvSpPr/>
            <p:nvPr/>
          </p:nvSpPr>
          <p:spPr>
            <a:xfrm>
              <a:off x="7655760" y="4128480"/>
              <a:ext cx="12960" cy="10800"/>
            </a:xfrm>
            <a:custGeom>
              <a:avLst/>
              <a:gdLst/>
              <a:ahLst/>
              <a:rect l="l" t="t" r="r" b="b"/>
              <a:pathLst>
                <a:path w="225" h="193">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2609" name="CustomShape 357"/>
            <p:cNvSpPr/>
            <p:nvPr/>
          </p:nvSpPr>
          <p:spPr>
            <a:xfrm>
              <a:off x="7655760" y="4146840"/>
              <a:ext cx="13320" cy="10800"/>
            </a:xfrm>
            <a:custGeom>
              <a:avLst/>
              <a:gdLst/>
              <a:ahLst/>
              <a:rect l="l" t="t" r="r" b="b"/>
              <a:pathLst>
                <a:path w="230" h="191">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2610" name="CustomShape 358"/>
            <p:cNvSpPr/>
            <p:nvPr/>
          </p:nvSpPr>
          <p:spPr>
            <a:xfrm>
              <a:off x="7655760" y="4164480"/>
              <a:ext cx="13320" cy="11160"/>
            </a:xfrm>
            <a:custGeom>
              <a:avLst/>
              <a:gdLst/>
              <a:ahLst/>
              <a:rect l="l" t="t" r="r" b="b"/>
              <a:pathLst>
                <a:path w="230" h="196">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2611" name="CustomShape 359"/>
            <p:cNvSpPr/>
            <p:nvPr/>
          </p:nvSpPr>
          <p:spPr>
            <a:xfrm>
              <a:off x="7656120" y="4182480"/>
              <a:ext cx="12600" cy="10800"/>
            </a:xfrm>
            <a:custGeom>
              <a:avLst/>
              <a:gdLst/>
              <a:ahLst/>
              <a:rect l="l" t="t" r="r" b="b"/>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2612" name="CustomShape 360"/>
            <p:cNvSpPr/>
            <p:nvPr/>
          </p:nvSpPr>
          <p:spPr>
            <a:xfrm>
              <a:off x="7655760" y="4200840"/>
              <a:ext cx="13320" cy="10800"/>
            </a:xfrm>
            <a:custGeom>
              <a:avLst/>
              <a:gdLst/>
              <a:ahLst/>
              <a:rect l="l" t="t" r="r" b="b"/>
              <a:pathLst>
                <a:path w="230" h="189">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2613" name="CustomShape 361"/>
            <p:cNvSpPr/>
            <p:nvPr/>
          </p:nvSpPr>
          <p:spPr>
            <a:xfrm>
              <a:off x="7655760" y="4218840"/>
              <a:ext cx="12960" cy="10800"/>
            </a:xfrm>
            <a:custGeom>
              <a:avLst/>
              <a:gdLst/>
              <a:ahLst/>
              <a:rect l="l" t="t" r="r" b="b"/>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2614" name="CustomShape 362"/>
            <p:cNvSpPr/>
            <p:nvPr/>
          </p:nvSpPr>
          <p:spPr>
            <a:xfrm>
              <a:off x="7655760" y="4236840"/>
              <a:ext cx="13320" cy="10800"/>
            </a:xfrm>
            <a:custGeom>
              <a:avLst/>
              <a:gdLst/>
              <a:ahLst/>
              <a:rect l="l" t="t" r="r" b="b"/>
              <a:pathLst>
                <a:path w="230" h="192">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2615" name="CustomShape 363"/>
            <p:cNvSpPr/>
            <p:nvPr/>
          </p:nvSpPr>
          <p:spPr>
            <a:xfrm>
              <a:off x="7656120" y="4255200"/>
              <a:ext cx="12960" cy="1080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2616" name="CustomShape 364"/>
            <p:cNvSpPr/>
            <p:nvPr/>
          </p:nvSpPr>
          <p:spPr>
            <a:xfrm>
              <a:off x="7655760" y="4272840"/>
              <a:ext cx="12960" cy="10800"/>
            </a:xfrm>
            <a:custGeom>
              <a:avLst/>
              <a:gdLst/>
              <a:ahLst/>
              <a:rect l="l" t="t" r="r" b="b"/>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2617" name="CustomShape 365"/>
            <p:cNvSpPr/>
            <p:nvPr/>
          </p:nvSpPr>
          <p:spPr>
            <a:xfrm>
              <a:off x="7655760" y="4291200"/>
              <a:ext cx="13320" cy="10800"/>
            </a:xfrm>
            <a:custGeom>
              <a:avLst/>
              <a:gdLst/>
              <a:ahLst/>
              <a:rect l="l" t="t" r="r" b="b"/>
              <a:pathLst>
                <a:path w="230" h="192">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style>
            <a:lnRef idx="0"/>
            <a:fillRef idx="0"/>
            <a:effectRef idx="0"/>
            <a:fontRef idx="minor"/>
          </p:style>
        </p:sp>
        <p:sp>
          <p:nvSpPr>
            <p:cNvPr id="2618" name="CustomShape 366"/>
            <p:cNvSpPr/>
            <p:nvPr/>
          </p:nvSpPr>
          <p:spPr>
            <a:xfrm>
              <a:off x="7655760" y="4308840"/>
              <a:ext cx="13320" cy="11160"/>
            </a:xfrm>
            <a:custGeom>
              <a:avLst/>
              <a:gdLst/>
              <a:ahLst/>
              <a:rect l="l" t="t" r="r" b="b"/>
              <a:pathLst>
                <a:path w="230" h="196">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2619" name="CustomShape 367"/>
            <p:cNvSpPr/>
            <p:nvPr/>
          </p:nvSpPr>
          <p:spPr>
            <a:xfrm>
              <a:off x="7635960" y="4164480"/>
              <a:ext cx="13320" cy="11160"/>
            </a:xfrm>
            <a:custGeom>
              <a:avLst/>
              <a:gdLst/>
              <a:ahLst/>
              <a:rect l="l" t="t" r="r" b="b"/>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2620" name="CustomShape 368"/>
            <p:cNvSpPr/>
            <p:nvPr/>
          </p:nvSpPr>
          <p:spPr>
            <a:xfrm>
              <a:off x="7635960" y="4182480"/>
              <a:ext cx="12600" cy="10800"/>
            </a:xfrm>
            <a:custGeom>
              <a:avLst/>
              <a:gdLst/>
              <a:ahLst/>
              <a:rect l="l" t="t" r="r" b="b"/>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2621" name="CustomShape 369"/>
            <p:cNvSpPr/>
            <p:nvPr/>
          </p:nvSpPr>
          <p:spPr>
            <a:xfrm>
              <a:off x="7635960" y="4200840"/>
              <a:ext cx="13320" cy="10800"/>
            </a:xfrm>
            <a:custGeom>
              <a:avLst/>
              <a:gdLst/>
              <a:ahLst/>
              <a:rect l="l" t="t" r="r" b="b"/>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2622" name="CustomShape 370"/>
            <p:cNvSpPr/>
            <p:nvPr/>
          </p:nvSpPr>
          <p:spPr>
            <a:xfrm>
              <a:off x="7635960" y="4218840"/>
              <a:ext cx="12960" cy="10800"/>
            </a:xfrm>
            <a:custGeom>
              <a:avLst/>
              <a:gdLst/>
              <a:ahLst/>
              <a:rect l="l" t="t" r="r" b="b"/>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2623" name="CustomShape 371"/>
            <p:cNvSpPr/>
            <p:nvPr/>
          </p:nvSpPr>
          <p:spPr>
            <a:xfrm>
              <a:off x="7635960" y="4236840"/>
              <a:ext cx="13320" cy="10800"/>
            </a:xfrm>
            <a:custGeom>
              <a:avLst/>
              <a:gdLst/>
              <a:ahLst/>
              <a:rect l="l" t="t" r="r" b="b"/>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2624" name="CustomShape 372"/>
            <p:cNvSpPr/>
            <p:nvPr/>
          </p:nvSpPr>
          <p:spPr>
            <a:xfrm>
              <a:off x="7635960" y="4255200"/>
              <a:ext cx="12960" cy="1080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2625" name="CustomShape 373"/>
            <p:cNvSpPr/>
            <p:nvPr/>
          </p:nvSpPr>
          <p:spPr>
            <a:xfrm>
              <a:off x="7635960" y="4272840"/>
              <a:ext cx="12960" cy="10800"/>
            </a:xfrm>
            <a:custGeom>
              <a:avLst/>
              <a:gdLst/>
              <a:ahLst/>
              <a:rect l="l" t="t" r="r" b="b"/>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2626" name="CustomShape 374"/>
            <p:cNvSpPr/>
            <p:nvPr/>
          </p:nvSpPr>
          <p:spPr>
            <a:xfrm>
              <a:off x="7616160" y="4164480"/>
              <a:ext cx="13320" cy="11160"/>
            </a:xfrm>
            <a:custGeom>
              <a:avLst/>
              <a:gdLst/>
              <a:ahLst/>
              <a:rect l="l" t="t" r="r" b="b"/>
              <a:pathLst>
                <a:path w="230" h="196">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2627" name="CustomShape 375"/>
            <p:cNvSpPr/>
            <p:nvPr/>
          </p:nvSpPr>
          <p:spPr>
            <a:xfrm>
              <a:off x="7616160" y="4182480"/>
              <a:ext cx="12600" cy="10800"/>
            </a:xfrm>
            <a:custGeom>
              <a:avLst/>
              <a:gdLst/>
              <a:ahLst/>
              <a:rect l="l" t="t" r="r" b="b"/>
              <a:pathLst>
                <a:path w="223" h="19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style>
            <a:lnRef idx="0"/>
            <a:fillRef idx="0"/>
            <a:effectRef idx="0"/>
            <a:fontRef idx="minor"/>
          </p:style>
        </p:sp>
        <p:sp>
          <p:nvSpPr>
            <p:cNvPr id="2628" name="CustomShape 376"/>
            <p:cNvSpPr/>
            <p:nvPr/>
          </p:nvSpPr>
          <p:spPr>
            <a:xfrm>
              <a:off x="7616160" y="4200840"/>
              <a:ext cx="13320" cy="10800"/>
            </a:xfrm>
            <a:custGeom>
              <a:avLst/>
              <a:gdLst/>
              <a:ahLst/>
              <a:rect l="l" t="t" r="r" b="b"/>
              <a:pathLst>
                <a:path w="230" h="189">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2629" name="CustomShape 377"/>
            <p:cNvSpPr/>
            <p:nvPr/>
          </p:nvSpPr>
          <p:spPr>
            <a:xfrm>
              <a:off x="7616160" y="4218840"/>
              <a:ext cx="12960" cy="10800"/>
            </a:xfrm>
            <a:custGeom>
              <a:avLst/>
              <a:gdLst/>
              <a:ahLst/>
              <a:rect l="l" t="t" r="r" b="b"/>
              <a:pathLst>
                <a:path w="225" h="193">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style>
            <a:lnRef idx="0"/>
            <a:fillRef idx="0"/>
            <a:effectRef idx="0"/>
            <a:fontRef idx="minor"/>
          </p:style>
        </p:sp>
        <p:sp>
          <p:nvSpPr>
            <p:cNvPr id="2630" name="CustomShape 378"/>
            <p:cNvSpPr/>
            <p:nvPr/>
          </p:nvSpPr>
          <p:spPr>
            <a:xfrm>
              <a:off x="7616160" y="4236840"/>
              <a:ext cx="13320" cy="10800"/>
            </a:xfrm>
            <a:custGeom>
              <a:avLst/>
              <a:gdLst/>
              <a:ahLst/>
              <a:rect l="l" t="t" r="r" b="b"/>
              <a:pathLst>
                <a:path w="230" h="192">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2631" name="CustomShape 379"/>
            <p:cNvSpPr/>
            <p:nvPr/>
          </p:nvSpPr>
          <p:spPr>
            <a:xfrm>
              <a:off x="7616160" y="4255200"/>
              <a:ext cx="12960" cy="10800"/>
            </a:xfrm>
            <a:custGeom>
              <a:avLst/>
              <a:gdLst/>
              <a:ahLst/>
              <a:rect l="l" t="t" r="r" b="b"/>
              <a:pathLst>
                <a:path w="228" h="19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2632" name="CustomShape 380"/>
            <p:cNvSpPr/>
            <p:nvPr/>
          </p:nvSpPr>
          <p:spPr>
            <a:xfrm>
              <a:off x="7616160" y="4272840"/>
              <a:ext cx="12960" cy="10800"/>
            </a:xfrm>
            <a:custGeom>
              <a:avLst/>
              <a:gdLst/>
              <a:ahLst/>
              <a:rect l="l" t="t" r="r" b="b"/>
              <a:pathLst>
                <a:path w="225" h="193">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style>
            <a:lnRef idx="0"/>
            <a:fillRef idx="0"/>
            <a:effectRef idx="0"/>
            <a:fontRef idx="minor"/>
          </p:style>
        </p:sp>
        <p:sp>
          <p:nvSpPr>
            <p:cNvPr id="2633" name="CustomShape 381"/>
            <p:cNvSpPr/>
            <p:nvPr/>
          </p:nvSpPr>
          <p:spPr>
            <a:xfrm>
              <a:off x="7596360" y="4164480"/>
              <a:ext cx="13320" cy="11160"/>
            </a:xfrm>
            <a:custGeom>
              <a:avLst/>
              <a:gdLst/>
              <a:ahLst/>
              <a:rect l="l" t="t" r="r" b="b"/>
              <a:pathLst>
                <a:path w="230" h="196">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style>
            <a:lnRef idx="0"/>
            <a:fillRef idx="0"/>
            <a:effectRef idx="0"/>
            <a:fontRef idx="minor"/>
          </p:style>
        </p:sp>
        <p:sp>
          <p:nvSpPr>
            <p:cNvPr id="2634" name="CustomShape 382"/>
            <p:cNvSpPr/>
            <p:nvPr/>
          </p:nvSpPr>
          <p:spPr>
            <a:xfrm>
              <a:off x="7596360" y="4182480"/>
              <a:ext cx="12960" cy="10800"/>
            </a:xfrm>
            <a:custGeom>
              <a:avLst/>
              <a:gdLst/>
              <a:ahLst/>
              <a:rect l="l" t="t" r="r" b="b"/>
              <a:pathLst>
                <a:path w="228" h="19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style>
            <a:lnRef idx="0"/>
            <a:fillRef idx="0"/>
            <a:effectRef idx="0"/>
            <a:fontRef idx="minor"/>
          </p:style>
        </p:sp>
        <p:sp>
          <p:nvSpPr>
            <p:cNvPr id="2635" name="CustomShape 383"/>
            <p:cNvSpPr/>
            <p:nvPr/>
          </p:nvSpPr>
          <p:spPr>
            <a:xfrm>
              <a:off x="7596360" y="4200840"/>
              <a:ext cx="13320" cy="10800"/>
            </a:xfrm>
            <a:custGeom>
              <a:avLst/>
              <a:gdLst/>
              <a:ahLst/>
              <a:rect l="l" t="t" r="r" b="b"/>
              <a:pathLst>
                <a:path w="230" h="189">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style>
            <a:lnRef idx="0"/>
            <a:fillRef idx="0"/>
            <a:effectRef idx="0"/>
            <a:fontRef idx="minor"/>
          </p:style>
        </p:sp>
        <p:sp>
          <p:nvSpPr>
            <p:cNvPr id="2636" name="CustomShape 384"/>
            <p:cNvSpPr/>
            <p:nvPr/>
          </p:nvSpPr>
          <p:spPr>
            <a:xfrm>
              <a:off x="7596360" y="4218840"/>
              <a:ext cx="13320" cy="10800"/>
            </a:xfrm>
            <a:custGeom>
              <a:avLst/>
              <a:gdLst/>
              <a:ahLst/>
              <a:rect l="l" t="t" r="r" b="b"/>
              <a:pathLst>
                <a:path w="232" h="193">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style>
            <a:lnRef idx="0"/>
            <a:fillRef idx="0"/>
            <a:effectRef idx="0"/>
            <a:fontRef idx="minor"/>
          </p:style>
        </p:sp>
        <p:sp>
          <p:nvSpPr>
            <p:cNvPr id="2637" name="CustomShape 385"/>
            <p:cNvSpPr/>
            <p:nvPr/>
          </p:nvSpPr>
          <p:spPr>
            <a:xfrm>
              <a:off x="7596360" y="4236840"/>
              <a:ext cx="13320" cy="10800"/>
            </a:xfrm>
            <a:custGeom>
              <a:avLst/>
              <a:gdLst/>
              <a:ahLst/>
              <a:rect l="l" t="t" r="r" b="b"/>
              <a:pathLst>
                <a:path w="230" h="192">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style>
            <a:lnRef idx="0"/>
            <a:fillRef idx="0"/>
            <a:effectRef idx="0"/>
            <a:fontRef idx="minor"/>
          </p:style>
        </p:sp>
        <p:sp>
          <p:nvSpPr>
            <p:cNvPr id="2638" name="CustomShape 386"/>
            <p:cNvSpPr/>
            <p:nvPr/>
          </p:nvSpPr>
          <p:spPr>
            <a:xfrm>
              <a:off x="7596360" y="4255200"/>
              <a:ext cx="12960" cy="10800"/>
            </a:xfrm>
            <a:custGeom>
              <a:avLst/>
              <a:gdLst/>
              <a:ahLst/>
              <a:rect l="l" t="t" r="r" b="b"/>
              <a:pathLst>
                <a:path w="228" h="19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style>
            <a:lnRef idx="0"/>
            <a:fillRef idx="0"/>
            <a:effectRef idx="0"/>
            <a:fontRef idx="minor"/>
          </p:style>
        </p:sp>
        <p:sp>
          <p:nvSpPr>
            <p:cNvPr id="2639" name="CustomShape 387"/>
            <p:cNvSpPr/>
            <p:nvPr/>
          </p:nvSpPr>
          <p:spPr>
            <a:xfrm>
              <a:off x="7596360" y="4272840"/>
              <a:ext cx="13320" cy="10800"/>
            </a:xfrm>
            <a:custGeom>
              <a:avLst/>
              <a:gdLst/>
              <a:ahLst/>
              <a:rect l="l" t="t" r="r" b="b"/>
              <a:pathLst>
                <a:path w="232" h="193">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style>
            <a:lnRef idx="0"/>
            <a:fillRef idx="0"/>
            <a:effectRef idx="0"/>
            <a:fontRef idx="minor"/>
          </p:style>
        </p:sp>
        <p:sp>
          <p:nvSpPr>
            <p:cNvPr id="2640" name="CustomShape 388"/>
            <p:cNvSpPr/>
            <p:nvPr/>
          </p:nvSpPr>
          <p:spPr>
            <a:xfrm>
              <a:off x="7576560" y="4164480"/>
              <a:ext cx="12960" cy="11160"/>
            </a:xfrm>
            <a:custGeom>
              <a:avLst/>
              <a:gdLst/>
              <a:ahLst/>
              <a:rect l="l" t="t" r="r" b="b"/>
              <a:pathLst>
                <a:path w="225" h="196">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style>
            <a:lnRef idx="0"/>
            <a:fillRef idx="0"/>
            <a:effectRef idx="0"/>
            <a:fontRef idx="minor"/>
          </p:style>
        </p:sp>
        <p:sp>
          <p:nvSpPr>
            <p:cNvPr id="2641" name="CustomShape 389"/>
            <p:cNvSpPr/>
            <p:nvPr/>
          </p:nvSpPr>
          <p:spPr>
            <a:xfrm>
              <a:off x="7576920" y="4182480"/>
              <a:ext cx="12600" cy="10800"/>
            </a:xfrm>
            <a:custGeom>
              <a:avLst/>
              <a:gdLst/>
              <a:ahLst/>
              <a:rect l="l" t="t" r="r" b="b"/>
              <a:pathLst>
                <a:path w="223" h="19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style>
            <a:lnRef idx="0"/>
            <a:fillRef idx="0"/>
            <a:effectRef idx="0"/>
            <a:fontRef idx="minor"/>
          </p:style>
        </p:sp>
        <p:sp>
          <p:nvSpPr>
            <p:cNvPr id="2642" name="CustomShape 390"/>
            <p:cNvSpPr/>
            <p:nvPr/>
          </p:nvSpPr>
          <p:spPr>
            <a:xfrm>
              <a:off x="7576560" y="4200840"/>
              <a:ext cx="12960" cy="10800"/>
            </a:xfrm>
            <a:custGeom>
              <a:avLst/>
              <a:gdLst/>
              <a:ahLst/>
              <a:rect l="l" t="t" r="r" b="b"/>
              <a:pathLst>
                <a:path w="225" h="189">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style>
            <a:lnRef idx="0"/>
            <a:fillRef idx="0"/>
            <a:effectRef idx="0"/>
            <a:fontRef idx="minor"/>
          </p:style>
        </p:sp>
        <p:sp>
          <p:nvSpPr>
            <p:cNvPr id="2643" name="CustomShape 391"/>
            <p:cNvSpPr/>
            <p:nvPr/>
          </p:nvSpPr>
          <p:spPr>
            <a:xfrm>
              <a:off x="7576560" y="4218840"/>
              <a:ext cx="12960" cy="10800"/>
            </a:xfrm>
            <a:custGeom>
              <a:avLst/>
              <a:gdLst/>
              <a:ahLst/>
              <a:rect l="l" t="t" r="r" b="b"/>
              <a:pathLst>
                <a:path w="225" h="193">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style>
            <a:lnRef idx="0"/>
            <a:fillRef idx="0"/>
            <a:effectRef idx="0"/>
            <a:fontRef idx="minor"/>
          </p:style>
        </p:sp>
        <p:sp>
          <p:nvSpPr>
            <p:cNvPr id="2644" name="CustomShape 392"/>
            <p:cNvSpPr/>
            <p:nvPr/>
          </p:nvSpPr>
          <p:spPr>
            <a:xfrm>
              <a:off x="7576560" y="4236840"/>
              <a:ext cx="12960" cy="10800"/>
            </a:xfrm>
            <a:custGeom>
              <a:avLst/>
              <a:gdLst/>
              <a:ahLst/>
              <a:rect l="l" t="t" r="r" b="b"/>
              <a:pathLst>
                <a:path w="225" h="192">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style>
            <a:lnRef idx="0"/>
            <a:fillRef idx="0"/>
            <a:effectRef idx="0"/>
            <a:fontRef idx="minor"/>
          </p:style>
        </p:sp>
        <p:sp>
          <p:nvSpPr>
            <p:cNvPr id="2645" name="CustomShape 393"/>
            <p:cNvSpPr/>
            <p:nvPr/>
          </p:nvSpPr>
          <p:spPr>
            <a:xfrm>
              <a:off x="7576920" y="4255200"/>
              <a:ext cx="12600" cy="10800"/>
            </a:xfrm>
            <a:custGeom>
              <a:avLst/>
              <a:gdLst/>
              <a:ahLst/>
              <a:rect l="l" t="t" r="r" b="b"/>
              <a:pathLst>
                <a:path w="223" h="19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style>
            <a:lnRef idx="0"/>
            <a:fillRef idx="0"/>
            <a:effectRef idx="0"/>
            <a:fontRef idx="minor"/>
          </p:style>
        </p:sp>
        <p:sp>
          <p:nvSpPr>
            <p:cNvPr id="2646" name="CustomShape 394"/>
            <p:cNvSpPr/>
            <p:nvPr/>
          </p:nvSpPr>
          <p:spPr>
            <a:xfrm>
              <a:off x="7576560" y="4272840"/>
              <a:ext cx="12960" cy="10800"/>
            </a:xfrm>
            <a:custGeom>
              <a:avLst/>
              <a:gdLst/>
              <a:ahLst/>
              <a:rect l="l" t="t" r="r" b="b"/>
              <a:pathLst>
                <a:path w="225" h="193">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style>
            <a:lnRef idx="0"/>
            <a:fillRef idx="0"/>
            <a:effectRef idx="0"/>
            <a:fontRef idx="minor"/>
          </p:style>
        </p:sp>
        <p:sp>
          <p:nvSpPr>
            <p:cNvPr id="2647" name="CustomShape 395"/>
            <p:cNvSpPr/>
            <p:nvPr/>
          </p:nvSpPr>
          <p:spPr>
            <a:xfrm>
              <a:off x="7556760" y="4164480"/>
              <a:ext cx="12960" cy="11160"/>
            </a:xfrm>
            <a:custGeom>
              <a:avLst/>
              <a:gdLst/>
              <a:ahLst/>
              <a:rect l="l" t="t" r="r" b="b"/>
              <a:pathLst>
                <a:path w="225" h="196">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style>
            <a:lnRef idx="0"/>
            <a:fillRef idx="0"/>
            <a:effectRef idx="0"/>
            <a:fontRef idx="minor"/>
          </p:style>
        </p:sp>
        <p:sp>
          <p:nvSpPr>
            <p:cNvPr id="2648" name="CustomShape 396"/>
            <p:cNvSpPr/>
            <p:nvPr/>
          </p:nvSpPr>
          <p:spPr>
            <a:xfrm>
              <a:off x="7556760" y="4182480"/>
              <a:ext cx="12600" cy="10800"/>
            </a:xfrm>
            <a:custGeom>
              <a:avLst/>
              <a:gdLst/>
              <a:ahLst/>
              <a:rect l="l" t="t" r="r" b="b"/>
              <a:pathLst>
                <a:path w="223" h="19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style>
            <a:lnRef idx="0"/>
            <a:fillRef idx="0"/>
            <a:effectRef idx="0"/>
            <a:fontRef idx="minor"/>
          </p:style>
        </p:sp>
        <p:sp>
          <p:nvSpPr>
            <p:cNvPr id="2649" name="CustomShape 397"/>
            <p:cNvSpPr/>
            <p:nvPr/>
          </p:nvSpPr>
          <p:spPr>
            <a:xfrm>
              <a:off x="7556760" y="4200840"/>
              <a:ext cx="12960" cy="10800"/>
            </a:xfrm>
            <a:custGeom>
              <a:avLst/>
              <a:gdLst/>
              <a:ahLst/>
              <a:rect l="l" t="t" r="r" b="b"/>
              <a:pathLst>
                <a:path w="225" h="189">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style>
            <a:lnRef idx="0"/>
            <a:fillRef idx="0"/>
            <a:effectRef idx="0"/>
            <a:fontRef idx="minor"/>
          </p:style>
        </p:sp>
        <p:sp>
          <p:nvSpPr>
            <p:cNvPr id="2650" name="CustomShape 398"/>
            <p:cNvSpPr/>
            <p:nvPr/>
          </p:nvSpPr>
          <p:spPr>
            <a:xfrm>
              <a:off x="7556760" y="4218840"/>
              <a:ext cx="12960" cy="10800"/>
            </a:xfrm>
            <a:custGeom>
              <a:avLst/>
              <a:gdLst/>
              <a:ahLst/>
              <a:rect l="l" t="t" r="r" b="b"/>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style>
            <a:lnRef idx="0"/>
            <a:fillRef idx="0"/>
            <a:effectRef idx="0"/>
            <a:fontRef idx="minor"/>
          </p:style>
        </p:sp>
        <p:sp>
          <p:nvSpPr>
            <p:cNvPr id="2651" name="CustomShape 399"/>
            <p:cNvSpPr/>
            <p:nvPr/>
          </p:nvSpPr>
          <p:spPr>
            <a:xfrm>
              <a:off x="7556760" y="4236840"/>
              <a:ext cx="12960" cy="10800"/>
            </a:xfrm>
            <a:custGeom>
              <a:avLst/>
              <a:gdLst/>
              <a:ahLst/>
              <a:rect l="l" t="t" r="r" b="b"/>
              <a:pathLst>
                <a:path w="225" h="192">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style>
            <a:lnRef idx="0"/>
            <a:fillRef idx="0"/>
            <a:effectRef idx="0"/>
            <a:fontRef idx="minor"/>
          </p:style>
        </p:sp>
        <p:sp>
          <p:nvSpPr>
            <p:cNvPr id="2652" name="CustomShape 400"/>
            <p:cNvSpPr/>
            <p:nvPr/>
          </p:nvSpPr>
          <p:spPr>
            <a:xfrm>
              <a:off x="7556760" y="4255200"/>
              <a:ext cx="12600" cy="10800"/>
            </a:xfrm>
            <a:custGeom>
              <a:avLst/>
              <a:gdLst/>
              <a:ahLst/>
              <a:rect l="l" t="t" r="r" b="b"/>
              <a:pathLst>
                <a:path w="223" h="19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style>
            <a:lnRef idx="0"/>
            <a:fillRef idx="0"/>
            <a:effectRef idx="0"/>
            <a:fontRef idx="minor"/>
          </p:style>
        </p:sp>
        <p:sp>
          <p:nvSpPr>
            <p:cNvPr id="2653" name="CustomShape 401"/>
            <p:cNvSpPr/>
            <p:nvPr/>
          </p:nvSpPr>
          <p:spPr>
            <a:xfrm>
              <a:off x="7556760" y="4272840"/>
              <a:ext cx="12960" cy="10800"/>
            </a:xfrm>
            <a:custGeom>
              <a:avLst/>
              <a:gdLst/>
              <a:ahLst/>
              <a:rect l="l" t="t" r="r" b="b"/>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style>
            <a:lnRef idx="0"/>
            <a:fillRef idx="0"/>
            <a:effectRef idx="0"/>
            <a:fontRef idx="minor"/>
          </p:style>
        </p:sp>
        <p:sp>
          <p:nvSpPr>
            <p:cNvPr id="2654" name="CustomShape 402"/>
            <p:cNvSpPr/>
            <p:nvPr/>
          </p:nvSpPr>
          <p:spPr>
            <a:xfrm>
              <a:off x="7536960" y="4164480"/>
              <a:ext cx="13320" cy="11160"/>
            </a:xfrm>
            <a:custGeom>
              <a:avLst/>
              <a:gdLst/>
              <a:ahLst/>
              <a:rect l="l" t="t" r="r" b="b"/>
              <a:pathLst>
                <a:path w="230" h="196">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style>
            <a:lnRef idx="0"/>
            <a:fillRef idx="0"/>
            <a:effectRef idx="0"/>
            <a:fontRef idx="minor"/>
          </p:style>
        </p:sp>
        <p:sp>
          <p:nvSpPr>
            <p:cNvPr id="2655" name="CustomShape 403"/>
            <p:cNvSpPr/>
            <p:nvPr/>
          </p:nvSpPr>
          <p:spPr>
            <a:xfrm>
              <a:off x="7536960" y="4182480"/>
              <a:ext cx="12600" cy="10800"/>
            </a:xfrm>
            <a:custGeom>
              <a:avLst/>
              <a:gdLst/>
              <a:ahLst/>
              <a:rect l="l" t="t" r="r" b="b"/>
              <a:pathLst>
                <a:path w="223" h="19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style>
            <a:lnRef idx="0"/>
            <a:fillRef idx="0"/>
            <a:effectRef idx="0"/>
            <a:fontRef idx="minor"/>
          </p:style>
        </p:sp>
        <p:sp>
          <p:nvSpPr>
            <p:cNvPr id="2656" name="CustomShape 404"/>
            <p:cNvSpPr/>
            <p:nvPr/>
          </p:nvSpPr>
          <p:spPr>
            <a:xfrm>
              <a:off x="7536960" y="4200840"/>
              <a:ext cx="13320" cy="10800"/>
            </a:xfrm>
            <a:custGeom>
              <a:avLst/>
              <a:gdLst/>
              <a:ahLst/>
              <a:rect l="l" t="t" r="r" b="b"/>
              <a:pathLst>
                <a:path w="230" h="189">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style>
            <a:lnRef idx="0"/>
            <a:fillRef idx="0"/>
            <a:effectRef idx="0"/>
            <a:fontRef idx="minor"/>
          </p:style>
        </p:sp>
        <p:sp>
          <p:nvSpPr>
            <p:cNvPr id="2657" name="CustomShape 405"/>
            <p:cNvSpPr/>
            <p:nvPr/>
          </p:nvSpPr>
          <p:spPr>
            <a:xfrm>
              <a:off x="7536960" y="4218840"/>
              <a:ext cx="12960" cy="10800"/>
            </a:xfrm>
            <a:custGeom>
              <a:avLst/>
              <a:gdLst/>
              <a:ahLst/>
              <a:rect l="l" t="t" r="r" b="b"/>
              <a:pathLst>
                <a:path w="225" h="193">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style>
            <a:lnRef idx="0"/>
            <a:fillRef idx="0"/>
            <a:effectRef idx="0"/>
            <a:fontRef idx="minor"/>
          </p:style>
        </p:sp>
        <p:sp>
          <p:nvSpPr>
            <p:cNvPr id="2658" name="CustomShape 406"/>
            <p:cNvSpPr/>
            <p:nvPr/>
          </p:nvSpPr>
          <p:spPr>
            <a:xfrm>
              <a:off x="7536960" y="4236840"/>
              <a:ext cx="13320" cy="10800"/>
            </a:xfrm>
            <a:custGeom>
              <a:avLst/>
              <a:gdLst/>
              <a:ahLst/>
              <a:rect l="l" t="t" r="r" b="b"/>
              <a:pathLst>
                <a:path w="230" h="192">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style>
            <a:lnRef idx="0"/>
            <a:fillRef idx="0"/>
            <a:effectRef idx="0"/>
            <a:fontRef idx="minor"/>
          </p:style>
        </p:sp>
        <p:sp>
          <p:nvSpPr>
            <p:cNvPr id="2659" name="CustomShape 407"/>
            <p:cNvSpPr/>
            <p:nvPr/>
          </p:nvSpPr>
          <p:spPr>
            <a:xfrm>
              <a:off x="7536960" y="4255200"/>
              <a:ext cx="12960" cy="10800"/>
            </a:xfrm>
            <a:custGeom>
              <a:avLst/>
              <a:gdLst/>
              <a:ahLst/>
              <a:rect l="l" t="t" r="r" b="b"/>
              <a:pathLst>
                <a:path w="228" h="19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style>
            <a:lnRef idx="0"/>
            <a:fillRef idx="0"/>
            <a:effectRef idx="0"/>
            <a:fontRef idx="minor"/>
          </p:style>
        </p:sp>
        <p:sp>
          <p:nvSpPr>
            <p:cNvPr id="2660" name="CustomShape 408"/>
            <p:cNvSpPr/>
            <p:nvPr/>
          </p:nvSpPr>
          <p:spPr>
            <a:xfrm>
              <a:off x="7536960" y="4272840"/>
              <a:ext cx="12960" cy="10800"/>
            </a:xfrm>
            <a:custGeom>
              <a:avLst/>
              <a:gdLst/>
              <a:ahLst/>
              <a:rect l="l" t="t" r="r" b="b"/>
              <a:pathLst>
                <a:path w="225" h="193">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style>
            <a:lnRef idx="0"/>
            <a:fillRef idx="0"/>
            <a:effectRef idx="0"/>
            <a:fontRef idx="minor"/>
          </p:style>
        </p:sp>
      </p:grpSp>
      <p:sp>
        <p:nvSpPr>
          <p:cNvPr id="2661" name="CustomShape 409"/>
          <p:cNvSpPr/>
          <p:nvPr/>
        </p:nvSpPr>
        <p:spPr>
          <a:xfrm>
            <a:off x="6082560" y="3546360"/>
            <a:ext cx="224640" cy="294120"/>
          </a:xfrm>
          <a:custGeom>
            <a:avLst/>
            <a:gdLst/>
            <a:ahLst/>
            <a:rect l="l" t="t" r="r" b="b"/>
            <a:pathLst>
              <a:path w="13659" h="17883">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style>
          <a:lnRef idx="0"/>
          <a:fillRef idx="0"/>
          <a:effectRef idx="0"/>
          <a:fontRef idx="minor"/>
        </p:style>
      </p:sp>
      <p:sp>
        <p:nvSpPr>
          <p:cNvPr id="2662" name="CustomShape 410"/>
          <p:cNvSpPr/>
          <p:nvPr/>
        </p:nvSpPr>
        <p:spPr>
          <a:xfrm>
            <a:off x="6298560" y="3413880"/>
            <a:ext cx="176040" cy="306000"/>
          </a:xfrm>
          <a:custGeom>
            <a:avLst/>
            <a:gdLst/>
            <a:ahLst/>
            <a:rect l="l" t="t" r="r" b="b"/>
            <a:pathLst>
              <a:path w="10720" h="18617">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style>
          <a:lnRef idx="0"/>
          <a:fillRef idx="0"/>
          <a:effectRef idx="0"/>
          <a:fontRef idx="minor"/>
        </p:style>
      </p:sp>
      <p:sp>
        <p:nvSpPr>
          <p:cNvPr id="2663" name="CustomShape 411"/>
          <p:cNvSpPr/>
          <p:nvPr/>
        </p:nvSpPr>
        <p:spPr>
          <a:xfrm>
            <a:off x="6261120" y="3743640"/>
            <a:ext cx="312120" cy="104040"/>
          </a:xfrm>
          <a:custGeom>
            <a:avLst/>
            <a:gdLst/>
            <a:ahLst/>
            <a:rect l="l" t="t" r="r" b="b"/>
            <a:pathLst>
              <a:path w="18973" h="6352">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style>
          <a:lnRef idx="0"/>
          <a:fillRef idx="0"/>
          <a:effectRef idx="0"/>
          <a:fontRef idx="minor"/>
        </p:style>
      </p:sp>
      <p:sp>
        <p:nvSpPr>
          <p:cNvPr id="2664" name="CustomShape 412"/>
          <p:cNvSpPr/>
          <p:nvPr/>
        </p:nvSpPr>
        <p:spPr>
          <a:xfrm>
            <a:off x="6125400" y="4176000"/>
            <a:ext cx="324000" cy="114480"/>
          </a:xfrm>
          <a:custGeom>
            <a:avLst/>
            <a:gdLst/>
            <a:ahLst/>
            <a:rect l="l" t="t" r="r" b="b"/>
            <a:pathLst>
              <a:path w="19708" h="6971">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style>
          <a:lnRef idx="0"/>
          <a:fillRef idx="0"/>
          <a:effectRef idx="0"/>
          <a:fontRef idx="minor"/>
        </p:style>
      </p:sp>
      <p:sp>
        <p:nvSpPr>
          <p:cNvPr id="2665" name="CustomShape 413"/>
          <p:cNvSpPr/>
          <p:nvPr/>
        </p:nvSpPr>
        <p:spPr>
          <a:xfrm>
            <a:off x="6139800" y="3928320"/>
            <a:ext cx="401760" cy="118440"/>
          </a:xfrm>
          <a:custGeom>
            <a:avLst/>
            <a:gdLst/>
            <a:ahLst/>
            <a:rect l="l" t="t" r="r" b="b"/>
            <a:pathLst>
              <a:path w="24424" h="722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style>
          <a:lnRef idx="0"/>
          <a:fillRef idx="0"/>
          <a:effectRef idx="0"/>
          <a:fontRef idx="minor"/>
        </p:style>
      </p:sp>
      <p:sp>
        <p:nvSpPr>
          <p:cNvPr id="2666" name="CustomShape 414"/>
          <p:cNvSpPr/>
          <p:nvPr/>
        </p:nvSpPr>
        <p:spPr>
          <a:xfrm>
            <a:off x="6390360" y="2347920"/>
            <a:ext cx="160560" cy="147960"/>
          </a:xfrm>
          <a:custGeom>
            <a:avLst/>
            <a:gdLst/>
            <a:ahLst/>
            <a:rect l="l" t="t" r="r" b="b"/>
            <a:pathLst>
              <a:path w="9768" h="9012">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style>
          <a:lnRef idx="0"/>
          <a:fillRef idx="0"/>
          <a:effectRef idx="0"/>
          <a:fontRef idx="minor"/>
        </p:style>
      </p:sp>
      <p:sp>
        <p:nvSpPr>
          <p:cNvPr id="2667" name="CustomShape 415"/>
          <p:cNvSpPr/>
          <p:nvPr/>
        </p:nvSpPr>
        <p:spPr>
          <a:xfrm>
            <a:off x="6096600" y="3304800"/>
            <a:ext cx="195120" cy="187560"/>
          </a:xfrm>
          <a:custGeom>
            <a:avLst/>
            <a:gdLst/>
            <a:ahLst/>
            <a:rect l="l" t="t" r="r" b="b"/>
            <a:pathLst>
              <a:path w="11880" h="11424">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style>
          <a:lnRef idx="0"/>
          <a:fillRef idx="0"/>
          <a:effectRef idx="0"/>
          <a:fontRef idx="minor"/>
        </p:style>
      </p:sp>
      <p:sp>
        <p:nvSpPr>
          <p:cNvPr id="2668" name="CustomShape 416"/>
          <p:cNvSpPr/>
          <p:nvPr/>
        </p:nvSpPr>
        <p:spPr>
          <a:xfrm>
            <a:off x="6391440" y="2613240"/>
            <a:ext cx="150480" cy="225000"/>
          </a:xfrm>
          <a:custGeom>
            <a:avLst/>
            <a:gdLst/>
            <a:ahLst/>
            <a:rect l="l" t="t" r="r" b="b"/>
            <a:pathLst>
              <a:path w="9171" h="13694">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style>
          <a:lnRef idx="0"/>
          <a:fillRef idx="0"/>
          <a:effectRef idx="0"/>
          <a:fontRef idx="minor"/>
        </p:style>
      </p:sp>
      <p:sp>
        <p:nvSpPr>
          <p:cNvPr id="2669" name="CustomShape 417"/>
          <p:cNvSpPr/>
          <p:nvPr/>
        </p:nvSpPr>
        <p:spPr>
          <a:xfrm>
            <a:off x="6296040" y="3038400"/>
            <a:ext cx="291600" cy="225720"/>
          </a:xfrm>
          <a:custGeom>
            <a:avLst/>
            <a:gdLst/>
            <a:ahLst/>
            <a:rect l="l" t="t" r="r" b="b"/>
            <a:pathLst>
              <a:path w="17734" h="13742">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style>
          <a:lnRef idx="0"/>
          <a:fillRef idx="0"/>
          <a:effectRef idx="0"/>
          <a:fontRef idx="minor"/>
        </p:style>
      </p:sp>
      <p:sp>
        <p:nvSpPr>
          <p:cNvPr id="2670" name="CustomShape 418"/>
          <p:cNvSpPr/>
          <p:nvPr/>
        </p:nvSpPr>
        <p:spPr>
          <a:xfrm>
            <a:off x="6064920" y="2561400"/>
            <a:ext cx="290520" cy="161280"/>
          </a:xfrm>
          <a:custGeom>
            <a:avLst/>
            <a:gdLst/>
            <a:ahLst/>
            <a:rect l="l" t="t" r="r" b="b"/>
            <a:pathLst>
              <a:path w="17664" h="9814">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style>
          <a:lnRef idx="0"/>
          <a:fillRef idx="0"/>
          <a:effectRef idx="0"/>
          <a:fontRef idx="minor"/>
        </p:style>
      </p:sp>
      <p:sp>
        <p:nvSpPr>
          <p:cNvPr id="2671" name="CustomShape 419"/>
          <p:cNvSpPr/>
          <p:nvPr/>
        </p:nvSpPr>
        <p:spPr>
          <a:xfrm>
            <a:off x="6111000" y="2743200"/>
            <a:ext cx="174960" cy="197280"/>
          </a:xfrm>
          <a:custGeom>
            <a:avLst/>
            <a:gdLst/>
            <a:ahLst/>
            <a:rect l="l" t="t" r="r" b="b"/>
            <a:pathLst>
              <a:path w="10640" h="12005">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style>
          <a:lnRef idx="0"/>
          <a:fillRef idx="0"/>
          <a:effectRef idx="0"/>
          <a:fontRef idx="minor"/>
        </p:style>
      </p:sp>
      <p:sp>
        <p:nvSpPr>
          <p:cNvPr id="2672" name="CustomShape 420"/>
          <p:cNvSpPr/>
          <p:nvPr/>
        </p:nvSpPr>
        <p:spPr>
          <a:xfrm>
            <a:off x="6074640" y="3095280"/>
            <a:ext cx="191160" cy="213840"/>
          </a:xfrm>
          <a:custGeom>
            <a:avLst/>
            <a:gdLst/>
            <a:ahLst/>
            <a:rect l="l" t="t" r="r" b="b"/>
            <a:pathLst>
              <a:path w="11628" h="1302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style>
          <a:lnRef idx="0"/>
          <a:fillRef idx="0"/>
          <a:effectRef idx="0"/>
          <a:fontRef idx="minor"/>
        </p:style>
      </p:sp>
      <p:sp>
        <p:nvSpPr>
          <p:cNvPr id="2673" name="CustomShape 421"/>
          <p:cNvSpPr/>
          <p:nvPr/>
        </p:nvSpPr>
        <p:spPr>
          <a:xfrm rot="5756400">
            <a:off x="6064920" y="2392920"/>
            <a:ext cx="266760" cy="192240"/>
          </a:xfrm>
          <a:custGeom>
            <a:avLst/>
            <a:gdLst/>
            <a:ahLst/>
            <a:rect l="l" t="t" r="r" b="b"/>
            <a:pathLst>
              <a:path w="16218" h="11698">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style>
          <a:lnRef idx="0"/>
          <a:fillRef idx="0"/>
          <a:effectRef idx="0"/>
          <a:fontRef idx="minor"/>
        </p:style>
      </p:sp>
      <p:sp>
        <p:nvSpPr>
          <p:cNvPr id="2674" name="CustomShape 422"/>
          <p:cNvSpPr/>
          <p:nvPr/>
        </p:nvSpPr>
        <p:spPr>
          <a:xfrm>
            <a:off x="6447960" y="4127400"/>
            <a:ext cx="178560" cy="162360"/>
          </a:xfrm>
          <a:custGeom>
            <a:avLst/>
            <a:gdLst/>
            <a:ahLst/>
            <a:rect l="l" t="t" r="r" b="b"/>
            <a:pathLst>
              <a:path w="10870" h="9895">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style>
          <a:lnRef idx="0"/>
          <a:fillRef idx="0"/>
          <a:effectRef idx="0"/>
          <a:fontRef idx="minor"/>
        </p:style>
      </p:sp>
      <p:sp>
        <p:nvSpPr>
          <p:cNvPr id="2675" name="CustomShape 423"/>
          <p:cNvSpPr/>
          <p:nvPr/>
        </p:nvSpPr>
        <p:spPr>
          <a:xfrm>
            <a:off x="6438600" y="3055320"/>
            <a:ext cx="360" cy="720"/>
          </a:xfrm>
          <a:custGeom>
            <a:avLst/>
            <a:gdLst/>
            <a:ahLst/>
            <a:rect l="l" t="t" r="r" b="b"/>
            <a:pathLst>
              <a:path w="12" h="58">
                <a:moveTo>
                  <a:pt x="0" y="0"/>
                </a:moveTo>
                <a:cubicBezTo>
                  <a:pt x="0" y="7"/>
                  <a:pt x="0" y="27"/>
                  <a:pt x="0" y="57"/>
                </a:cubicBezTo>
                <a:cubicBezTo>
                  <a:pt x="12" y="34"/>
                  <a:pt x="12" y="12"/>
                  <a:pt x="0" y="0"/>
                </a:cubicBezTo>
                <a:close/>
              </a:path>
            </a:pathLst>
          </a:custGeom>
          <a:solidFill>
            <a:srgbClr val="869fb2"/>
          </a:solidFill>
          <a:ln>
            <a:noFill/>
          </a:ln>
        </p:spPr>
        <p:style>
          <a:lnRef idx="0"/>
          <a:fillRef idx="0"/>
          <a:effectRef idx="0"/>
          <a:fontRef idx="minor"/>
        </p:style>
      </p:sp>
      <p:sp>
        <p:nvSpPr>
          <p:cNvPr id="2676" name="CustomShape 424"/>
          <p:cNvSpPr/>
          <p:nvPr/>
        </p:nvSpPr>
        <p:spPr>
          <a:xfrm>
            <a:off x="6327360" y="2916000"/>
            <a:ext cx="144720" cy="251280"/>
          </a:xfrm>
          <a:custGeom>
            <a:avLst/>
            <a:gdLst/>
            <a:ahLst/>
            <a:rect l="l" t="t" r="r" b="b"/>
            <a:pathLst>
              <a:path w="8815" h="15294">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style>
          <a:lnRef idx="0"/>
          <a:fillRef idx="0"/>
          <a:effectRef idx="0"/>
          <a:fontRef idx="minor"/>
        </p:style>
      </p:sp>
      <p:sp>
        <p:nvSpPr>
          <p:cNvPr id="2677" name="CustomShape 425"/>
          <p:cNvSpPr/>
          <p:nvPr/>
        </p:nvSpPr>
        <p:spPr>
          <a:xfrm>
            <a:off x="6162480" y="4077000"/>
            <a:ext cx="274320" cy="94320"/>
          </a:xfrm>
          <a:custGeom>
            <a:avLst/>
            <a:gdLst/>
            <a:ahLst/>
            <a:rect l="l" t="t" r="r" b="b"/>
            <a:pathLst>
              <a:path w="16678" h="5751">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style>
          <a:lnRef idx="0"/>
          <a:fillRef idx="0"/>
          <a:effectRef idx="0"/>
          <a:fontRef idx="minor"/>
        </p:style>
      </p:sp>
      <p:sp>
        <p:nvSpPr>
          <p:cNvPr id="2678" name="CustomShape 426"/>
          <p:cNvSpPr/>
          <p:nvPr/>
        </p:nvSpPr>
        <p:spPr>
          <a:xfrm>
            <a:off x="6435360" y="2861280"/>
            <a:ext cx="157680" cy="121320"/>
          </a:xfrm>
          <a:custGeom>
            <a:avLst/>
            <a:gdLst/>
            <a:ahLst/>
            <a:rect l="l" t="t" r="r" b="b"/>
            <a:pathLst>
              <a:path w="9596" h="7393">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style>
          <a:lnRef idx="0"/>
          <a:fillRef idx="0"/>
          <a:effectRef idx="0"/>
          <a:fontRef idx="minor"/>
        </p:style>
      </p:sp>
      <p:sp>
        <p:nvSpPr>
          <p:cNvPr id="2679" name="CustomShape 427"/>
          <p:cNvSpPr/>
          <p:nvPr/>
        </p:nvSpPr>
        <p:spPr>
          <a:xfrm rot="4553400">
            <a:off x="6198480" y="2423880"/>
            <a:ext cx="111240" cy="186840"/>
          </a:xfrm>
          <a:custGeom>
            <a:avLst/>
            <a:gdLst/>
            <a:ahLst/>
            <a:rect l="l" t="t" r="r" b="b"/>
            <a:pathLst>
              <a:path w="9339" h="1567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style>
          <a:lnRef idx="0"/>
          <a:fillRef idx="0"/>
          <a:effectRef idx="0"/>
          <a:fontRef idx="minor"/>
        </p:style>
      </p:sp>
      <p:sp>
        <p:nvSpPr>
          <p:cNvPr id="2680" name="CustomShape 428"/>
          <p:cNvSpPr/>
          <p:nvPr/>
        </p:nvSpPr>
        <p:spPr>
          <a:xfrm>
            <a:off x="6249240" y="3351600"/>
            <a:ext cx="272520" cy="193320"/>
          </a:xfrm>
          <a:custGeom>
            <a:avLst/>
            <a:gdLst/>
            <a:ahLst/>
            <a:rect l="l" t="t" r="r" b="b"/>
            <a:pathLst>
              <a:path w="16586" h="11759">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style>
          <a:lnRef idx="0"/>
          <a:fillRef idx="0"/>
          <a:effectRef idx="0"/>
          <a:fontRef idx="minor"/>
        </p:style>
      </p:sp>
      <p:sp>
        <p:nvSpPr>
          <p:cNvPr id="2681" name="CustomShape 429"/>
          <p:cNvSpPr/>
          <p:nvPr/>
        </p:nvSpPr>
        <p:spPr>
          <a:xfrm>
            <a:off x="6307560" y="2482560"/>
            <a:ext cx="329040" cy="169200"/>
          </a:xfrm>
          <a:custGeom>
            <a:avLst/>
            <a:gdLst/>
            <a:ahLst/>
            <a:rect l="l" t="t" r="r" b="b"/>
            <a:pathLst>
              <a:path w="20018" h="10299">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style>
          <a:lnRef idx="0"/>
          <a:fillRef idx="0"/>
          <a:effectRef idx="0"/>
          <a:fontRef idx="minor"/>
        </p:style>
      </p:sp>
      <p:sp>
        <p:nvSpPr>
          <p:cNvPr id="2682" name="CustomShape 430"/>
          <p:cNvSpPr/>
          <p:nvPr/>
        </p:nvSpPr>
        <p:spPr>
          <a:xfrm rot="16200000">
            <a:off x="5984280" y="2783880"/>
            <a:ext cx="329760" cy="251280"/>
          </a:xfrm>
          <a:custGeom>
            <a:avLst/>
            <a:gdLst/>
            <a:ahLst/>
            <a:rect l="l" t="t" r="r" b="b"/>
            <a:pathLst>
              <a:path w="20063" h="15295">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style>
          <a:lnRef idx="0"/>
          <a:fillRef idx="0"/>
          <a:effectRef idx="0"/>
          <a:fontRef idx="minor"/>
        </p:style>
      </p:sp>
      <p:sp>
        <p:nvSpPr>
          <p:cNvPr id="2683" name="CustomShape 431"/>
          <p:cNvSpPr/>
          <p:nvPr/>
        </p:nvSpPr>
        <p:spPr>
          <a:xfrm>
            <a:off x="6185160" y="3772080"/>
            <a:ext cx="378360" cy="132120"/>
          </a:xfrm>
          <a:custGeom>
            <a:avLst/>
            <a:gdLst/>
            <a:ahLst/>
            <a:rect l="l" t="t" r="r" b="b"/>
            <a:pathLst>
              <a:path w="23013" h="8043">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style>
          <a:lnRef idx="0"/>
          <a:fillRef idx="0"/>
          <a:effectRef idx="0"/>
          <a:fontRef idx="minor"/>
        </p:style>
      </p:sp>
      <p:grpSp>
        <p:nvGrpSpPr>
          <p:cNvPr id="2684" name="Group 432"/>
          <p:cNvGrpSpPr/>
          <p:nvPr/>
        </p:nvGrpSpPr>
        <p:grpSpPr>
          <a:xfrm>
            <a:off x="1225800" y="3778200"/>
            <a:ext cx="505080" cy="503640"/>
            <a:chOff x="1225800" y="3778200"/>
            <a:chExt cx="505080" cy="503640"/>
          </a:xfrm>
        </p:grpSpPr>
        <p:sp>
          <p:nvSpPr>
            <p:cNvPr id="2685" name="CustomShape 433"/>
            <p:cNvSpPr/>
            <p:nvPr/>
          </p:nvSpPr>
          <p:spPr>
            <a:xfrm>
              <a:off x="1477080" y="3778200"/>
              <a:ext cx="1080" cy="20160"/>
            </a:xfrm>
            <a:custGeom>
              <a:avLst/>
              <a:gdLst/>
              <a:ahLst/>
              <a:rect l="l" t="t" r="r" b="b"/>
              <a:pathLst>
                <a:path w="556" h="8508">
                  <a:moveTo>
                    <a:pt x="1" y="0"/>
                  </a:moveTo>
                  <a:lnTo>
                    <a:pt x="1" y="8508"/>
                  </a:lnTo>
                  <a:lnTo>
                    <a:pt x="555" y="8508"/>
                  </a:lnTo>
                  <a:lnTo>
                    <a:pt x="555" y="0"/>
                  </a:lnTo>
                  <a:close/>
                </a:path>
              </a:pathLst>
            </a:custGeom>
            <a:solidFill>
              <a:srgbClr val="e3e9ed"/>
            </a:solidFill>
            <a:ln>
              <a:noFill/>
            </a:ln>
          </p:spPr>
          <p:style>
            <a:lnRef idx="0"/>
            <a:fillRef idx="0"/>
            <a:effectRef idx="0"/>
            <a:fontRef idx="minor"/>
          </p:style>
        </p:sp>
        <p:sp>
          <p:nvSpPr>
            <p:cNvPr id="2686" name="CustomShape 434"/>
            <p:cNvSpPr/>
            <p:nvPr/>
          </p:nvSpPr>
          <p:spPr>
            <a:xfrm>
              <a:off x="1468440" y="3778200"/>
              <a:ext cx="1800" cy="20520"/>
            </a:xfrm>
            <a:custGeom>
              <a:avLst/>
              <a:gdLst/>
              <a:ahLst/>
              <a:rect l="l" t="t" r="r" b="b"/>
              <a:pathLst>
                <a:path w="926" h="8693">
                  <a:moveTo>
                    <a:pt x="1" y="0"/>
                  </a:moveTo>
                  <a:lnTo>
                    <a:pt x="370" y="8693"/>
                  </a:lnTo>
                  <a:lnTo>
                    <a:pt x="925" y="8693"/>
                  </a:lnTo>
                  <a:lnTo>
                    <a:pt x="555" y="0"/>
                  </a:lnTo>
                  <a:close/>
                </a:path>
              </a:pathLst>
            </a:custGeom>
            <a:solidFill>
              <a:srgbClr val="e3e9ed"/>
            </a:solidFill>
            <a:ln>
              <a:noFill/>
            </a:ln>
          </p:spPr>
          <p:style>
            <a:lnRef idx="0"/>
            <a:fillRef idx="0"/>
            <a:effectRef idx="0"/>
            <a:fontRef idx="minor"/>
          </p:style>
        </p:sp>
        <p:sp>
          <p:nvSpPr>
            <p:cNvPr id="2687" name="CustomShape 435"/>
            <p:cNvSpPr/>
            <p:nvPr/>
          </p:nvSpPr>
          <p:spPr>
            <a:xfrm>
              <a:off x="1459800" y="3778560"/>
              <a:ext cx="2160" cy="20520"/>
            </a:xfrm>
            <a:custGeom>
              <a:avLst/>
              <a:gdLst/>
              <a:ahLst/>
              <a:rect l="l" t="t" r="r" b="b"/>
              <a:pathLst>
                <a:path w="1111" h="8694">
                  <a:moveTo>
                    <a:pt x="370" y="1"/>
                  </a:moveTo>
                  <a:lnTo>
                    <a:pt x="0" y="186"/>
                  </a:lnTo>
                  <a:lnTo>
                    <a:pt x="555" y="8694"/>
                  </a:lnTo>
                  <a:lnTo>
                    <a:pt x="1110" y="8694"/>
                  </a:lnTo>
                  <a:lnTo>
                    <a:pt x="370" y="1"/>
                  </a:lnTo>
                  <a:close/>
                </a:path>
              </a:pathLst>
            </a:custGeom>
            <a:solidFill>
              <a:srgbClr val="e3e9ed"/>
            </a:solidFill>
            <a:ln>
              <a:noFill/>
            </a:ln>
          </p:spPr>
          <p:style>
            <a:lnRef idx="0"/>
            <a:fillRef idx="0"/>
            <a:effectRef idx="0"/>
            <a:fontRef idx="minor"/>
          </p:style>
        </p:sp>
        <p:sp>
          <p:nvSpPr>
            <p:cNvPr id="2688" name="CustomShape 436"/>
            <p:cNvSpPr/>
            <p:nvPr/>
          </p:nvSpPr>
          <p:spPr>
            <a:xfrm>
              <a:off x="1450800" y="3779640"/>
              <a:ext cx="3240" cy="20160"/>
            </a:xfrm>
            <a:custGeom>
              <a:avLst/>
              <a:gdLst/>
              <a:ahLst/>
              <a:rect l="l" t="t" r="r" b="b"/>
              <a:pathLst>
                <a:path w="1481" h="8509">
                  <a:moveTo>
                    <a:pt x="0" y="1"/>
                  </a:moveTo>
                  <a:lnTo>
                    <a:pt x="925" y="8509"/>
                  </a:lnTo>
                  <a:lnTo>
                    <a:pt x="1480" y="8509"/>
                  </a:lnTo>
                  <a:lnTo>
                    <a:pt x="555" y="1"/>
                  </a:lnTo>
                  <a:close/>
                </a:path>
              </a:pathLst>
            </a:custGeom>
            <a:solidFill>
              <a:srgbClr val="e3e9ed"/>
            </a:solidFill>
            <a:ln>
              <a:noFill/>
            </a:ln>
          </p:spPr>
          <p:style>
            <a:lnRef idx="0"/>
            <a:fillRef idx="0"/>
            <a:effectRef idx="0"/>
            <a:fontRef idx="minor"/>
          </p:style>
        </p:sp>
        <p:sp>
          <p:nvSpPr>
            <p:cNvPr id="2689" name="CustomShape 437"/>
            <p:cNvSpPr/>
            <p:nvPr/>
          </p:nvSpPr>
          <p:spPr>
            <a:xfrm>
              <a:off x="1442160" y="3780360"/>
              <a:ext cx="3600" cy="20160"/>
            </a:xfrm>
            <a:custGeom>
              <a:avLst/>
              <a:gdLst/>
              <a:ahLst/>
              <a:rect l="l" t="t" r="r" b="b"/>
              <a:pathLst>
                <a:path w="1665" h="8509">
                  <a:moveTo>
                    <a:pt x="555" y="1"/>
                  </a:moveTo>
                  <a:lnTo>
                    <a:pt x="0" y="186"/>
                  </a:lnTo>
                  <a:lnTo>
                    <a:pt x="1295" y="8509"/>
                  </a:lnTo>
                  <a:lnTo>
                    <a:pt x="1665" y="8509"/>
                  </a:lnTo>
                  <a:lnTo>
                    <a:pt x="555" y="1"/>
                  </a:lnTo>
                  <a:close/>
                </a:path>
              </a:pathLst>
            </a:custGeom>
            <a:solidFill>
              <a:srgbClr val="e3e9ed"/>
            </a:solidFill>
            <a:ln>
              <a:noFill/>
            </a:ln>
          </p:spPr>
          <p:style>
            <a:lnRef idx="0"/>
            <a:fillRef idx="0"/>
            <a:effectRef idx="0"/>
            <a:fontRef idx="minor"/>
          </p:style>
        </p:sp>
        <p:sp>
          <p:nvSpPr>
            <p:cNvPr id="2690" name="CustomShape 438"/>
            <p:cNvSpPr/>
            <p:nvPr/>
          </p:nvSpPr>
          <p:spPr>
            <a:xfrm>
              <a:off x="1433520" y="3781800"/>
              <a:ext cx="4680" cy="20520"/>
            </a:xfrm>
            <a:custGeom>
              <a:avLst/>
              <a:gdLst/>
              <a:ahLst/>
              <a:rect l="l" t="t" r="r" b="b"/>
              <a:pathLst>
                <a:path w="2035" h="8694">
                  <a:moveTo>
                    <a:pt x="370" y="1"/>
                  </a:moveTo>
                  <a:lnTo>
                    <a:pt x="0" y="186"/>
                  </a:lnTo>
                  <a:lnTo>
                    <a:pt x="1480" y="8693"/>
                  </a:lnTo>
                  <a:lnTo>
                    <a:pt x="2035" y="8508"/>
                  </a:lnTo>
                  <a:lnTo>
                    <a:pt x="370" y="1"/>
                  </a:lnTo>
                  <a:close/>
                </a:path>
              </a:pathLst>
            </a:custGeom>
            <a:solidFill>
              <a:srgbClr val="e3e9ed"/>
            </a:solidFill>
            <a:ln>
              <a:noFill/>
            </a:ln>
          </p:spPr>
          <p:style>
            <a:lnRef idx="0"/>
            <a:fillRef idx="0"/>
            <a:effectRef idx="0"/>
            <a:fontRef idx="minor"/>
          </p:style>
        </p:sp>
        <p:sp>
          <p:nvSpPr>
            <p:cNvPr id="2691" name="CustomShape 439"/>
            <p:cNvSpPr/>
            <p:nvPr/>
          </p:nvSpPr>
          <p:spPr>
            <a:xfrm>
              <a:off x="1424880" y="3783600"/>
              <a:ext cx="5400" cy="20160"/>
            </a:xfrm>
            <a:custGeom>
              <a:avLst/>
              <a:gdLst/>
              <a:ahLst/>
              <a:rect l="l" t="t" r="r" b="b"/>
              <a:pathLst>
                <a:path w="2405" h="8509">
                  <a:moveTo>
                    <a:pt x="555" y="0"/>
                  </a:moveTo>
                  <a:lnTo>
                    <a:pt x="0" y="185"/>
                  </a:lnTo>
                  <a:lnTo>
                    <a:pt x="1850" y="8508"/>
                  </a:lnTo>
                  <a:lnTo>
                    <a:pt x="2405" y="8323"/>
                  </a:lnTo>
                  <a:lnTo>
                    <a:pt x="555" y="0"/>
                  </a:lnTo>
                  <a:close/>
                </a:path>
              </a:pathLst>
            </a:custGeom>
            <a:solidFill>
              <a:srgbClr val="e3e9ed"/>
            </a:solidFill>
            <a:ln>
              <a:noFill/>
            </a:ln>
          </p:spPr>
          <p:style>
            <a:lnRef idx="0"/>
            <a:fillRef idx="0"/>
            <a:effectRef idx="0"/>
            <a:fontRef idx="minor"/>
          </p:style>
        </p:sp>
        <p:sp>
          <p:nvSpPr>
            <p:cNvPr id="2692" name="CustomShape 440"/>
            <p:cNvSpPr/>
            <p:nvPr/>
          </p:nvSpPr>
          <p:spPr>
            <a:xfrm>
              <a:off x="1416240" y="3785760"/>
              <a:ext cx="5760" cy="19800"/>
            </a:xfrm>
            <a:custGeom>
              <a:avLst/>
              <a:gdLst/>
              <a:ahLst/>
              <a:rect l="l" t="t" r="r" b="b"/>
              <a:pathLst>
                <a:path w="2590" h="8323">
                  <a:moveTo>
                    <a:pt x="0" y="0"/>
                  </a:moveTo>
                  <a:lnTo>
                    <a:pt x="2035" y="8323"/>
                  </a:lnTo>
                  <a:lnTo>
                    <a:pt x="2590" y="8138"/>
                  </a:lnTo>
                  <a:lnTo>
                    <a:pt x="555" y="0"/>
                  </a:lnTo>
                  <a:close/>
                </a:path>
              </a:pathLst>
            </a:custGeom>
            <a:solidFill>
              <a:srgbClr val="e3e9ed"/>
            </a:solidFill>
            <a:ln>
              <a:noFill/>
            </a:ln>
          </p:spPr>
          <p:style>
            <a:lnRef idx="0"/>
            <a:fillRef idx="0"/>
            <a:effectRef idx="0"/>
            <a:fontRef idx="minor"/>
          </p:style>
        </p:sp>
        <p:sp>
          <p:nvSpPr>
            <p:cNvPr id="2693" name="CustomShape 441"/>
            <p:cNvSpPr/>
            <p:nvPr/>
          </p:nvSpPr>
          <p:spPr>
            <a:xfrm>
              <a:off x="1407960" y="3787920"/>
              <a:ext cx="6480" cy="19800"/>
            </a:xfrm>
            <a:custGeom>
              <a:avLst/>
              <a:gdLst/>
              <a:ahLst/>
              <a:rect l="l" t="t" r="r" b="b"/>
              <a:pathLst>
                <a:path w="2775" h="8324">
                  <a:moveTo>
                    <a:pt x="0" y="1"/>
                  </a:moveTo>
                  <a:lnTo>
                    <a:pt x="2405" y="8324"/>
                  </a:lnTo>
                  <a:lnTo>
                    <a:pt x="2774" y="8139"/>
                  </a:lnTo>
                  <a:lnTo>
                    <a:pt x="555" y="1"/>
                  </a:lnTo>
                  <a:close/>
                </a:path>
              </a:pathLst>
            </a:custGeom>
            <a:solidFill>
              <a:srgbClr val="e3e9ed"/>
            </a:solidFill>
            <a:ln>
              <a:noFill/>
            </a:ln>
          </p:spPr>
          <p:style>
            <a:lnRef idx="0"/>
            <a:fillRef idx="0"/>
            <a:effectRef idx="0"/>
            <a:fontRef idx="minor"/>
          </p:style>
        </p:sp>
        <p:sp>
          <p:nvSpPr>
            <p:cNvPr id="2694" name="CustomShape 442"/>
            <p:cNvSpPr/>
            <p:nvPr/>
          </p:nvSpPr>
          <p:spPr>
            <a:xfrm>
              <a:off x="1399320" y="3790080"/>
              <a:ext cx="7200" cy="19800"/>
            </a:xfrm>
            <a:custGeom>
              <a:avLst/>
              <a:gdLst/>
              <a:ahLst/>
              <a:rect l="l" t="t" r="r" b="b"/>
              <a:pathLst>
                <a:path w="3145" h="8324">
                  <a:moveTo>
                    <a:pt x="555" y="1"/>
                  </a:moveTo>
                  <a:lnTo>
                    <a:pt x="0" y="186"/>
                  </a:lnTo>
                  <a:lnTo>
                    <a:pt x="2589" y="8324"/>
                  </a:lnTo>
                  <a:lnTo>
                    <a:pt x="3144" y="8139"/>
                  </a:lnTo>
                  <a:lnTo>
                    <a:pt x="555" y="1"/>
                  </a:lnTo>
                  <a:close/>
                </a:path>
              </a:pathLst>
            </a:custGeom>
            <a:solidFill>
              <a:srgbClr val="e3e9ed"/>
            </a:solidFill>
            <a:ln>
              <a:noFill/>
            </a:ln>
          </p:spPr>
          <p:style>
            <a:lnRef idx="0"/>
            <a:fillRef idx="0"/>
            <a:effectRef idx="0"/>
            <a:fontRef idx="minor"/>
          </p:style>
        </p:sp>
        <p:sp>
          <p:nvSpPr>
            <p:cNvPr id="2695" name="CustomShape 443"/>
            <p:cNvSpPr/>
            <p:nvPr/>
          </p:nvSpPr>
          <p:spPr>
            <a:xfrm>
              <a:off x="1391040" y="3793320"/>
              <a:ext cx="7920" cy="19080"/>
            </a:xfrm>
            <a:custGeom>
              <a:avLst/>
              <a:gdLst/>
              <a:ahLst/>
              <a:rect l="l" t="t" r="r" b="b"/>
              <a:pathLst>
                <a:path w="3516" h="8139">
                  <a:moveTo>
                    <a:pt x="556" y="0"/>
                  </a:moveTo>
                  <a:lnTo>
                    <a:pt x="1" y="185"/>
                  </a:lnTo>
                  <a:lnTo>
                    <a:pt x="2960" y="8138"/>
                  </a:lnTo>
                  <a:lnTo>
                    <a:pt x="3515" y="7953"/>
                  </a:lnTo>
                  <a:lnTo>
                    <a:pt x="556" y="0"/>
                  </a:lnTo>
                  <a:close/>
                </a:path>
              </a:pathLst>
            </a:custGeom>
            <a:solidFill>
              <a:srgbClr val="e3e9ed"/>
            </a:solidFill>
            <a:ln>
              <a:noFill/>
            </a:ln>
          </p:spPr>
          <p:style>
            <a:lnRef idx="0"/>
            <a:fillRef idx="0"/>
            <a:effectRef idx="0"/>
            <a:fontRef idx="minor"/>
          </p:style>
        </p:sp>
        <p:sp>
          <p:nvSpPr>
            <p:cNvPr id="2696" name="CustomShape 444"/>
            <p:cNvSpPr/>
            <p:nvPr/>
          </p:nvSpPr>
          <p:spPr>
            <a:xfrm>
              <a:off x="1382760" y="3796560"/>
              <a:ext cx="8640" cy="19080"/>
            </a:xfrm>
            <a:custGeom>
              <a:avLst/>
              <a:gdLst/>
              <a:ahLst/>
              <a:rect l="l" t="t" r="r" b="b"/>
              <a:pathLst>
                <a:path w="3700" h="8138">
                  <a:moveTo>
                    <a:pt x="556" y="0"/>
                  </a:moveTo>
                  <a:lnTo>
                    <a:pt x="1" y="185"/>
                  </a:lnTo>
                  <a:lnTo>
                    <a:pt x="3145" y="8138"/>
                  </a:lnTo>
                  <a:lnTo>
                    <a:pt x="3700" y="7953"/>
                  </a:lnTo>
                  <a:lnTo>
                    <a:pt x="556" y="0"/>
                  </a:lnTo>
                  <a:close/>
                </a:path>
              </a:pathLst>
            </a:custGeom>
            <a:solidFill>
              <a:srgbClr val="e3e9ed"/>
            </a:solidFill>
            <a:ln>
              <a:noFill/>
            </a:ln>
          </p:spPr>
          <p:style>
            <a:lnRef idx="0"/>
            <a:fillRef idx="0"/>
            <a:effectRef idx="0"/>
            <a:fontRef idx="minor"/>
          </p:style>
        </p:sp>
        <p:sp>
          <p:nvSpPr>
            <p:cNvPr id="2697" name="CustomShape 445"/>
            <p:cNvSpPr/>
            <p:nvPr/>
          </p:nvSpPr>
          <p:spPr>
            <a:xfrm>
              <a:off x="1374840" y="3799440"/>
              <a:ext cx="9000" cy="19080"/>
            </a:xfrm>
            <a:custGeom>
              <a:avLst/>
              <a:gdLst/>
              <a:ahLst/>
              <a:rect l="l" t="t" r="r" b="b"/>
              <a:pathLst>
                <a:path w="3885" h="8139">
                  <a:moveTo>
                    <a:pt x="371" y="1"/>
                  </a:moveTo>
                  <a:lnTo>
                    <a:pt x="1" y="371"/>
                  </a:lnTo>
                  <a:lnTo>
                    <a:pt x="3515" y="8139"/>
                  </a:lnTo>
                  <a:lnTo>
                    <a:pt x="3885" y="7954"/>
                  </a:lnTo>
                  <a:lnTo>
                    <a:pt x="371" y="1"/>
                  </a:lnTo>
                  <a:close/>
                </a:path>
              </a:pathLst>
            </a:custGeom>
            <a:solidFill>
              <a:srgbClr val="e3e9ed"/>
            </a:solidFill>
            <a:ln>
              <a:noFill/>
            </a:ln>
          </p:spPr>
          <p:style>
            <a:lnRef idx="0"/>
            <a:fillRef idx="0"/>
            <a:effectRef idx="0"/>
            <a:fontRef idx="minor"/>
          </p:style>
        </p:sp>
        <p:sp>
          <p:nvSpPr>
            <p:cNvPr id="2698" name="CustomShape 446"/>
            <p:cNvSpPr/>
            <p:nvPr/>
          </p:nvSpPr>
          <p:spPr>
            <a:xfrm>
              <a:off x="1366920" y="3803400"/>
              <a:ext cx="9720" cy="18720"/>
            </a:xfrm>
            <a:custGeom>
              <a:avLst/>
              <a:gdLst/>
              <a:ahLst/>
              <a:rect l="l" t="t" r="r" b="b"/>
              <a:pathLst>
                <a:path w="4255" h="7954">
                  <a:moveTo>
                    <a:pt x="371" y="0"/>
                  </a:moveTo>
                  <a:lnTo>
                    <a:pt x="1" y="185"/>
                  </a:lnTo>
                  <a:lnTo>
                    <a:pt x="3700" y="7953"/>
                  </a:lnTo>
                  <a:lnTo>
                    <a:pt x="4254" y="7583"/>
                  </a:lnTo>
                  <a:lnTo>
                    <a:pt x="371" y="0"/>
                  </a:lnTo>
                  <a:close/>
                </a:path>
              </a:pathLst>
            </a:custGeom>
            <a:solidFill>
              <a:srgbClr val="e3e9ed"/>
            </a:solidFill>
            <a:ln>
              <a:noFill/>
            </a:ln>
          </p:spPr>
          <p:style>
            <a:lnRef idx="0"/>
            <a:fillRef idx="0"/>
            <a:effectRef idx="0"/>
            <a:fontRef idx="minor"/>
          </p:style>
        </p:sp>
        <p:sp>
          <p:nvSpPr>
            <p:cNvPr id="2699" name="CustomShape 447"/>
            <p:cNvSpPr/>
            <p:nvPr/>
          </p:nvSpPr>
          <p:spPr>
            <a:xfrm>
              <a:off x="1359000" y="3807360"/>
              <a:ext cx="10800" cy="18360"/>
            </a:xfrm>
            <a:custGeom>
              <a:avLst/>
              <a:gdLst/>
              <a:ahLst/>
              <a:rect l="l" t="t" r="r" b="b"/>
              <a:pathLst>
                <a:path w="4625" h="7769">
                  <a:moveTo>
                    <a:pt x="555" y="1"/>
                  </a:moveTo>
                  <a:lnTo>
                    <a:pt x="0" y="186"/>
                  </a:lnTo>
                  <a:lnTo>
                    <a:pt x="4069" y="7769"/>
                  </a:lnTo>
                  <a:lnTo>
                    <a:pt x="4624" y="7584"/>
                  </a:lnTo>
                  <a:lnTo>
                    <a:pt x="555" y="1"/>
                  </a:lnTo>
                  <a:close/>
                </a:path>
              </a:pathLst>
            </a:custGeom>
            <a:solidFill>
              <a:srgbClr val="e3e9ed"/>
            </a:solidFill>
            <a:ln>
              <a:noFill/>
            </a:ln>
          </p:spPr>
          <p:style>
            <a:lnRef idx="0"/>
            <a:fillRef idx="0"/>
            <a:effectRef idx="0"/>
            <a:fontRef idx="minor"/>
          </p:style>
        </p:sp>
        <p:sp>
          <p:nvSpPr>
            <p:cNvPr id="2700" name="CustomShape 448"/>
            <p:cNvSpPr/>
            <p:nvPr/>
          </p:nvSpPr>
          <p:spPr>
            <a:xfrm>
              <a:off x="1351440" y="3811680"/>
              <a:ext cx="11160" cy="18360"/>
            </a:xfrm>
            <a:custGeom>
              <a:avLst/>
              <a:gdLst/>
              <a:ahLst/>
              <a:rect l="l" t="t" r="r" b="b"/>
              <a:pathLst>
                <a:path w="4810" h="7769">
                  <a:moveTo>
                    <a:pt x="370" y="0"/>
                  </a:moveTo>
                  <a:lnTo>
                    <a:pt x="0" y="370"/>
                  </a:lnTo>
                  <a:lnTo>
                    <a:pt x="4254" y="7768"/>
                  </a:lnTo>
                  <a:lnTo>
                    <a:pt x="4809" y="7398"/>
                  </a:lnTo>
                  <a:lnTo>
                    <a:pt x="370" y="0"/>
                  </a:lnTo>
                  <a:close/>
                </a:path>
              </a:pathLst>
            </a:custGeom>
            <a:solidFill>
              <a:srgbClr val="e3e9ed"/>
            </a:solidFill>
            <a:ln>
              <a:noFill/>
            </a:ln>
          </p:spPr>
          <p:style>
            <a:lnRef idx="0"/>
            <a:fillRef idx="0"/>
            <a:effectRef idx="0"/>
            <a:fontRef idx="minor"/>
          </p:style>
        </p:sp>
        <p:sp>
          <p:nvSpPr>
            <p:cNvPr id="2701" name="CustomShape 449"/>
            <p:cNvSpPr/>
            <p:nvPr/>
          </p:nvSpPr>
          <p:spPr>
            <a:xfrm>
              <a:off x="1343880" y="3816000"/>
              <a:ext cx="11520" cy="18000"/>
            </a:xfrm>
            <a:custGeom>
              <a:avLst/>
              <a:gdLst/>
              <a:ahLst/>
              <a:rect l="l" t="t" r="r" b="b"/>
              <a:pathLst>
                <a:path w="4994" h="7584">
                  <a:moveTo>
                    <a:pt x="555" y="1"/>
                  </a:moveTo>
                  <a:lnTo>
                    <a:pt x="0" y="371"/>
                  </a:lnTo>
                  <a:lnTo>
                    <a:pt x="4624" y="7584"/>
                  </a:lnTo>
                  <a:lnTo>
                    <a:pt x="4994" y="7399"/>
                  </a:lnTo>
                  <a:lnTo>
                    <a:pt x="555" y="1"/>
                  </a:lnTo>
                  <a:close/>
                </a:path>
              </a:pathLst>
            </a:custGeom>
            <a:solidFill>
              <a:srgbClr val="e3e9ed"/>
            </a:solidFill>
            <a:ln>
              <a:noFill/>
            </a:ln>
          </p:spPr>
          <p:style>
            <a:lnRef idx="0"/>
            <a:fillRef idx="0"/>
            <a:effectRef idx="0"/>
            <a:fontRef idx="minor"/>
          </p:style>
        </p:sp>
        <p:sp>
          <p:nvSpPr>
            <p:cNvPr id="2702" name="CustomShape 450"/>
            <p:cNvSpPr/>
            <p:nvPr/>
          </p:nvSpPr>
          <p:spPr>
            <a:xfrm>
              <a:off x="1336680" y="3820680"/>
              <a:ext cx="12240" cy="17280"/>
            </a:xfrm>
            <a:custGeom>
              <a:avLst/>
              <a:gdLst/>
              <a:ahLst/>
              <a:rect l="l" t="t" r="r" b="b"/>
              <a:pathLst>
                <a:path w="5180" h="7399">
                  <a:moveTo>
                    <a:pt x="371" y="0"/>
                  </a:moveTo>
                  <a:lnTo>
                    <a:pt x="1" y="370"/>
                  </a:lnTo>
                  <a:lnTo>
                    <a:pt x="4810" y="7398"/>
                  </a:lnTo>
                  <a:lnTo>
                    <a:pt x="5180" y="7213"/>
                  </a:lnTo>
                  <a:lnTo>
                    <a:pt x="371" y="0"/>
                  </a:lnTo>
                  <a:close/>
                </a:path>
              </a:pathLst>
            </a:custGeom>
            <a:solidFill>
              <a:srgbClr val="e3e9ed"/>
            </a:solidFill>
            <a:ln>
              <a:noFill/>
            </a:ln>
          </p:spPr>
          <p:style>
            <a:lnRef idx="0"/>
            <a:fillRef idx="0"/>
            <a:effectRef idx="0"/>
            <a:fontRef idx="minor"/>
          </p:style>
        </p:sp>
        <p:sp>
          <p:nvSpPr>
            <p:cNvPr id="2703" name="CustomShape 451"/>
            <p:cNvSpPr/>
            <p:nvPr/>
          </p:nvSpPr>
          <p:spPr>
            <a:xfrm>
              <a:off x="1329120" y="3825720"/>
              <a:ext cx="12960" cy="16920"/>
            </a:xfrm>
            <a:custGeom>
              <a:avLst/>
              <a:gdLst/>
              <a:ahLst/>
              <a:rect l="l" t="t" r="r" b="b"/>
              <a:pathLst>
                <a:path w="5550" h="7214">
                  <a:moveTo>
                    <a:pt x="556" y="1"/>
                  </a:moveTo>
                  <a:lnTo>
                    <a:pt x="1" y="371"/>
                  </a:lnTo>
                  <a:lnTo>
                    <a:pt x="5179" y="7214"/>
                  </a:lnTo>
                  <a:lnTo>
                    <a:pt x="5549" y="7029"/>
                  </a:lnTo>
                  <a:lnTo>
                    <a:pt x="556" y="1"/>
                  </a:lnTo>
                  <a:close/>
                </a:path>
              </a:pathLst>
            </a:custGeom>
            <a:solidFill>
              <a:srgbClr val="e3e9ed"/>
            </a:solidFill>
            <a:ln>
              <a:noFill/>
            </a:ln>
          </p:spPr>
          <p:style>
            <a:lnRef idx="0"/>
            <a:fillRef idx="0"/>
            <a:effectRef idx="0"/>
            <a:fontRef idx="minor"/>
          </p:style>
        </p:sp>
        <p:sp>
          <p:nvSpPr>
            <p:cNvPr id="2704" name="CustomShape 452"/>
            <p:cNvSpPr/>
            <p:nvPr/>
          </p:nvSpPr>
          <p:spPr>
            <a:xfrm>
              <a:off x="1322280" y="3831120"/>
              <a:ext cx="12960" cy="16560"/>
            </a:xfrm>
            <a:custGeom>
              <a:avLst/>
              <a:gdLst/>
              <a:ahLst/>
              <a:rect l="l" t="t" r="r" b="b"/>
              <a:pathLst>
                <a:path w="5550" h="7029">
                  <a:moveTo>
                    <a:pt x="370" y="0"/>
                  </a:moveTo>
                  <a:lnTo>
                    <a:pt x="0" y="370"/>
                  </a:lnTo>
                  <a:lnTo>
                    <a:pt x="5179" y="7028"/>
                  </a:lnTo>
                  <a:lnTo>
                    <a:pt x="5549" y="6843"/>
                  </a:lnTo>
                  <a:lnTo>
                    <a:pt x="370" y="0"/>
                  </a:lnTo>
                  <a:close/>
                </a:path>
              </a:pathLst>
            </a:custGeom>
            <a:solidFill>
              <a:srgbClr val="e3e9ed"/>
            </a:solidFill>
            <a:ln>
              <a:noFill/>
            </a:ln>
          </p:spPr>
          <p:style>
            <a:lnRef idx="0"/>
            <a:fillRef idx="0"/>
            <a:effectRef idx="0"/>
            <a:fontRef idx="minor"/>
          </p:style>
        </p:sp>
        <p:sp>
          <p:nvSpPr>
            <p:cNvPr id="2705" name="CustomShape 453"/>
            <p:cNvSpPr/>
            <p:nvPr/>
          </p:nvSpPr>
          <p:spPr>
            <a:xfrm>
              <a:off x="1315440" y="3836880"/>
              <a:ext cx="14040" cy="16200"/>
            </a:xfrm>
            <a:custGeom>
              <a:avLst/>
              <a:gdLst/>
              <a:ahLst/>
              <a:rect l="l" t="t" r="r" b="b"/>
              <a:pathLst>
                <a:path w="5919" h="6844">
                  <a:moveTo>
                    <a:pt x="370" y="1"/>
                  </a:moveTo>
                  <a:lnTo>
                    <a:pt x="0" y="186"/>
                  </a:lnTo>
                  <a:lnTo>
                    <a:pt x="5549" y="6844"/>
                  </a:lnTo>
                  <a:lnTo>
                    <a:pt x="5919" y="6474"/>
                  </a:lnTo>
                  <a:lnTo>
                    <a:pt x="370" y="1"/>
                  </a:lnTo>
                  <a:close/>
                </a:path>
              </a:pathLst>
            </a:custGeom>
            <a:solidFill>
              <a:srgbClr val="e3e9ed"/>
            </a:solidFill>
            <a:ln>
              <a:noFill/>
            </a:ln>
          </p:spPr>
          <p:style>
            <a:lnRef idx="0"/>
            <a:fillRef idx="0"/>
            <a:effectRef idx="0"/>
            <a:fontRef idx="minor"/>
          </p:style>
        </p:sp>
        <p:sp>
          <p:nvSpPr>
            <p:cNvPr id="2706" name="CustomShape 454"/>
            <p:cNvSpPr/>
            <p:nvPr/>
          </p:nvSpPr>
          <p:spPr>
            <a:xfrm>
              <a:off x="1308600" y="3842640"/>
              <a:ext cx="14400" cy="15480"/>
            </a:xfrm>
            <a:custGeom>
              <a:avLst/>
              <a:gdLst/>
              <a:ahLst/>
              <a:rect l="l" t="t" r="r" b="b"/>
              <a:pathLst>
                <a:path w="6105" h="6660">
                  <a:moveTo>
                    <a:pt x="556" y="1"/>
                  </a:moveTo>
                  <a:lnTo>
                    <a:pt x="1" y="186"/>
                  </a:lnTo>
                  <a:lnTo>
                    <a:pt x="5734" y="6659"/>
                  </a:lnTo>
                  <a:lnTo>
                    <a:pt x="6104" y="6289"/>
                  </a:lnTo>
                  <a:lnTo>
                    <a:pt x="556" y="1"/>
                  </a:lnTo>
                  <a:close/>
                </a:path>
              </a:pathLst>
            </a:custGeom>
            <a:solidFill>
              <a:srgbClr val="e3e9ed"/>
            </a:solidFill>
            <a:ln>
              <a:noFill/>
            </a:ln>
          </p:spPr>
          <p:style>
            <a:lnRef idx="0"/>
            <a:fillRef idx="0"/>
            <a:effectRef idx="0"/>
            <a:fontRef idx="minor"/>
          </p:style>
        </p:sp>
        <p:sp>
          <p:nvSpPr>
            <p:cNvPr id="2707" name="CustomShape 455"/>
            <p:cNvSpPr/>
            <p:nvPr/>
          </p:nvSpPr>
          <p:spPr>
            <a:xfrm>
              <a:off x="1302480" y="3848400"/>
              <a:ext cx="14760" cy="15120"/>
            </a:xfrm>
            <a:custGeom>
              <a:avLst/>
              <a:gdLst/>
              <a:ahLst/>
              <a:rect l="l" t="t" r="r" b="b"/>
              <a:pathLst>
                <a:path w="6289" h="6474">
                  <a:moveTo>
                    <a:pt x="371" y="0"/>
                  </a:moveTo>
                  <a:lnTo>
                    <a:pt x="1" y="370"/>
                  </a:lnTo>
                  <a:lnTo>
                    <a:pt x="5919" y="6474"/>
                  </a:lnTo>
                  <a:lnTo>
                    <a:pt x="6289" y="6104"/>
                  </a:lnTo>
                  <a:lnTo>
                    <a:pt x="371" y="0"/>
                  </a:lnTo>
                  <a:close/>
                </a:path>
              </a:pathLst>
            </a:custGeom>
            <a:solidFill>
              <a:srgbClr val="e3e9ed"/>
            </a:solidFill>
            <a:ln>
              <a:noFill/>
            </a:ln>
          </p:spPr>
          <p:style>
            <a:lnRef idx="0"/>
            <a:fillRef idx="0"/>
            <a:effectRef idx="0"/>
            <a:fontRef idx="minor"/>
          </p:style>
        </p:sp>
        <p:sp>
          <p:nvSpPr>
            <p:cNvPr id="2708" name="CustomShape 456"/>
            <p:cNvSpPr/>
            <p:nvPr/>
          </p:nvSpPr>
          <p:spPr>
            <a:xfrm>
              <a:off x="1296000" y="3854520"/>
              <a:ext cx="15120" cy="14760"/>
            </a:xfrm>
            <a:custGeom>
              <a:avLst/>
              <a:gdLst/>
              <a:ahLst/>
              <a:rect l="l" t="t" r="r" b="b"/>
              <a:pathLst>
                <a:path w="6474" h="6289">
                  <a:moveTo>
                    <a:pt x="370" y="1"/>
                  </a:moveTo>
                  <a:lnTo>
                    <a:pt x="0" y="371"/>
                  </a:lnTo>
                  <a:lnTo>
                    <a:pt x="6104" y="6289"/>
                  </a:lnTo>
                  <a:lnTo>
                    <a:pt x="6474" y="5919"/>
                  </a:lnTo>
                  <a:lnTo>
                    <a:pt x="370" y="1"/>
                  </a:lnTo>
                  <a:close/>
                </a:path>
              </a:pathLst>
            </a:custGeom>
            <a:solidFill>
              <a:srgbClr val="e3e9ed"/>
            </a:solidFill>
            <a:ln>
              <a:noFill/>
            </a:ln>
          </p:spPr>
          <p:style>
            <a:lnRef idx="0"/>
            <a:fillRef idx="0"/>
            <a:effectRef idx="0"/>
            <a:fontRef idx="minor"/>
          </p:style>
        </p:sp>
        <p:sp>
          <p:nvSpPr>
            <p:cNvPr id="2709" name="CustomShape 457"/>
            <p:cNvSpPr/>
            <p:nvPr/>
          </p:nvSpPr>
          <p:spPr>
            <a:xfrm>
              <a:off x="1290240" y="3861000"/>
              <a:ext cx="15480" cy="14760"/>
            </a:xfrm>
            <a:custGeom>
              <a:avLst/>
              <a:gdLst/>
              <a:ahLst/>
              <a:rect l="l" t="t" r="r" b="b"/>
              <a:pathLst>
                <a:path w="6660" h="6290">
                  <a:moveTo>
                    <a:pt x="186" y="1"/>
                  </a:moveTo>
                  <a:lnTo>
                    <a:pt x="1" y="371"/>
                  </a:lnTo>
                  <a:lnTo>
                    <a:pt x="6289" y="6289"/>
                  </a:lnTo>
                  <a:lnTo>
                    <a:pt x="6659" y="5734"/>
                  </a:lnTo>
                  <a:lnTo>
                    <a:pt x="186" y="1"/>
                  </a:lnTo>
                  <a:close/>
                </a:path>
              </a:pathLst>
            </a:custGeom>
            <a:solidFill>
              <a:srgbClr val="e3e9ed"/>
            </a:solidFill>
            <a:ln>
              <a:noFill/>
            </a:ln>
          </p:spPr>
          <p:style>
            <a:lnRef idx="0"/>
            <a:fillRef idx="0"/>
            <a:effectRef idx="0"/>
            <a:fontRef idx="minor"/>
          </p:style>
        </p:sp>
        <p:sp>
          <p:nvSpPr>
            <p:cNvPr id="2710" name="CustomShape 458"/>
            <p:cNvSpPr/>
            <p:nvPr/>
          </p:nvSpPr>
          <p:spPr>
            <a:xfrm>
              <a:off x="1284480" y="3867480"/>
              <a:ext cx="16200" cy="14040"/>
            </a:xfrm>
            <a:custGeom>
              <a:avLst/>
              <a:gdLst/>
              <a:ahLst/>
              <a:rect l="l" t="t" r="r" b="b"/>
              <a:pathLst>
                <a:path w="6844" h="5919">
                  <a:moveTo>
                    <a:pt x="186" y="0"/>
                  </a:moveTo>
                  <a:lnTo>
                    <a:pt x="1" y="370"/>
                  </a:lnTo>
                  <a:lnTo>
                    <a:pt x="6474" y="5919"/>
                  </a:lnTo>
                  <a:lnTo>
                    <a:pt x="6844" y="5549"/>
                  </a:lnTo>
                  <a:lnTo>
                    <a:pt x="186" y="0"/>
                  </a:lnTo>
                  <a:close/>
                </a:path>
              </a:pathLst>
            </a:custGeom>
            <a:solidFill>
              <a:srgbClr val="e3e9ed"/>
            </a:solidFill>
            <a:ln>
              <a:noFill/>
            </a:ln>
          </p:spPr>
          <p:style>
            <a:lnRef idx="0"/>
            <a:fillRef idx="0"/>
            <a:effectRef idx="0"/>
            <a:fontRef idx="minor"/>
          </p:style>
        </p:sp>
        <p:sp>
          <p:nvSpPr>
            <p:cNvPr id="2711" name="CustomShape 459"/>
            <p:cNvSpPr/>
            <p:nvPr/>
          </p:nvSpPr>
          <p:spPr>
            <a:xfrm>
              <a:off x="1278720" y="3874680"/>
              <a:ext cx="16560" cy="12960"/>
            </a:xfrm>
            <a:custGeom>
              <a:avLst/>
              <a:gdLst/>
              <a:ahLst/>
              <a:rect l="l" t="t" r="r" b="b"/>
              <a:pathLst>
                <a:path w="7029" h="5550">
                  <a:moveTo>
                    <a:pt x="370" y="0"/>
                  </a:moveTo>
                  <a:lnTo>
                    <a:pt x="0" y="370"/>
                  </a:lnTo>
                  <a:lnTo>
                    <a:pt x="6843" y="5549"/>
                  </a:lnTo>
                  <a:lnTo>
                    <a:pt x="7028" y="5179"/>
                  </a:lnTo>
                  <a:lnTo>
                    <a:pt x="370" y="0"/>
                  </a:lnTo>
                  <a:close/>
                </a:path>
              </a:pathLst>
            </a:custGeom>
            <a:solidFill>
              <a:srgbClr val="e3e9ed"/>
            </a:solidFill>
            <a:ln>
              <a:noFill/>
            </a:ln>
          </p:spPr>
          <p:style>
            <a:lnRef idx="0"/>
            <a:fillRef idx="0"/>
            <a:effectRef idx="0"/>
            <a:fontRef idx="minor"/>
          </p:style>
        </p:sp>
        <p:sp>
          <p:nvSpPr>
            <p:cNvPr id="2712" name="CustomShape 460"/>
            <p:cNvSpPr/>
            <p:nvPr/>
          </p:nvSpPr>
          <p:spPr>
            <a:xfrm>
              <a:off x="1273320" y="3881160"/>
              <a:ext cx="17280" cy="12960"/>
            </a:xfrm>
            <a:custGeom>
              <a:avLst/>
              <a:gdLst/>
              <a:ahLst/>
              <a:rect l="l" t="t" r="r" b="b"/>
              <a:pathLst>
                <a:path w="7399" h="5550">
                  <a:moveTo>
                    <a:pt x="371" y="1"/>
                  </a:moveTo>
                  <a:lnTo>
                    <a:pt x="1" y="556"/>
                  </a:lnTo>
                  <a:lnTo>
                    <a:pt x="7029" y="5549"/>
                  </a:lnTo>
                  <a:lnTo>
                    <a:pt x="7399" y="5179"/>
                  </a:lnTo>
                  <a:lnTo>
                    <a:pt x="371" y="1"/>
                  </a:lnTo>
                  <a:close/>
                </a:path>
              </a:pathLst>
            </a:custGeom>
            <a:solidFill>
              <a:srgbClr val="e3e9ed"/>
            </a:solidFill>
            <a:ln>
              <a:noFill/>
            </a:ln>
          </p:spPr>
          <p:style>
            <a:lnRef idx="0"/>
            <a:fillRef idx="0"/>
            <a:effectRef idx="0"/>
            <a:fontRef idx="minor"/>
          </p:style>
        </p:sp>
        <p:sp>
          <p:nvSpPr>
            <p:cNvPr id="2713" name="CustomShape 461"/>
            <p:cNvSpPr/>
            <p:nvPr/>
          </p:nvSpPr>
          <p:spPr>
            <a:xfrm>
              <a:off x="1268640" y="3889080"/>
              <a:ext cx="17280" cy="12240"/>
            </a:xfrm>
            <a:custGeom>
              <a:avLst/>
              <a:gdLst/>
              <a:ahLst/>
              <a:rect l="l" t="t" r="r" b="b"/>
              <a:pathLst>
                <a:path w="7399" h="5180">
                  <a:moveTo>
                    <a:pt x="370" y="1"/>
                  </a:moveTo>
                  <a:lnTo>
                    <a:pt x="0" y="371"/>
                  </a:lnTo>
                  <a:lnTo>
                    <a:pt x="7213" y="5180"/>
                  </a:lnTo>
                  <a:lnTo>
                    <a:pt x="7398" y="4810"/>
                  </a:lnTo>
                  <a:lnTo>
                    <a:pt x="370" y="1"/>
                  </a:lnTo>
                  <a:close/>
                </a:path>
              </a:pathLst>
            </a:custGeom>
            <a:solidFill>
              <a:srgbClr val="e3e9ed"/>
            </a:solidFill>
            <a:ln>
              <a:noFill/>
            </a:ln>
          </p:spPr>
          <p:style>
            <a:lnRef idx="0"/>
            <a:fillRef idx="0"/>
            <a:effectRef idx="0"/>
            <a:fontRef idx="minor"/>
          </p:style>
        </p:sp>
        <p:sp>
          <p:nvSpPr>
            <p:cNvPr id="2714" name="CustomShape 462"/>
            <p:cNvSpPr/>
            <p:nvPr/>
          </p:nvSpPr>
          <p:spPr>
            <a:xfrm>
              <a:off x="1263600" y="3895920"/>
              <a:ext cx="18000" cy="11520"/>
            </a:xfrm>
            <a:custGeom>
              <a:avLst/>
              <a:gdLst/>
              <a:ahLst/>
              <a:rect l="l" t="t" r="r" b="b"/>
              <a:pathLst>
                <a:path w="7584" h="4994">
                  <a:moveTo>
                    <a:pt x="371" y="0"/>
                  </a:moveTo>
                  <a:lnTo>
                    <a:pt x="1" y="370"/>
                  </a:lnTo>
                  <a:lnTo>
                    <a:pt x="7399" y="4994"/>
                  </a:lnTo>
                  <a:lnTo>
                    <a:pt x="7584" y="4624"/>
                  </a:lnTo>
                  <a:lnTo>
                    <a:pt x="371" y="0"/>
                  </a:lnTo>
                  <a:close/>
                </a:path>
              </a:pathLst>
            </a:custGeom>
            <a:solidFill>
              <a:srgbClr val="e3e9ed"/>
            </a:solidFill>
            <a:ln>
              <a:noFill/>
            </a:ln>
          </p:spPr>
          <p:style>
            <a:lnRef idx="0"/>
            <a:fillRef idx="0"/>
            <a:effectRef idx="0"/>
            <a:fontRef idx="minor"/>
          </p:style>
        </p:sp>
        <p:sp>
          <p:nvSpPr>
            <p:cNvPr id="2715" name="CustomShape 463"/>
            <p:cNvSpPr/>
            <p:nvPr/>
          </p:nvSpPr>
          <p:spPr>
            <a:xfrm>
              <a:off x="1259280" y="3903480"/>
              <a:ext cx="18360" cy="11160"/>
            </a:xfrm>
            <a:custGeom>
              <a:avLst/>
              <a:gdLst/>
              <a:ahLst/>
              <a:rect l="l" t="t" r="r" b="b"/>
              <a:pathLst>
                <a:path w="7769" h="4810">
                  <a:moveTo>
                    <a:pt x="370" y="0"/>
                  </a:moveTo>
                  <a:lnTo>
                    <a:pt x="0" y="370"/>
                  </a:lnTo>
                  <a:lnTo>
                    <a:pt x="7398" y="4809"/>
                  </a:lnTo>
                  <a:lnTo>
                    <a:pt x="7768" y="4254"/>
                  </a:lnTo>
                  <a:lnTo>
                    <a:pt x="370" y="0"/>
                  </a:lnTo>
                  <a:close/>
                </a:path>
              </a:pathLst>
            </a:custGeom>
            <a:solidFill>
              <a:srgbClr val="e3e9ed"/>
            </a:solidFill>
            <a:ln>
              <a:noFill/>
            </a:ln>
          </p:spPr>
          <p:style>
            <a:lnRef idx="0"/>
            <a:fillRef idx="0"/>
            <a:effectRef idx="0"/>
            <a:fontRef idx="minor"/>
          </p:style>
        </p:sp>
        <p:sp>
          <p:nvSpPr>
            <p:cNvPr id="2716" name="CustomShape 464"/>
            <p:cNvSpPr/>
            <p:nvPr/>
          </p:nvSpPr>
          <p:spPr>
            <a:xfrm>
              <a:off x="1255320" y="3911040"/>
              <a:ext cx="18360" cy="10800"/>
            </a:xfrm>
            <a:custGeom>
              <a:avLst/>
              <a:gdLst/>
              <a:ahLst/>
              <a:rect l="l" t="t" r="r" b="b"/>
              <a:pathLst>
                <a:path w="7769" h="4625">
                  <a:moveTo>
                    <a:pt x="186" y="0"/>
                  </a:moveTo>
                  <a:lnTo>
                    <a:pt x="1" y="555"/>
                  </a:lnTo>
                  <a:lnTo>
                    <a:pt x="7584" y="4624"/>
                  </a:lnTo>
                  <a:lnTo>
                    <a:pt x="7769" y="4069"/>
                  </a:lnTo>
                  <a:lnTo>
                    <a:pt x="186" y="0"/>
                  </a:lnTo>
                  <a:close/>
                </a:path>
              </a:pathLst>
            </a:custGeom>
            <a:solidFill>
              <a:srgbClr val="e3e9ed"/>
            </a:solidFill>
            <a:ln>
              <a:noFill/>
            </a:ln>
          </p:spPr>
          <p:style>
            <a:lnRef idx="0"/>
            <a:fillRef idx="0"/>
            <a:effectRef idx="0"/>
            <a:fontRef idx="minor"/>
          </p:style>
        </p:sp>
        <p:sp>
          <p:nvSpPr>
            <p:cNvPr id="2717" name="CustomShape 465"/>
            <p:cNvSpPr/>
            <p:nvPr/>
          </p:nvSpPr>
          <p:spPr>
            <a:xfrm>
              <a:off x="1251360" y="3919320"/>
              <a:ext cx="18720" cy="9720"/>
            </a:xfrm>
            <a:custGeom>
              <a:avLst/>
              <a:gdLst/>
              <a:ahLst/>
              <a:rect l="l" t="t" r="r" b="b"/>
              <a:pathLst>
                <a:path w="7954" h="4255">
                  <a:moveTo>
                    <a:pt x="185" y="1"/>
                  </a:moveTo>
                  <a:lnTo>
                    <a:pt x="0" y="371"/>
                  </a:lnTo>
                  <a:lnTo>
                    <a:pt x="7583" y="4254"/>
                  </a:lnTo>
                  <a:lnTo>
                    <a:pt x="7953" y="3700"/>
                  </a:lnTo>
                  <a:lnTo>
                    <a:pt x="185" y="1"/>
                  </a:lnTo>
                  <a:close/>
                </a:path>
              </a:pathLst>
            </a:custGeom>
            <a:solidFill>
              <a:srgbClr val="e3e9ed"/>
            </a:solidFill>
            <a:ln>
              <a:noFill/>
            </a:ln>
          </p:spPr>
          <p:style>
            <a:lnRef idx="0"/>
            <a:fillRef idx="0"/>
            <a:effectRef idx="0"/>
            <a:fontRef idx="minor"/>
          </p:style>
        </p:sp>
        <p:sp>
          <p:nvSpPr>
            <p:cNvPr id="2718" name="CustomShape 466"/>
            <p:cNvSpPr/>
            <p:nvPr/>
          </p:nvSpPr>
          <p:spPr>
            <a:xfrm>
              <a:off x="1247400" y="3927240"/>
              <a:ext cx="19080" cy="9000"/>
            </a:xfrm>
            <a:custGeom>
              <a:avLst/>
              <a:gdLst/>
              <a:ahLst/>
              <a:rect l="l" t="t" r="r" b="b"/>
              <a:pathLst>
                <a:path w="8139" h="3885">
                  <a:moveTo>
                    <a:pt x="371" y="1"/>
                  </a:moveTo>
                  <a:lnTo>
                    <a:pt x="1" y="371"/>
                  </a:lnTo>
                  <a:lnTo>
                    <a:pt x="7954" y="3885"/>
                  </a:lnTo>
                  <a:lnTo>
                    <a:pt x="8139" y="3515"/>
                  </a:lnTo>
                  <a:lnTo>
                    <a:pt x="371" y="1"/>
                  </a:lnTo>
                  <a:close/>
                </a:path>
              </a:pathLst>
            </a:custGeom>
            <a:solidFill>
              <a:srgbClr val="e3e9ed"/>
            </a:solidFill>
            <a:ln>
              <a:noFill/>
            </a:ln>
          </p:spPr>
          <p:style>
            <a:lnRef idx="0"/>
            <a:fillRef idx="0"/>
            <a:effectRef idx="0"/>
            <a:fontRef idx="minor"/>
          </p:style>
        </p:sp>
        <p:sp>
          <p:nvSpPr>
            <p:cNvPr id="2719" name="CustomShape 467"/>
            <p:cNvSpPr/>
            <p:nvPr/>
          </p:nvSpPr>
          <p:spPr>
            <a:xfrm>
              <a:off x="1244160" y="3935160"/>
              <a:ext cx="19080" cy="8640"/>
            </a:xfrm>
            <a:custGeom>
              <a:avLst/>
              <a:gdLst/>
              <a:ahLst/>
              <a:rect l="l" t="t" r="r" b="b"/>
              <a:pathLst>
                <a:path w="8138" h="3700">
                  <a:moveTo>
                    <a:pt x="185" y="1"/>
                  </a:moveTo>
                  <a:lnTo>
                    <a:pt x="0" y="371"/>
                  </a:lnTo>
                  <a:lnTo>
                    <a:pt x="7953" y="3700"/>
                  </a:lnTo>
                  <a:lnTo>
                    <a:pt x="8138" y="3145"/>
                  </a:lnTo>
                  <a:lnTo>
                    <a:pt x="185" y="1"/>
                  </a:lnTo>
                  <a:close/>
                </a:path>
              </a:pathLst>
            </a:custGeom>
            <a:solidFill>
              <a:srgbClr val="e3e9ed"/>
            </a:solidFill>
            <a:ln>
              <a:noFill/>
            </a:ln>
          </p:spPr>
          <p:style>
            <a:lnRef idx="0"/>
            <a:fillRef idx="0"/>
            <a:effectRef idx="0"/>
            <a:fontRef idx="minor"/>
          </p:style>
        </p:sp>
        <p:sp>
          <p:nvSpPr>
            <p:cNvPr id="2720" name="CustomShape 468"/>
            <p:cNvSpPr/>
            <p:nvPr/>
          </p:nvSpPr>
          <p:spPr>
            <a:xfrm>
              <a:off x="1240920" y="3943440"/>
              <a:ext cx="19080" cy="7560"/>
            </a:xfrm>
            <a:custGeom>
              <a:avLst/>
              <a:gdLst/>
              <a:ahLst/>
              <a:rect l="l" t="t" r="r" b="b"/>
              <a:pathLst>
                <a:path w="8139" h="3331">
                  <a:moveTo>
                    <a:pt x="185" y="1"/>
                  </a:moveTo>
                  <a:lnTo>
                    <a:pt x="0" y="371"/>
                  </a:lnTo>
                  <a:lnTo>
                    <a:pt x="7953" y="3330"/>
                  </a:lnTo>
                  <a:lnTo>
                    <a:pt x="8138" y="2775"/>
                  </a:lnTo>
                  <a:lnTo>
                    <a:pt x="185" y="1"/>
                  </a:lnTo>
                  <a:close/>
                </a:path>
              </a:pathLst>
            </a:custGeom>
            <a:solidFill>
              <a:srgbClr val="e3e9ed"/>
            </a:solidFill>
            <a:ln>
              <a:noFill/>
            </a:ln>
          </p:spPr>
          <p:style>
            <a:lnRef idx="0"/>
            <a:fillRef idx="0"/>
            <a:effectRef idx="0"/>
            <a:fontRef idx="minor"/>
          </p:style>
        </p:sp>
        <p:sp>
          <p:nvSpPr>
            <p:cNvPr id="2721" name="CustomShape 469"/>
            <p:cNvSpPr/>
            <p:nvPr/>
          </p:nvSpPr>
          <p:spPr>
            <a:xfrm>
              <a:off x="1238040" y="3951720"/>
              <a:ext cx="19800" cy="7200"/>
            </a:xfrm>
            <a:custGeom>
              <a:avLst/>
              <a:gdLst/>
              <a:ahLst/>
              <a:rect l="l" t="t" r="r" b="b"/>
              <a:pathLst>
                <a:path w="8324" h="3145">
                  <a:moveTo>
                    <a:pt x="186" y="0"/>
                  </a:moveTo>
                  <a:lnTo>
                    <a:pt x="1" y="555"/>
                  </a:lnTo>
                  <a:lnTo>
                    <a:pt x="8139" y="3144"/>
                  </a:lnTo>
                  <a:lnTo>
                    <a:pt x="8324" y="2589"/>
                  </a:lnTo>
                  <a:lnTo>
                    <a:pt x="186" y="0"/>
                  </a:lnTo>
                  <a:close/>
                </a:path>
              </a:pathLst>
            </a:custGeom>
            <a:solidFill>
              <a:srgbClr val="e3e9ed"/>
            </a:solidFill>
            <a:ln>
              <a:noFill/>
            </a:ln>
          </p:spPr>
          <p:style>
            <a:lnRef idx="0"/>
            <a:fillRef idx="0"/>
            <a:effectRef idx="0"/>
            <a:fontRef idx="minor"/>
          </p:style>
        </p:sp>
        <p:sp>
          <p:nvSpPr>
            <p:cNvPr id="2722" name="CustomShape 470"/>
            <p:cNvSpPr/>
            <p:nvPr/>
          </p:nvSpPr>
          <p:spPr>
            <a:xfrm>
              <a:off x="1235520" y="3960000"/>
              <a:ext cx="19800" cy="6480"/>
            </a:xfrm>
            <a:custGeom>
              <a:avLst/>
              <a:gdLst/>
              <a:ahLst/>
              <a:rect l="l" t="t" r="r" b="b"/>
              <a:pathLst>
                <a:path w="8324" h="2775">
                  <a:moveTo>
                    <a:pt x="1" y="0"/>
                  </a:moveTo>
                  <a:lnTo>
                    <a:pt x="1" y="555"/>
                  </a:lnTo>
                  <a:lnTo>
                    <a:pt x="8139" y="2774"/>
                  </a:lnTo>
                  <a:lnTo>
                    <a:pt x="8324" y="2405"/>
                  </a:lnTo>
                  <a:lnTo>
                    <a:pt x="1" y="0"/>
                  </a:lnTo>
                  <a:close/>
                </a:path>
              </a:pathLst>
            </a:custGeom>
            <a:solidFill>
              <a:srgbClr val="e3e9ed"/>
            </a:solidFill>
            <a:ln>
              <a:noFill/>
            </a:ln>
          </p:spPr>
          <p:style>
            <a:lnRef idx="0"/>
            <a:fillRef idx="0"/>
            <a:effectRef idx="0"/>
            <a:fontRef idx="minor"/>
          </p:style>
        </p:sp>
        <p:sp>
          <p:nvSpPr>
            <p:cNvPr id="2723" name="CustomShape 471"/>
            <p:cNvSpPr/>
            <p:nvPr/>
          </p:nvSpPr>
          <p:spPr>
            <a:xfrm>
              <a:off x="1233000" y="3968640"/>
              <a:ext cx="20160" cy="5760"/>
            </a:xfrm>
            <a:custGeom>
              <a:avLst/>
              <a:gdLst/>
              <a:ahLst/>
              <a:rect l="l" t="t" r="r" b="b"/>
              <a:pathLst>
                <a:path w="8508" h="2590">
                  <a:moveTo>
                    <a:pt x="185" y="0"/>
                  </a:moveTo>
                  <a:lnTo>
                    <a:pt x="0" y="555"/>
                  </a:lnTo>
                  <a:lnTo>
                    <a:pt x="8323" y="2590"/>
                  </a:lnTo>
                  <a:lnTo>
                    <a:pt x="8508" y="2035"/>
                  </a:lnTo>
                  <a:lnTo>
                    <a:pt x="185" y="0"/>
                  </a:lnTo>
                  <a:close/>
                </a:path>
              </a:pathLst>
            </a:custGeom>
            <a:solidFill>
              <a:srgbClr val="e3e9ed"/>
            </a:solidFill>
            <a:ln>
              <a:noFill/>
            </a:ln>
          </p:spPr>
          <p:style>
            <a:lnRef idx="0"/>
            <a:fillRef idx="0"/>
            <a:effectRef idx="0"/>
            <a:fontRef idx="minor"/>
          </p:style>
        </p:sp>
        <p:sp>
          <p:nvSpPr>
            <p:cNvPr id="2724" name="CustomShape 472"/>
            <p:cNvSpPr/>
            <p:nvPr/>
          </p:nvSpPr>
          <p:spPr>
            <a:xfrm>
              <a:off x="1231200" y="3976920"/>
              <a:ext cx="20160" cy="5400"/>
            </a:xfrm>
            <a:custGeom>
              <a:avLst/>
              <a:gdLst/>
              <a:ahLst/>
              <a:rect l="l" t="t" r="r" b="b"/>
              <a:pathLst>
                <a:path w="8509" h="2405">
                  <a:moveTo>
                    <a:pt x="185" y="0"/>
                  </a:moveTo>
                  <a:lnTo>
                    <a:pt x="0" y="555"/>
                  </a:lnTo>
                  <a:lnTo>
                    <a:pt x="8323" y="2405"/>
                  </a:lnTo>
                  <a:lnTo>
                    <a:pt x="8508" y="1850"/>
                  </a:lnTo>
                  <a:lnTo>
                    <a:pt x="185" y="0"/>
                  </a:lnTo>
                  <a:close/>
                </a:path>
              </a:pathLst>
            </a:custGeom>
            <a:solidFill>
              <a:srgbClr val="e3e9ed"/>
            </a:solidFill>
            <a:ln>
              <a:noFill/>
            </a:ln>
          </p:spPr>
          <p:style>
            <a:lnRef idx="0"/>
            <a:fillRef idx="0"/>
            <a:effectRef idx="0"/>
            <a:fontRef idx="minor"/>
          </p:style>
        </p:sp>
        <p:sp>
          <p:nvSpPr>
            <p:cNvPr id="2725" name="CustomShape 473"/>
            <p:cNvSpPr/>
            <p:nvPr/>
          </p:nvSpPr>
          <p:spPr>
            <a:xfrm>
              <a:off x="1229400" y="3985920"/>
              <a:ext cx="20520" cy="4680"/>
            </a:xfrm>
            <a:custGeom>
              <a:avLst/>
              <a:gdLst/>
              <a:ahLst/>
              <a:rect l="l" t="t" r="r" b="b"/>
              <a:pathLst>
                <a:path w="8694" h="2035">
                  <a:moveTo>
                    <a:pt x="186" y="0"/>
                  </a:moveTo>
                  <a:lnTo>
                    <a:pt x="1" y="555"/>
                  </a:lnTo>
                  <a:lnTo>
                    <a:pt x="8508" y="2035"/>
                  </a:lnTo>
                  <a:lnTo>
                    <a:pt x="8693" y="1480"/>
                  </a:lnTo>
                  <a:lnTo>
                    <a:pt x="186" y="0"/>
                  </a:lnTo>
                  <a:close/>
                </a:path>
              </a:pathLst>
            </a:custGeom>
            <a:solidFill>
              <a:srgbClr val="e3e9ed"/>
            </a:solidFill>
            <a:ln>
              <a:noFill/>
            </a:ln>
          </p:spPr>
          <p:style>
            <a:lnRef idx="0"/>
            <a:fillRef idx="0"/>
            <a:effectRef idx="0"/>
            <a:fontRef idx="minor"/>
          </p:style>
        </p:sp>
        <p:sp>
          <p:nvSpPr>
            <p:cNvPr id="2726" name="CustomShape 474"/>
            <p:cNvSpPr/>
            <p:nvPr/>
          </p:nvSpPr>
          <p:spPr>
            <a:xfrm>
              <a:off x="1227960" y="3994200"/>
              <a:ext cx="20520" cy="3600"/>
            </a:xfrm>
            <a:custGeom>
              <a:avLst/>
              <a:gdLst/>
              <a:ahLst/>
              <a:rect l="l" t="t" r="r" b="b"/>
              <a:pathLst>
                <a:path w="8694" h="1665">
                  <a:moveTo>
                    <a:pt x="186" y="0"/>
                  </a:moveTo>
                  <a:lnTo>
                    <a:pt x="1" y="555"/>
                  </a:lnTo>
                  <a:lnTo>
                    <a:pt x="8509" y="1665"/>
                  </a:lnTo>
                  <a:lnTo>
                    <a:pt x="8693" y="1295"/>
                  </a:lnTo>
                  <a:lnTo>
                    <a:pt x="186" y="0"/>
                  </a:lnTo>
                  <a:close/>
                </a:path>
              </a:pathLst>
            </a:custGeom>
            <a:solidFill>
              <a:srgbClr val="e3e9ed"/>
            </a:solidFill>
            <a:ln>
              <a:noFill/>
            </a:ln>
          </p:spPr>
          <p:style>
            <a:lnRef idx="0"/>
            <a:fillRef idx="0"/>
            <a:effectRef idx="0"/>
            <a:fontRef idx="minor"/>
          </p:style>
        </p:sp>
        <p:sp>
          <p:nvSpPr>
            <p:cNvPr id="2727" name="CustomShape 475"/>
            <p:cNvSpPr/>
            <p:nvPr/>
          </p:nvSpPr>
          <p:spPr>
            <a:xfrm>
              <a:off x="1227240" y="4003200"/>
              <a:ext cx="20160" cy="3240"/>
            </a:xfrm>
            <a:custGeom>
              <a:avLst/>
              <a:gdLst/>
              <a:ahLst/>
              <a:rect l="l" t="t" r="r" b="b"/>
              <a:pathLst>
                <a:path w="8509" h="1481">
                  <a:moveTo>
                    <a:pt x="1" y="0"/>
                  </a:moveTo>
                  <a:lnTo>
                    <a:pt x="1" y="555"/>
                  </a:lnTo>
                  <a:lnTo>
                    <a:pt x="8509" y="1480"/>
                  </a:lnTo>
                  <a:lnTo>
                    <a:pt x="8509" y="925"/>
                  </a:lnTo>
                  <a:lnTo>
                    <a:pt x="1" y="0"/>
                  </a:lnTo>
                  <a:close/>
                </a:path>
              </a:pathLst>
            </a:custGeom>
            <a:solidFill>
              <a:srgbClr val="e3e9ed"/>
            </a:solidFill>
            <a:ln>
              <a:noFill/>
            </a:ln>
          </p:spPr>
          <p:style>
            <a:lnRef idx="0"/>
            <a:fillRef idx="0"/>
            <a:effectRef idx="0"/>
            <a:fontRef idx="minor"/>
          </p:style>
        </p:sp>
        <p:sp>
          <p:nvSpPr>
            <p:cNvPr id="2728" name="CustomShape 476"/>
            <p:cNvSpPr/>
            <p:nvPr/>
          </p:nvSpPr>
          <p:spPr>
            <a:xfrm>
              <a:off x="1226160" y="4012200"/>
              <a:ext cx="20520" cy="2160"/>
            </a:xfrm>
            <a:custGeom>
              <a:avLst/>
              <a:gdLst/>
              <a:ahLst/>
              <a:rect l="l" t="t" r="r" b="b"/>
              <a:pathLst>
                <a:path w="8694" h="1111">
                  <a:moveTo>
                    <a:pt x="1" y="0"/>
                  </a:moveTo>
                  <a:lnTo>
                    <a:pt x="1" y="370"/>
                  </a:lnTo>
                  <a:lnTo>
                    <a:pt x="8694" y="1110"/>
                  </a:lnTo>
                  <a:lnTo>
                    <a:pt x="8694" y="555"/>
                  </a:lnTo>
                  <a:lnTo>
                    <a:pt x="1" y="0"/>
                  </a:lnTo>
                  <a:close/>
                </a:path>
              </a:pathLst>
            </a:custGeom>
            <a:solidFill>
              <a:srgbClr val="e3e9ed"/>
            </a:solidFill>
            <a:ln>
              <a:noFill/>
            </a:ln>
          </p:spPr>
          <p:style>
            <a:lnRef idx="0"/>
            <a:fillRef idx="0"/>
            <a:effectRef idx="0"/>
            <a:fontRef idx="minor"/>
          </p:style>
        </p:sp>
        <p:sp>
          <p:nvSpPr>
            <p:cNvPr id="2729" name="CustomShape 477"/>
            <p:cNvSpPr/>
            <p:nvPr/>
          </p:nvSpPr>
          <p:spPr>
            <a:xfrm>
              <a:off x="1225800" y="4020480"/>
              <a:ext cx="20520" cy="1800"/>
            </a:xfrm>
            <a:custGeom>
              <a:avLst/>
              <a:gdLst/>
              <a:ahLst/>
              <a:rect l="l" t="t" r="r" b="b"/>
              <a:pathLst>
                <a:path w="8693" h="926">
                  <a:moveTo>
                    <a:pt x="0" y="1"/>
                  </a:moveTo>
                  <a:lnTo>
                    <a:pt x="0" y="555"/>
                  </a:lnTo>
                  <a:lnTo>
                    <a:pt x="8693" y="925"/>
                  </a:lnTo>
                  <a:lnTo>
                    <a:pt x="8693" y="370"/>
                  </a:lnTo>
                  <a:lnTo>
                    <a:pt x="0" y="1"/>
                  </a:lnTo>
                  <a:close/>
                </a:path>
              </a:pathLst>
            </a:custGeom>
            <a:solidFill>
              <a:srgbClr val="e3e9ed"/>
            </a:solidFill>
            <a:ln>
              <a:noFill/>
            </a:ln>
          </p:spPr>
          <p:style>
            <a:lnRef idx="0"/>
            <a:fillRef idx="0"/>
            <a:effectRef idx="0"/>
            <a:fontRef idx="minor"/>
          </p:style>
        </p:sp>
        <p:sp>
          <p:nvSpPr>
            <p:cNvPr id="2730" name="CustomShape 478"/>
            <p:cNvSpPr/>
            <p:nvPr/>
          </p:nvSpPr>
          <p:spPr>
            <a:xfrm>
              <a:off x="1225800" y="4029480"/>
              <a:ext cx="20160" cy="1080"/>
            </a:xfrm>
            <a:custGeom>
              <a:avLst/>
              <a:gdLst/>
              <a:ahLst/>
              <a:rect l="l" t="t" r="r" b="b"/>
              <a:pathLst>
                <a:path w="8508" h="556">
                  <a:moveTo>
                    <a:pt x="0" y="1"/>
                  </a:moveTo>
                  <a:lnTo>
                    <a:pt x="0" y="555"/>
                  </a:lnTo>
                  <a:lnTo>
                    <a:pt x="8508" y="555"/>
                  </a:lnTo>
                  <a:lnTo>
                    <a:pt x="8508" y="1"/>
                  </a:lnTo>
                  <a:close/>
                </a:path>
              </a:pathLst>
            </a:custGeom>
            <a:solidFill>
              <a:srgbClr val="e3e9ed"/>
            </a:solidFill>
            <a:ln>
              <a:noFill/>
            </a:ln>
          </p:spPr>
          <p:style>
            <a:lnRef idx="0"/>
            <a:fillRef idx="0"/>
            <a:effectRef idx="0"/>
            <a:fontRef idx="minor"/>
          </p:style>
        </p:sp>
        <p:sp>
          <p:nvSpPr>
            <p:cNvPr id="2731" name="CustomShape 479"/>
            <p:cNvSpPr/>
            <p:nvPr/>
          </p:nvSpPr>
          <p:spPr>
            <a:xfrm>
              <a:off x="1225800" y="4037400"/>
              <a:ext cx="20520" cy="1800"/>
            </a:xfrm>
            <a:custGeom>
              <a:avLst/>
              <a:gdLst/>
              <a:ahLst/>
              <a:rect l="l" t="t" r="r" b="b"/>
              <a:pathLst>
                <a:path w="8693" h="926">
                  <a:moveTo>
                    <a:pt x="8693" y="1"/>
                  </a:moveTo>
                  <a:lnTo>
                    <a:pt x="0" y="371"/>
                  </a:lnTo>
                  <a:lnTo>
                    <a:pt x="0" y="925"/>
                  </a:lnTo>
                  <a:lnTo>
                    <a:pt x="8693" y="556"/>
                  </a:lnTo>
                  <a:lnTo>
                    <a:pt x="8693" y="1"/>
                  </a:lnTo>
                  <a:close/>
                </a:path>
              </a:pathLst>
            </a:custGeom>
            <a:solidFill>
              <a:srgbClr val="e3e9ed"/>
            </a:solidFill>
            <a:ln>
              <a:noFill/>
            </a:ln>
          </p:spPr>
          <p:style>
            <a:lnRef idx="0"/>
            <a:fillRef idx="0"/>
            <a:effectRef idx="0"/>
            <a:fontRef idx="minor"/>
          </p:style>
        </p:sp>
        <p:sp>
          <p:nvSpPr>
            <p:cNvPr id="2732" name="CustomShape 480"/>
            <p:cNvSpPr/>
            <p:nvPr/>
          </p:nvSpPr>
          <p:spPr>
            <a:xfrm>
              <a:off x="1226160" y="4045320"/>
              <a:ext cx="20520" cy="2160"/>
            </a:xfrm>
            <a:custGeom>
              <a:avLst/>
              <a:gdLst/>
              <a:ahLst/>
              <a:rect l="l" t="t" r="r" b="b"/>
              <a:pathLst>
                <a:path w="8694" h="1111">
                  <a:moveTo>
                    <a:pt x="8694" y="1"/>
                  </a:moveTo>
                  <a:lnTo>
                    <a:pt x="1" y="741"/>
                  </a:lnTo>
                  <a:lnTo>
                    <a:pt x="186" y="1111"/>
                  </a:lnTo>
                  <a:lnTo>
                    <a:pt x="8694" y="556"/>
                  </a:lnTo>
                  <a:lnTo>
                    <a:pt x="8694" y="1"/>
                  </a:lnTo>
                  <a:close/>
                </a:path>
              </a:pathLst>
            </a:custGeom>
            <a:solidFill>
              <a:srgbClr val="e3e9ed"/>
            </a:solidFill>
            <a:ln>
              <a:noFill/>
            </a:ln>
          </p:spPr>
          <p:style>
            <a:lnRef idx="0"/>
            <a:fillRef idx="0"/>
            <a:effectRef idx="0"/>
            <a:fontRef idx="minor"/>
          </p:style>
        </p:sp>
        <p:sp>
          <p:nvSpPr>
            <p:cNvPr id="2733" name="CustomShape 481"/>
            <p:cNvSpPr/>
            <p:nvPr/>
          </p:nvSpPr>
          <p:spPr>
            <a:xfrm>
              <a:off x="1227240" y="4053960"/>
              <a:ext cx="20160" cy="2880"/>
            </a:xfrm>
            <a:custGeom>
              <a:avLst/>
              <a:gdLst/>
              <a:ahLst/>
              <a:rect l="l" t="t" r="r" b="b"/>
              <a:pathLst>
                <a:path w="8509" h="1296">
                  <a:moveTo>
                    <a:pt x="8509" y="1"/>
                  </a:moveTo>
                  <a:lnTo>
                    <a:pt x="1" y="741"/>
                  </a:lnTo>
                  <a:lnTo>
                    <a:pt x="1" y="1296"/>
                  </a:lnTo>
                  <a:lnTo>
                    <a:pt x="8509" y="371"/>
                  </a:lnTo>
                  <a:lnTo>
                    <a:pt x="8509" y="1"/>
                  </a:lnTo>
                  <a:close/>
                </a:path>
              </a:pathLst>
            </a:custGeom>
            <a:solidFill>
              <a:srgbClr val="e3e9ed"/>
            </a:solidFill>
            <a:ln>
              <a:noFill/>
            </a:ln>
          </p:spPr>
          <p:style>
            <a:lnRef idx="0"/>
            <a:fillRef idx="0"/>
            <a:effectRef idx="0"/>
            <a:fontRef idx="minor"/>
          </p:style>
        </p:sp>
        <p:sp>
          <p:nvSpPr>
            <p:cNvPr id="2734" name="CustomShape 482"/>
            <p:cNvSpPr/>
            <p:nvPr/>
          </p:nvSpPr>
          <p:spPr>
            <a:xfrm>
              <a:off x="1227960" y="4061880"/>
              <a:ext cx="20520" cy="3600"/>
            </a:xfrm>
            <a:custGeom>
              <a:avLst/>
              <a:gdLst/>
              <a:ahLst/>
              <a:rect l="l" t="t" r="r" b="b"/>
              <a:pathLst>
                <a:path w="8694" h="1665">
                  <a:moveTo>
                    <a:pt x="8509" y="0"/>
                  </a:moveTo>
                  <a:lnTo>
                    <a:pt x="1" y="1110"/>
                  </a:lnTo>
                  <a:lnTo>
                    <a:pt x="186" y="1665"/>
                  </a:lnTo>
                  <a:lnTo>
                    <a:pt x="8693" y="370"/>
                  </a:lnTo>
                  <a:lnTo>
                    <a:pt x="8509" y="0"/>
                  </a:lnTo>
                  <a:close/>
                </a:path>
              </a:pathLst>
            </a:custGeom>
            <a:solidFill>
              <a:srgbClr val="e3e9ed"/>
            </a:solidFill>
            <a:ln>
              <a:noFill/>
            </a:ln>
          </p:spPr>
          <p:style>
            <a:lnRef idx="0"/>
            <a:fillRef idx="0"/>
            <a:effectRef idx="0"/>
            <a:fontRef idx="minor"/>
          </p:style>
        </p:sp>
        <p:sp>
          <p:nvSpPr>
            <p:cNvPr id="2735" name="CustomShape 483"/>
            <p:cNvSpPr/>
            <p:nvPr/>
          </p:nvSpPr>
          <p:spPr>
            <a:xfrm>
              <a:off x="1229400" y="4069800"/>
              <a:ext cx="20520" cy="3960"/>
            </a:xfrm>
            <a:custGeom>
              <a:avLst/>
              <a:gdLst/>
              <a:ahLst/>
              <a:rect l="l" t="t" r="r" b="b"/>
              <a:pathLst>
                <a:path w="8694" h="1850">
                  <a:moveTo>
                    <a:pt x="8508" y="0"/>
                  </a:moveTo>
                  <a:lnTo>
                    <a:pt x="1" y="1480"/>
                  </a:lnTo>
                  <a:lnTo>
                    <a:pt x="186" y="1850"/>
                  </a:lnTo>
                  <a:lnTo>
                    <a:pt x="8693" y="370"/>
                  </a:lnTo>
                  <a:lnTo>
                    <a:pt x="8508" y="0"/>
                  </a:lnTo>
                  <a:close/>
                </a:path>
              </a:pathLst>
            </a:custGeom>
            <a:solidFill>
              <a:srgbClr val="e3e9ed"/>
            </a:solidFill>
            <a:ln>
              <a:noFill/>
            </a:ln>
          </p:spPr>
          <p:style>
            <a:lnRef idx="0"/>
            <a:fillRef idx="0"/>
            <a:effectRef idx="0"/>
            <a:fontRef idx="minor"/>
          </p:style>
        </p:sp>
        <p:sp>
          <p:nvSpPr>
            <p:cNvPr id="2736" name="CustomShape 484"/>
            <p:cNvSpPr/>
            <p:nvPr/>
          </p:nvSpPr>
          <p:spPr>
            <a:xfrm>
              <a:off x="1231200" y="4077360"/>
              <a:ext cx="20160" cy="5400"/>
            </a:xfrm>
            <a:custGeom>
              <a:avLst/>
              <a:gdLst/>
              <a:ahLst/>
              <a:rect l="l" t="t" r="r" b="b"/>
              <a:pathLst>
                <a:path w="8509" h="2405">
                  <a:moveTo>
                    <a:pt x="8323" y="0"/>
                  </a:moveTo>
                  <a:lnTo>
                    <a:pt x="0" y="1850"/>
                  </a:lnTo>
                  <a:lnTo>
                    <a:pt x="185" y="2405"/>
                  </a:lnTo>
                  <a:lnTo>
                    <a:pt x="8508" y="555"/>
                  </a:lnTo>
                  <a:lnTo>
                    <a:pt x="8323" y="0"/>
                  </a:lnTo>
                  <a:close/>
                </a:path>
              </a:pathLst>
            </a:custGeom>
            <a:solidFill>
              <a:srgbClr val="e3e9ed"/>
            </a:solidFill>
            <a:ln>
              <a:noFill/>
            </a:ln>
          </p:spPr>
          <p:style>
            <a:lnRef idx="0"/>
            <a:fillRef idx="0"/>
            <a:effectRef idx="0"/>
            <a:fontRef idx="minor"/>
          </p:style>
        </p:sp>
        <p:sp>
          <p:nvSpPr>
            <p:cNvPr id="2737" name="CustomShape 485"/>
            <p:cNvSpPr/>
            <p:nvPr/>
          </p:nvSpPr>
          <p:spPr>
            <a:xfrm>
              <a:off x="1233360" y="4085640"/>
              <a:ext cx="19800" cy="5760"/>
            </a:xfrm>
            <a:custGeom>
              <a:avLst/>
              <a:gdLst/>
              <a:ahLst/>
              <a:rect l="l" t="t" r="r" b="b"/>
              <a:pathLst>
                <a:path w="8323" h="2590">
                  <a:moveTo>
                    <a:pt x="8138" y="0"/>
                  </a:moveTo>
                  <a:lnTo>
                    <a:pt x="0" y="2035"/>
                  </a:lnTo>
                  <a:lnTo>
                    <a:pt x="0" y="2590"/>
                  </a:lnTo>
                  <a:lnTo>
                    <a:pt x="8323" y="555"/>
                  </a:lnTo>
                  <a:lnTo>
                    <a:pt x="8138" y="0"/>
                  </a:lnTo>
                  <a:close/>
                </a:path>
              </a:pathLst>
            </a:custGeom>
            <a:solidFill>
              <a:srgbClr val="e3e9ed"/>
            </a:solidFill>
            <a:ln>
              <a:noFill/>
            </a:ln>
          </p:spPr>
          <p:style>
            <a:lnRef idx="0"/>
            <a:fillRef idx="0"/>
            <a:effectRef idx="0"/>
            <a:fontRef idx="minor"/>
          </p:style>
        </p:sp>
        <p:sp>
          <p:nvSpPr>
            <p:cNvPr id="2738" name="CustomShape 486"/>
            <p:cNvSpPr/>
            <p:nvPr/>
          </p:nvSpPr>
          <p:spPr>
            <a:xfrm>
              <a:off x="1235520" y="4093560"/>
              <a:ext cx="19800" cy="6480"/>
            </a:xfrm>
            <a:custGeom>
              <a:avLst/>
              <a:gdLst/>
              <a:ahLst/>
              <a:rect l="l" t="t" r="r" b="b"/>
              <a:pathLst>
                <a:path w="8324" h="2775">
                  <a:moveTo>
                    <a:pt x="8139" y="1"/>
                  </a:moveTo>
                  <a:lnTo>
                    <a:pt x="1" y="2220"/>
                  </a:lnTo>
                  <a:lnTo>
                    <a:pt x="1" y="2775"/>
                  </a:lnTo>
                  <a:lnTo>
                    <a:pt x="8324" y="370"/>
                  </a:lnTo>
                  <a:lnTo>
                    <a:pt x="8139" y="1"/>
                  </a:lnTo>
                  <a:close/>
                </a:path>
              </a:pathLst>
            </a:custGeom>
            <a:solidFill>
              <a:srgbClr val="e3e9ed"/>
            </a:solidFill>
            <a:ln>
              <a:noFill/>
            </a:ln>
          </p:spPr>
          <p:style>
            <a:lnRef idx="0"/>
            <a:fillRef idx="0"/>
            <a:effectRef idx="0"/>
            <a:fontRef idx="minor"/>
          </p:style>
        </p:sp>
        <p:sp>
          <p:nvSpPr>
            <p:cNvPr id="2739" name="CustomShape 487"/>
            <p:cNvSpPr/>
            <p:nvPr/>
          </p:nvSpPr>
          <p:spPr>
            <a:xfrm>
              <a:off x="1238040" y="4101120"/>
              <a:ext cx="19800" cy="7200"/>
            </a:xfrm>
            <a:custGeom>
              <a:avLst/>
              <a:gdLst/>
              <a:ahLst/>
              <a:rect l="l" t="t" r="r" b="b"/>
              <a:pathLst>
                <a:path w="8324" h="3145">
                  <a:moveTo>
                    <a:pt x="8139" y="1"/>
                  </a:moveTo>
                  <a:lnTo>
                    <a:pt x="1" y="2590"/>
                  </a:lnTo>
                  <a:lnTo>
                    <a:pt x="186" y="3145"/>
                  </a:lnTo>
                  <a:lnTo>
                    <a:pt x="8324" y="556"/>
                  </a:lnTo>
                  <a:lnTo>
                    <a:pt x="8139" y="1"/>
                  </a:lnTo>
                  <a:close/>
                </a:path>
              </a:pathLst>
            </a:custGeom>
            <a:solidFill>
              <a:srgbClr val="e3e9ed"/>
            </a:solidFill>
            <a:ln>
              <a:noFill/>
            </a:ln>
          </p:spPr>
          <p:style>
            <a:lnRef idx="0"/>
            <a:fillRef idx="0"/>
            <a:effectRef idx="0"/>
            <a:fontRef idx="minor"/>
          </p:style>
        </p:sp>
        <p:sp>
          <p:nvSpPr>
            <p:cNvPr id="2740" name="CustomShape 488"/>
            <p:cNvSpPr/>
            <p:nvPr/>
          </p:nvSpPr>
          <p:spPr>
            <a:xfrm>
              <a:off x="1240920" y="4108680"/>
              <a:ext cx="19080" cy="7920"/>
            </a:xfrm>
            <a:custGeom>
              <a:avLst/>
              <a:gdLst/>
              <a:ahLst/>
              <a:rect l="l" t="t" r="r" b="b"/>
              <a:pathLst>
                <a:path w="8139" h="3516">
                  <a:moveTo>
                    <a:pt x="7953" y="1"/>
                  </a:moveTo>
                  <a:lnTo>
                    <a:pt x="0" y="2960"/>
                  </a:lnTo>
                  <a:lnTo>
                    <a:pt x="185" y="3515"/>
                  </a:lnTo>
                  <a:lnTo>
                    <a:pt x="8138" y="556"/>
                  </a:lnTo>
                  <a:lnTo>
                    <a:pt x="7953" y="1"/>
                  </a:lnTo>
                  <a:close/>
                </a:path>
              </a:pathLst>
            </a:custGeom>
            <a:solidFill>
              <a:srgbClr val="e3e9ed"/>
            </a:solidFill>
            <a:ln>
              <a:noFill/>
            </a:ln>
          </p:spPr>
          <p:style>
            <a:lnRef idx="0"/>
            <a:fillRef idx="0"/>
            <a:effectRef idx="0"/>
            <a:fontRef idx="minor"/>
          </p:style>
        </p:sp>
        <p:sp>
          <p:nvSpPr>
            <p:cNvPr id="2741" name="CustomShape 489"/>
            <p:cNvSpPr/>
            <p:nvPr/>
          </p:nvSpPr>
          <p:spPr>
            <a:xfrm>
              <a:off x="1244160" y="4116240"/>
              <a:ext cx="19080" cy="8640"/>
            </a:xfrm>
            <a:custGeom>
              <a:avLst/>
              <a:gdLst/>
              <a:ahLst/>
              <a:rect l="l" t="t" r="r" b="b"/>
              <a:pathLst>
                <a:path w="8138" h="3700">
                  <a:moveTo>
                    <a:pt x="7953" y="0"/>
                  </a:moveTo>
                  <a:lnTo>
                    <a:pt x="0" y="3329"/>
                  </a:lnTo>
                  <a:lnTo>
                    <a:pt x="185" y="3699"/>
                  </a:lnTo>
                  <a:lnTo>
                    <a:pt x="8138" y="555"/>
                  </a:lnTo>
                  <a:lnTo>
                    <a:pt x="7953" y="0"/>
                  </a:lnTo>
                  <a:close/>
                </a:path>
              </a:pathLst>
            </a:custGeom>
            <a:solidFill>
              <a:srgbClr val="e3e9ed"/>
            </a:solidFill>
            <a:ln>
              <a:noFill/>
            </a:ln>
          </p:spPr>
          <p:style>
            <a:lnRef idx="0"/>
            <a:fillRef idx="0"/>
            <a:effectRef idx="0"/>
            <a:fontRef idx="minor"/>
          </p:style>
        </p:sp>
        <p:sp>
          <p:nvSpPr>
            <p:cNvPr id="2742" name="CustomShape 490"/>
            <p:cNvSpPr/>
            <p:nvPr/>
          </p:nvSpPr>
          <p:spPr>
            <a:xfrm>
              <a:off x="1247400" y="4123800"/>
              <a:ext cx="19080" cy="9000"/>
            </a:xfrm>
            <a:custGeom>
              <a:avLst/>
              <a:gdLst/>
              <a:ahLst/>
              <a:rect l="l" t="t" r="r" b="b"/>
              <a:pathLst>
                <a:path w="8139" h="3885">
                  <a:moveTo>
                    <a:pt x="7954" y="0"/>
                  </a:moveTo>
                  <a:lnTo>
                    <a:pt x="1" y="3514"/>
                  </a:lnTo>
                  <a:lnTo>
                    <a:pt x="371" y="3884"/>
                  </a:lnTo>
                  <a:lnTo>
                    <a:pt x="8139" y="370"/>
                  </a:lnTo>
                  <a:lnTo>
                    <a:pt x="7954" y="0"/>
                  </a:lnTo>
                  <a:close/>
                </a:path>
              </a:pathLst>
            </a:custGeom>
            <a:solidFill>
              <a:srgbClr val="e3e9ed"/>
            </a:solidFill>
            <a:ln>
              <a:noFill/>
            </a:ln>
          </p:spPr>
          <p:style>
            <a:lnRef idx="0"/>
            <a:fillRef idx="0"/>
            <a:effectRef idx="0"/>
            <a:fontRef idx="minor"/>
          </p:style>
        </p:sp>
        <p:sp>
          <p:nvSpPr>
            <p:cNvPr id="2743" name="CustomShape 491"/>
            <p:cNvSpPr/>
            <p:nvPr/>
          </p:nvSpPr>
          <p:spPr>
            <a:xfrm>
              <a:off x="1251360" y="4131000"/>
              <a:ext cx="18720" cy="9720"/>
            </a:xfrm>
            <a:custGeom>
              <a:avLst/>
              <a:gdLst/>
              <a:ahLst/>
              <a:rect l="l" t="t" r="r" b="b"/>
              <a:pathLst>
                <a:path w="7954" h="4255">
                  <a:moveTo>
                    <a:pt x="7583" y="1"/>
                  </a:moveTo>
                  <a:lnTo>
                    <a:pt x="0" y="3884"/>
                  </a:lnTo>
                  <a:lnTo>
                    <a:pt x="185" y="4254"/>
                  </a:lnTo>
                  <a:lnTo>
                    <a:pt x="7953" y="555"/>
                  </a:lnTo>
                  <a:lnTo>
                    <a:pt x="7583" y="1"/>
                  </a:lnTo>
                  <a:close/>
                </a:path>
              </a:pathLst>
            </a:custGeom>
            <a:solidFill>
              <a:srgbClr val="e3e9ed"/>
            </a:solidFill>
            <a:ln>
              <a:noFill/>
            </a:ln>
          </p:spPr>
          <p:style>
            <a:lnRef idx="0"/>
            <a:fillRef idx="0"/>
            <a:effectRef idx="0"/>
            <a:fontRef idx="minor"/>
          </p:style>
        </p:sp>
        <p:sp>
          <p:nvSpPr>
            <p:cNvPr id="2744" name="CustomShape 492"/>
            <p:cNvSpPr/>
            <p:nvPr/>
          </p:nvSpPr>
          <p:spPr>
            <a:xfrm>
              <a:off x="1255320" y="4138560"/>
              <a:ext cx="18360" cy="10440"/>
            </a:xfrm>
            <a:custGeom>
              <a:avLst/>
              <a:gdLst/>
              <a:ahLst/>
              <a:rect l="l" t="t" r="r" b="b"/>
              <a:pathLst>
                <a:path w="7769" h="4440">
                  <a:moveTo>
                    <a:pt x="7584" y="1"/>
                  </a:moveTo>
                  <a:lnTo>
                    <a:pt x="1" y="3885"/>
                  </a:lnTo>
                  <a:lnTo>
                    <a:pt x="186" y="4440"/>
                  </a:lnTo>
                  <a:lnTo>
                    <a:pt x="7769" y="371"/>
                  </a:lnTo>
                  <a:lnTo>
                    <a:pt x="7584" y="1"/>
                  </a:lnTo>
                  <a:close/>
                </a:path>
              </a:pathLst>
            </a:custGeom>
            <a:solidFill>
              <a:srgbClr val="e3e9ed"/>
            </a:solidFill>
            <a:ln>
              <a:noFill/>
            </a:ln>
          </p:spPr>
          <p:style>
            <a:lnRef idx="0"/>
            <a:fillRef idx="0"/>
            <a:effectRef idx="0"/>
            <a:fontRef idx="minor"/>
          </p:style>
        </p:sp>
        <p:sp>
          <p:nvSpPr>
            <p:cNvPr id="2745" name="CustomShape 493"/>
            <p:cNvSpPr/>
            <p:nvPr/>
          </p:nvSpPr>
          <p:spPr>
            <a:xfrm>
              <a:off x="1259280" y="4145040"/>
              <a:ext cx="18360" cy="11160"/>
            </a:xfrm>
            <a:custGeom>
              <a:avLst/>
              <a:gdLst/>
              <a:ahLst/>
              <a:rect l="l" t="t" r="r" b="b"/>
              <a:pathLst>
                <a:path w="7769" h="4810">
                  <a:moveTo>
                    <a:pt x="7398" y="1"/>
                  </a:moveTo>
                  <a:lnTo>
                    <a:pt x="0" y="4440"/>
                  </a:lnTo>
                  <a:lnTo>
                    <a:pt x="370" y="4810"/>
                  </a:lnTo>
                  <a:lnTo>
                    <a:pt x="7768" y="556"/>
                  </a:lnTo>
                  <a:lnTo>
                    <a:pt x="7398" y="1"/>
                  </a:lnTo>
                  <a:close/>
                </a:path>
              </a:pathLst>
            </a:custGeom>
            <a:solidFill>
              <a:srgbClr val="e3e9ed"/>
            </a:solidFill>
            <a:ln>
              <a:noFill/>
            </a:ln>
          </p:spPr>
          <p:style>
            <a:lnRef idx="0"/>
            <a:fillRef idx="0"/>
            <a:effectRef idx="0"/>
            <a:fontRef idx="minor"/>
          </p:style>
        </p:sp>
        <p:sp>
          <p:nvSpPr>
            <p:cNvPr id="2746" name="CustomShape 494"/>
            <p:cNvSpPr/>
            <p:nvPr/>
          </p:nvSpPr>
          <p:spPr>
            <a:xfrm>
              <a:off x="1263600" y="4152240"/>
              <a:ext cx="18000" cy="11520"/>
            </a:xfrm>
            <a:custGeom>
              <a:avLst/>
              <a:gdLst/>
              <a:ahLst/>
              <a:rect l="l" t="t" r="r" b="b"/>
              <a:pathLst>
                <a:path w="7584" h="4994">
                  <a:moveTo>
                    <a:pt x="7399" y="0"/>
                  </a:moveTo>
                  <a:lnTo>
                    <a:pt x="1" y="4439"/>
                  </a:lnTo>
                  <a:lnTo>
                    <a:pt x="371" y="4994"/>
                  </a:lnTo>
                  <a:lnTo>
                    <a:pt x="7584" y="370"/>
                  </a:lnTo>
                  <a:lnTo>
                    <a:pt x="7399" y="0"/>
                  </a:lnTo>
                  <a:close/>
                </a:path>
              </a:pathLst>
            </a:custGeom>
            <a:solidFill>
              <a:srgbClr val="e3e9ed"/>
            </a:solidFill>
            <a:ln>
              <a:noFill/>
            </a:ln>
          </p:spPr>
          <p:style>
            <a:lnRef idx="0"/>
            <a:fillRef idx="0"/>
            <a:effectRef idx="0"/>
            <a:fontRef idx="minor"/>
          </p:style>
        </p:sp>
        <p:sp>
          <p:nvSpPr>
            <p:cNvPr id="2747" name="CustomShape 495"/>
            <p:cNvSpPr/>
            <p:nvPr/>
          </p:nvSpPr>
          <p:spPr>
            <a:xfrm>
              <a:off x="1268640" y="4158720"/>
              <a:ext cx="17280" cy="12600"/>
            </a:xfrm>
            <a:custGeom>
              <a:avLst/>
              <a:gdLst/>
              <a:ahLst/>
              <a:rect l="l" t="t" r="r" b="b"/>
              <a:pathLst>
                <a:path w="7399" h="5365">
                  <a:moveTo>
                    <a:pt x="7028" y="0"/>
                  </a:moveTo>
                  <a:lnTo>
                    <a:pt x="0" y="4809"/>
                  </a:lnTo>
                  <a:lnTo>
                    <a:pt x="370" y="5364"/>
                  </a:lnTo>
                  <a:lnTo>
                    <a:pt x="7398" y="555"/>
                  </a:lnTo>
                  <a:lnTo>
                    <a:pt x="7028" y="0"/>
                  </a:lnTo>
                  <a:close/>
                </a:path>
              </a:pathLst>
            </a:custGeom>
            <a:solidFill>
              <a:srgbClr val="e3e9ed"/>
            </a:solidFill>
            <a:ln>
              <a:noFill/>
            </a:ln>
          </p:spPr>
          <p:style>
            <a:lnRef idx="0"/>
            <a:fillRef idx="0"/>
            <a:effectRef idx="0"/>
            <a:fontRef idx="minor"/>
          </p:style>
        </p:sp>
        <p:sp>
          <p:nvSpPr>
            <p:cNvPr id="2748" name="CustomShape 496"/>
            <p:cNvSpPr/>
            <p:nvPr/>
          </p:nvSpPr>
          <p:spPr>
            <a:xfrm>
              <a:off x="1273320" y="4165560"/>
              <a:ext cx="16920" cy="12960"/>
            </a:xfrm>
            <a:custGeom>
              <a:avLst/>
              <a:gdLst/>
              <a:ahLst/>
              <a:rect l="l" t="t" r="r" b="b"/>
              <a:pathLst>
                <a:path w="7214" h="5550">
                  <a:moveTo>
                    <a:pt x="7029" y="1"/>
                  </a:moveTo>
                  <a:lnTo>
                    <a:pt x="1" y="4994"/>
                  </a:lnTo>
                  <a:lnTo>
                    <a:pt x="371" y="5549"/>
                  </a:lnTo>
                  <a:lnTo>
                    <a:pt x="7214" y="371"/>
                  </a:lnTo>
                  <a:lnTo>
                    <a:pt x="7029" y="1"/>
                  </a:lnTo>
                  <a:close/>
                </a:path>
              </a:pathLst>
            </a:custGeom>
            <a:solidFill>
              <a:srgbClr val="e3e9ed"/>
            </a:solidFill>
            <a:ln>
              <a:noFill/>
            </a:ln>
          </p:spPr>
          <p:style>
            <a:lnRef idx="0"/>
            <a:fillRef idx="0"/>
            <a:effectRef idx="0"/>
            <a:fontRef idx="minor"/>
          </p:style>
        </p:sp>
        <p:sp>
          <p:nvSpPr>
            <p:cNvPr id="2749" name="CustomShape 497"/>
            <p:cNvSpPr/>
            <p:nvPr/>
          </p:nvSpPr>
          <p:spPr>
            <a:xfrm>
              <a:off x="1278720" y="4172400"/>
              <a:ext cx="16560" cy="12960"/>
            </a:xfrm>
            <a:custGeom>
              <a:avLst/>
              <a:gdLst/>
              <a:ahLst/>
              <a:rect l="l" t="t" r="r" b="b"/>
              <a:pathLst>
                <a:path w="7029" h="5550">
                  <a:moveTo>
                    <a:pt x="6843" y="1"/>
                  </a:moveTo>
                  <a:lnTo>
                    <a:pt x="0" y="5180"/>
                  </a:lnTo>
                  <a:lnTo>
                    <a:pt x="370" y="5550"/>
                  </a:lnTo>
                  <a:lnTo>
                    <a:pt x="7028" y="371"/>
                  </a:lnTo>
                  <a:lnTo>
                    <a:pt x="6843" y="1"/>
                  </a:lnTo>
                  <a:close/>
                </a:path>
              </a:pathLst>
            </a:custGeom>
            <a:solidFill>
              <a:srgbClr val="e3e9ed"/>
            </a:solidFill>
            <a:ln>
              <a:noFill/>
            </a:ln>
          </p:spPr>
          <p:style>
            <a:lnRef idx="0"/>
            <a:fillRef idx="0"/>
            <a:effectRef idx="0"/>
            <a:fontRef idx="minor"/>
          </p:style>
        </p:sp>
        <p:sp>
          <p:nvSpPr>
            <p:cNvPr id="2750" name="CustomShape 498"/>
            <p:cNvSpPr/>
            <p:nvPr/>
          </p:nvSpPr>
          <p:spPr>
            <a:xfrm>
              <a:off x="1284480" y="4178520"/>
              <a:ext cx="16200" cy="14040"/>
            </a:xfrm>
            <a:custGeom>
              <a:avLst/>
              <a:gdLst/>
              <a:ahLst/>
              <a:rect l="l" t="t" r="r" b="b"/>
              <a:pathLst>
                <a:path w="6844" h="5919">
                  <a:moveTo>
                    <a:pt x="6474" y="0"/>
                  </a:moveTo>
                  <a:lnTo>
                    <a:pt x="1" y="5549"/>
                  </a:lnTo>
                  <a:lnTo>
                    <a:pt x="186" y="5919"/>
                  </a:lnTo>
                  <a:lnTo>
                    <a:pt x="6844" y="370"/>
                  </a:lnTo>
                  <a:lnTo>
                    <a:pt x="6474" y="0"/>
                  </a:lnTo>
                  <a:close/>
                </a:path>
              </a:pathLst>
            </a:custGeom>
            <a:solidFill>
              <a:srgbClr val="e3e9ed"/>
            </a:solidFill>
            <a:ln>
              <a:noFill/>
            </a:ln>
          </p:spPr>
          <p:style>
            <a:lnRef idx="0"/>
            <a:fillRef idx="0"/>
            <a:effectRef idx="0"/>
            <a:fontRef idx="minor"/>
          </p:style>
        </p:sp>
        <p:sp>
          <p:nvSpPr>
            <p:cNvPr id="2751" name="CustomShape 499"/>
            <p:cNvSpPr/>
            <p:nvPr/>
          </p:nvSpPr>
          <p:spPr>
            <a:xfrm>
              <a:off x="1290240" y="4184640"/>
              <a:ext cx="15480" cy="14400"/>
            </a:xfrm>
            <a:custGeom>
              <a:avLst/>
              <a:gdLst/>
              <a:ahLst/>
              <a:rect l="l" t="t" r="r" b="b"/>
              <a:pathLst>
                <a:path w="6660" h="6105">
                  <a:moveTo>
                    <a:pt x="6289" y="1"/>
                  </a:moveTo>
                  <a:lnTo>
                    <a:pt x="1" y="5734"/>
                  </a:lnTo>
                  <a:lnTo>
                    <a:pt x="186" y="6104"/>
                  </a:lnTo>
                  <a:lnTo>
                    <a:pt x="6659" y="371"/>
                  </a:lnTo>
                  <a:lnTo>
                    <a:pt x="6289" y="1"/>
                  </a:lnTo>
                  <a:close/>
                </a:path>
              </a:pathLst>
            </a:custGeom>
            <a:solidFill>
              <a:srgbClr val="e3e9ed"/>
            </a:solidFill>
            <a:ln>
              <a:noFill/>
            </a:ln>
          </p:spPr>
          <p:style>
            <a:lnRef idx="0"/>
            <a:fillRef idx="0"/>
            <a:effectRef idx="0"/>
            <a:fontRef idx="minor"/>
          </p:style>
        </p:sp>
        <p:sp>
          <p:nvSpPr>
            <p:cNvPr id="2752" name="CustomShape 500"/>
            <p:cNvSpPr/>
            <p:nvPr/>
          </p:nvSpPr>
          <p:spPr>
            <a:xfrm>
              <a:off x="1296000" y="4190400"/>
              <a:ext cx="15120" cy="14760"/>
            </a:xfrm>
            <a:custGeom>
              <a:avLst/>
              <a:gdLst/>
              <a:ahLst/>
              <a:rect l="l" t="t" r="r" b="b"/>
              <a:pathLst>
                <a:path w="6474" h="6289">
                  <a:moveTo>
                    <a:pt x="6104" y="0"/>
                  </a:moveTo>
                  <a:lnTo>
                    <a:pt x="0" y="5918"/>
                  </a:lnTo>
                  <a:lnTo>
                    <a:pt x="370" y="6288"/>
                  </a:lnTo>
                  <a:lnTo>
                    <a:pt x="6474" y="370"/>
                  </a:lnTo>
                  <a:lnTo>
                    <a:pt x="6104" y="0"/>
                  </a:lnTo>
                  <a:close/>
                </a:path>
              </a:pathLst>
            </a:custGeom>
            <a:solidFill>
              <a:srgbClr val="e3e9ed"/>
            </a:solidFill>
            <a:ln>
              <a:noFill/>
            </a:ln>
          </p:spPr>
          <p:style>
            <a:lnRef idx="0"/>
            <a:fillRef idx="0"/>
            <a:effectRef idx="0"/>
            <a:fontRef idx="minor"/>
          </p:style>
        </p:sp>
        <p:sp>
          <p:nvSpPr>
            <p:cNvPr id="2753" name="CustomShape 501"/>
            <p:cNvSpPr/>
            <p:nvPr/>
          </p:nvSpPr>
          <p:spPr>
            <a:xfrm>
              <a:off x="1302480" y="4196160"/>
              <a:ext cx="14760" cy="15120"/>
            </a:xfrm>
            <a:custGeom>
              <a:avLst/>
              <a:gdLst/>
              <a:ahLst/>
              <a:rect l="l" t="t" r="r" b="b"/>
              <a:pathLst>
                <a:path w="6289" h="6474">
                  <a:moveTo>
                    <a:pt x="5919" y="0"/>
                  </a:moveTo>
                  <a:lnTo>
                    <a:pt x="1" y="6104"/>
                  </a:lnTo>
                  <a:lnTo>
                    <a:pt x="371" y="6474"/>
                  </a:lnTo>
                  <a:lnTo>
                    <a:pt x="6289" y="370"/>
                  </a:lnTo>
                  <a:lnTo>
                    <a:pt x="5919" y="0"/>
                  </a:lnTo>
                  <a:close/>
                </a:path>
              </a:pathLst>
            </a:custGeom>
            <a:solidFill>
              <a:srgbClr val="e3e9ed"/>
            </a:solidFill>
            <a:ln>
              <a:noFill/>
            </a:ln>
          </p:spPr>
          <p:style>
            <a:lnRef idx="0"/>
            <a:fillRef idx="0"/>
            <a:effectRef idx="0"/>
            <a:fontRef idx="minor"/>
          </p:style>
        </p:sp>
        <p:sp>
          <p:nvSpPr>
            <p:cNvPr id="2754" name="CustomShape 502"/>
            <p:cNvSpPr/>
            <p:nvPr/>
          </p:nvSpPr>
          <p:spPr>
            <a:xfrm>
              <a:off x="1308600" y="4201560"/>
              <a:ext cx="14400" cy="15480"/>
            </a:xfrm>
            <a:custGeom>
              <a:avLst/>
              <a:gdLst/>
              <a:ahLst/>
              <a:rect l="l" t="t" r="r" b="b"/>
              <a:pathLst>
                <a:path w="6105" h="6660">
                  <a:moveTo>
                    <a:pt x="5734" y="1"/>
                  </a:moveTo>
                  <a:lnTo>
                    <a:pt x="1" y="6474"/>
                  </a:lnTo>
                  <a:lnTo>
                    <a:pt x="371" y="6659"/>
                  </a:lnTo>
                  <a:lnTo>
                    <a:pt x="6104" y="371"/>
                  </a:lnTo>
                  <a:lnTo>
                    <a:pt x="5734" y="1"/>
                  </a:lnTo>
                  <a:close/>
                </a:path>
              </a:pathLst>
            </a:custGeom>
            <a:solidFill>
              <a:srgbClr val="e3e9ed"/>
            </a:solidFill>
            <a:ln>
              <a:noFill/>
            </a:ln>
          </p:spPr>
          <p:style>
            <a:lnRef idx="0"/>
            <a:fillRef idx="0"/>
            <a:effectRef idx="0"/>
            <a:fontRef idx="minor"/>
          </p:style>
        </p:sp>
        <p:sp>
          <p:nvSpPr>
            <p:cNvPr id="2755" name="CustomShape 503"/>
            <p:cNvSpPr/>
            <p:nvPr/>
          </p:nvSpPr>
          <p:spPr>
            <a:xfrm>
              <a:off x="1315440" y="4206960"/>
              <a:ext cx="14040" cy="16200"/>
            </a:xfrm>
            <a:custGeom>
              <a:avLst/>
              <a:gdLst/>
              <a:ahLst/>
              <a:rect l="l" t="t" r="r" b="b"/>
              <a:pathLst>
                <a:path w="5919" h="6844">
                  <a:moveTo>
                    <a:pt x="5549" y="0"/>
                  </a:moveTo>
                  <a:lnTo>
                    <a:pt x="0" y="6658"/>
                  </a:lnTo>
                  <a:lnTo>
                    <a:pt x="555" y="6843"/>
                  </a:lnTo>
                  <a:lnTo>
                    <a:pt x="5919" y="370"/>
                  </a:lnTo>
                  <a:lnTo>
                    <a:pt x="5549" y="0"/>
                  </a:lnTo>
                  <a:close/>
                </a:path>
              </a:pathLst>
            </a:custGeom>
            <a:solidFill>
              <a:srgbClr val="e3e9ed"/>
            </a:solidFill>
            <a:ln>
              <a:noFill/>
            </a:ln>
          </p:spPr>
          <p:style>
            <a:lnRef idx="0"/>
            <a:fillRef idx="0"/>
            <a:effectRef idx="0"/>
            <a:fontRef idx="minor"/>
          </p:style>
        </p:sp>
        <p:sp>
          <p:nvSpPr>
            <p:cNvPr id="2756" name="CustomShape 504"/>
            <p:cNvSpPr/>
            <p:nvPr/>
          </p:nvSpPr>
          <p:spPr>
            <a:xfrm>
              <a:off x="1322280" y="4212360"/>
              <a:ext cx="12960" cy="16560"/>
            </a:xfrm>
            <a:custGeom>
              <a:avLst/>
              <a:gdLst/>
              <a:ahLst/>
              <a:rect l="l" t="t" r="r" b="b"/>
              <a:pathLst>
                <a:path w="5550" h="7029">
                  <a:moveTo>
                    <a:pt x="5179" y="1"/>
                  </a:moveTo>
                  <a:lnTo>
                    <a:pt x="0" y="6659"/>
                  </a:lnTo>
                  <a:lnTo>
                    <a:pt x="370" y="7029"/>
                  </a:lnTo>
                  <a:lnTo>
                    <a:pt x="5549" y="186"/>
                  </a:lnTo>
                  <a:lnTo>
                    <a:pt x="5179" y="1"/>
                  </a:lnTo>
                  <a:close/>
                </a:path>
              </a:pathLst>
            </a:custGeom>
            <a:solidFill>
              <a:srgbClr val="e3e9ed"/>
            </a:solidFill>
            <a:ln>
              <a:noFill/>
            </a:ln>
          </p:spPr>
          <p:style>
            <a:lnRef idx="0"/>
            <a:fillRef idx="0"/>
            <a:effectRef idx="0"/>
            <a:fontRef idx="minor"/>
          </p:style>
        </p:sp>
        <p:sp>
          <p:nvSpPr>
            <p:cNvPr id="2757" name="CustomShape 505"/>
            <p:cNvSpPr/>
            <p:nvPr/>
          </p:nvSpPr>
          <p:spPr>
            <a:xfrm>
              <a:off x="1329120" y="4217040"/>
              <a:ext cx="12960" cy="16920"/>
            </a:xfrm>
            <a:custGeom>
              <a:avLst/>
              <a:gdLst/>
              <a:ahLst/>
              <a:rect l="l" t="t" r="r" b="b"/>
              <a:pathLst>
                <a:path w="5550" h="7214">
                  <a:moveTo>
                    <a:pt x="5179" y="0"/>
                  </a:moveTo>
                  <a:lnTo>
                    <a:pt x="1" y="6843"/>
                  </a:lnTo>
                  <a:lnTo>
                    <a:pt x="556" y="7213"/>
                  </a:lnTo>
                  <a:lnTo>
                    <a:pt x="5549" y="185"/>
                  </a:lnTo>
                  <a:lnTo>
                    <a:pt x="5179" y="0"/>
                  </a:lnTo>
                  <a:close/>
                </a:path>
              </a:pathLst>
            </a:custGeom>
            <a:solidFill>
              <a:srgbClr val="e3e9ed"/>
            </a:solidFill>
            <a:ln>
              <a:noFill/>
            </a:ln>
          </p:spPr>
          <p:style>
            <a:lnRef idx="0"/>
            <a:fillRef idx="0"/>
            <a:effectRef idx="0"/>
            <a:fontRef idx="minor"/>
          </p:style>
        </p:sp>
        <p:sp>
          <p:nvSpPr>
            <p:cNvPr id="2758" name="CustomShape 506"/>
            <p:cNvSpPr/>
            <p:nvPr/>
          </p:nvSpPr>
          <p:spPr>
            <a:xfrm>
              <a:off x="1336680" y="4221720"/>
              <a:ext cx="12240" cy="17280"/>
            </a:xfrm>
            <a:custGeom>
              <a:avLst/>
              <a:gdLst/>
              <a:ahLst/>
              <a:rect l="l" t="t" r="r" b="b"/>
              <a:pathLst>
                <a:path w="5180" h="7399">
                  <a:moveTo>
                    <a:pt x="4810" y="1"/>
                  </a:moveTo>
                  <a:lnTo>
                    <a:pt x="1" y="7029"/>
                  </a:lnTo>
                  <a:lnTo>
                    <a:pt x="371" y="7399"/>
                  </a:lnTo>
                  <a:lnTo>
                    <a:pt x="5180" y="371"/>
                  </a:lnTo>
                  <a:lnTo>
                    <a:pt x="4810" y="1"/>
                  </a:lnTo>
                  <a:close/>
                </a:path>
              </a:pathLst>
            </a:custGeom>
            <a:solidFill>
              <a:srgbClr val="e3e9ed"/>
            </a:solidFill>
            <a:ln>
              <a:noFill/>
            </a:ln>
          </p:spPr>
          <p:style>
            <a:lnRef idx="0"/>
            <a:fillRef idx="0"/>
            <a:effectRef idx="0"/>
            <a:fontRef idx="minor"/>
          </p:style>
        </p:sp>
        <p:sp>
          <p:nvSpPr>
            <p:cNvPr id="2759" name="CustomShape 507"/>
            <p:cNvSpPr/>
            <p:nvPr/>
          </p:nvSpPr>
          <p:spPr>
            <a:xfrm>
              <a:off x="1343880" y="4226040"/>
              <a:ext cx="11520" cy="18000"/>
            </a:xfrm>
            <a:custGeom>
              <a:avLst/>
              <a:gdLst/>
              <a:ahLst/>
              <a:rect l="l" t="t" r="r" b="b"/>
              <a:pathLst>
                <a:path w="4994" h="7584">
                  <a:moveTo>
                    <a:pt x="4624" y="0"/>
                  </a:moveTo>
                  <a:lnTo>
                    <a:pt x="0" y="7213"/>
                  </a:lnTo>
                  <a:lnTo>
                    <a:pt x="555" y="7583"/>
                  </a:lnTo>
                  <a:lnTo>
                    <a:pt x="4994" y="185"/>
                  </a:lnTo>
                  <a:lnTo>
                    <a:pt x="4624" y="0"/>
                  </a:lnTo>
                  <a:close/>
                </a:path>
              </a:pathLst>
            </a:custGeom>
            <a:solidFill>
              <a:srgbClr val="e3e9ed"/>
            </a:solidFill>
            <a:ln>
              <a:noFill/>
            </a:ln>
          </p:spPr>
          <p:style>
            <a:lnRef idx="0"/>
            <a:fillRef idx="0"/>
            <a:effectRef idx="0"/>
            <a:fontRef idx="minor"/>
          </p:style>
        </p:sp>
        <p:sp>
          <p:nvSpPr>
            <p:cNvPr id="2760" name="CustomShape 508"/>
            <p:cNvSpPr/>
            <p:nvPr/>
          </p:nvSpPr>
          <p:spPr>
            <a:xfrm>
              <a:off x="1351440" y="4230000"/>
              <a:ext cx="11160" cy="18360"/>
            </a:xfrm>
            <a:custGeom>
              <a:avLst/>
              <a:gdLst/>
              <a:ahLst/>
              <a:rect l="l" t="t" r="r" b="b"/>
              <a:pathLst>
                <a:path w="4810" h="7769">
                  <a:moveTo>
                    <a:pt x="4254" y="1"/>
                  </a:moveTo>
                  <a:lnTo>
                    <a:pt x="0" y="7399"/>
                  </a:lnTo>
                  <a:lnTo>
                    <a:pt x="370" y="7769"/>
                  </a:lnTo>
                  <a:lnTo>
                    <a:pt x="4809" y="371"/>
                  </a:lnTo>
                  <a:lnTo>
                    <a:pt x="4254" y="1"/>
                  </a:lnTo>
                  <a:close/>
                </a:path>
              </a:pathLst>
            </a:custGeom>
            <a:solidFill>
              <a:srgbClr val="e3e9ed"/>
            </a:solidFill>
            <a:ln>
              <a:noFill/>
            </a:ln>
          </p:spPr>
          <p:style>
            <a:lnRef idx="0"/>
            <a:fillRef idx="0"/>
            <a:effectRef idx="0"/>
            <a:fontRef idx="minor"/>
          </p:style>
        </p:sp>
        <p:sp>
          <p:nvSpPr>
            <p:cNvPr id="2761" name="CustomShape 509"/>
            <p:cNvSpPr/>
            <p:nvPr/>
          </p:nvSpPr>
          <p:spPr>
            <a:xfrm>
              <a:off x="1359000" y="4233960"/>
              <a:ext cx="10800" cy="18360"/>
            </a:xfrm>
            <a:custGeom>
              <a:avLst/>
              <a:gdLst/>
              <a:ahLst/>
              <a:rect l="l" t="t" r="r" b="b"/>
              <a:pathLst>
                <a:path w="4625" h="7769">
                  <a:moveTo>
                    <a:pt x="4069" y="0"/>
                  </a:moveTo>
                  <a:lnTo>
                    <a:pt x="0" y="7583"/>
                  </a:lnTo>
                  <a:lnTo>
                    <a:pt x="555" y="7768"/>
                  </a:lnTo>
                  <a:lnTo>
                    <a:pt x="4624" y="185"/>
                  </a:lnTo>
                  <a:lnTo>
                    <a:pt x="4069" y="0"/>
                  </a:lnTo>
                  <a:close/>
                </a:path>
              </a:pathLst>
            </a:custGeom>
            <a:solidFill>
              <a:srgbClr val="e3e9ed"/>
            </a:solidFill>
            <a:ln>
              <a:noFill/>
            </a:ln>
          </p:spPr>
          <p:style>
            <a:lnRef idx="0"/>
            <a:fillRef idx="0"/>
            <a:effectRef idx="0"/>
            <a:fontRef idx="minor"/>
          </p:style>
        </p:sp>
        <p:sp>
          <p:nvSpPr>
            <p:cNvPr id="2762" name="CustomShape 510"/>
            <p:cNvSpPr/>
            <p:nvPr/>
          </p:nvSpPr>
          <p:spPr>
            <a:xfrm>
              <a:off x="1366920" y="4237560"/>
              <a:ext cx="9720" cy="18720"/>
            </a:xfrm>
            <a:custGeom>
              <a:avLst/>
              <a:gdLst/>
              <a:ahLst/>
              <a:rect l="l" t="t" r="r" b="b"/>
              <a:pathLst>
                <a:path w="4255" h="7954">
                  <a:moveTo>
                    <a:pt x="3700" y="1"/>
                  </a:moveTo>
                  <a:lnTo>
                    <a:pt x="1" y="7769"/>
                  </a:lnTo>
                  <a:lnTo>
                    <a:pt x="371" y="7954"/>
                  </a:lnTo>
                  <a:lnTo>
                    <a:pt x="4254" y="371"/>
                  </a:lnTo>
                  <a:lnTo>
                    <a:pt x="3700" y="1"/>
                  </a:lnTo>
                  <a:close/>
                </a:path>
              </a:pathLst>
            </a:custGeom>
            <a:solidFill>
              <a:srgbClr val="e3e9ed"/>
            </a:solidFill>
            <a:ln>
              <a:noFill/>
            </a:ln>
          </p:spPr>
          <p:style>
            <a:lnRef idx="0"/>
            <a:fillRef idx="0"/>
            <a:effectRef idx="0"/>
            <a:fontRef idx="minor"/>
          </p:style>
        </p:sp>
        <p:sp>
          <p:nvSpPr>
            <p:cNvPr id="2763" name="CustomShape 511"/>
            <p:cNvSpPr/>
            <p:nvPr/>
          </p:nvSpPr>
          <p:spPr>
            <a:xfrm>
              <a:off x="1374840" y="4241160"/>
              <a:ext cx="9000" cy="19080"/>
            </a:xfrm>
            <a:custGeom>
              <a:avLst/>
              <a:gdLst/>
              <a:ahLst/>
              <a:rect l="l" t="t" r="r" b="b"/>
              <a:pathLst>
                <a:path w="3885" h="8139">
                  <a:moveTo>
                    <a:pt x="3515" y="0"/>
                  </a:moveTo>
                  <a:lnTo>
                    <a:pt x="1" y="7953"/>
                  </a:lnTo>
                  <a:lnTo>
                    <a:pt x="371" y="8138"/>
                  </a:lnTo>
                  <a:lnTo>
                    <a:pt x="3885" y="185"/>
                  </a:lnTo>
                  <a:lnTo>
                    <a:pt x="3515" y="0"/>
                  </a:lnTo>
                  <a:close/>
                </a:path>
              </a:pathLst>
            </a:custGeom>
            <a:solidFill>
              <a:srgbClr val="e3e9ed"/>
            </a:solidFill>
            <a:ln>
              <a:noFill/>
            </a:ln>
          </p:spPr>
          <p:style>
            <a:lnRef idx="0"/>
            <a:fillRef idx="0"/>
            <a:effectRef idx="0"/>
            <a:fontRef idx="minor"/>
          </p:style>
        </p:sp>
        <p:sp>
          <p:nvSpPr>
            <p:cNvPr id="2764" name="CustomShape 512"/>
            <p:cNvSpPr/>
            <p:nvPr/>
          </p:nvSpPr>
          <p:spPr>
            <a:xfrm>
              <a:off x="1382760" y="4244400"/>
              <a:ext cx="8640" cy="19080"/>
            </a:xfrm>
            <a:custGeom>
              <a:avLst/>
              <a:gdLst/>
              <a:ahLst/>
              <a:rect l="l" t="t" r="r" b="b"/>
              <a:pathLst>
                <a:path w="3700" h="8138">
                  <a:moveTo>
                    <a:pt x="3145" y="0"/>
                  </a:moveTo>
                  <a:lnTo>
                    <a:pt x="1" y="7953"/>
                  </a:lnTo>
                  <a:lnTo>
                    <a:pt x="556" y="8138"/>
                  </a:lnTo>
                  <a:lnTo>
                    <a:pt x="3700" y="185"/>
                  </a:lnTo>
                  <a:lnTo>
                    <a:pt x="3145" y="0"/>
                  </a:lnTo>
                  <a:close/>
                </a:path>
              </a:pathLst>
            </a:custGeom>
            <a:solidFill>
              <a:srgbClr val="e3e9ed"/>
            </a:solidFill>
            <a:ln>
              <a:noFill/>
            </a:ln>
          </p:spPr>
          <p:style>
            <a:lnRef idx="0"/>
            <a:fillRef idx="0"/>
            <a:effectRef idx="0"/>
            <a:fontRef idx="minor"/>
          </p:style>
        </p:sp>
        <p:sp>
          <p:nvSpPr>
            <p:cNvPr id="2765" name="CustomShape 513"/>
            <p:cNvSpPr/>
            <p:nvPr/>
          </p:nvSpPr>
          <p:spPr>
            <a:xfrm>
              <a:off x="1391400" y="4247280"/>
              <a:ext cx="7560" cy="19080"/>
            </a:xfrm>
            <a:custGeom>
              <a:avLst/>
              <a:gdLst/>
              <a:ahLst/>
              <a:rect l="l" t="t" r="r" b="b"/>
              <a:pathLst>
                <a:path w="3331" h="8139">
                  <a:moveTo>
                    <a:pt x="2775" y="1"/>
                  </a:moveTo>
                  <a:lnTo>
                    <a:pt x="1" y="7954"/>
                  </a:lnTo>
                  <a:lnTo>
                    <a:pt x="371" y="8139"/>
                  </a:lnTo>
                  <a:lnTo>
                    <a:pt x="3330" y="186"/>
                  </a:lnTo>
                  <a:lnTo>
                    <a:pt x="2775" y="1"/>
                  </a:lnTo>
                  <a:close/>
                </a:path>
              </a:pathLst>
            </a:custGeom>
            <a:solidFill>
              <a:srgbClr val="e3e9ed"/>
            </a:solidFill>
            <a:ln>
              <a:noFill/>
            </a:ln>
          </p:spPr>
          <p:style>
            <a:lnRef idx="0"/>
            <a:fillRef idx="0"/>
            <a:effectRef idx="0"/>
            <a:fontRef idx="minor"/>
          </p:style>
        </p:sp>
        <p:sp>
          <p:nvSpPr>
            <p:cNvPr id="2766" name="CustomShape 514"/>
            <p:cNvSpPr/>
            <p:nvPr/>
          </p:nvSpPr>
          <p:spPr>
            <a:xfrm>
              <a:off x="1399320" y="4250160"/>
              <a:ext cx="7200" cy="19800"/>
            </a:xfrm>
            <a:custGeom>
              <a:avLst/>
              <a:gdLst/>
              <a:ahLst/>
              <a:rect l="l" t="t" r="r" b="b"/>
              <a:pathLst>
                <a:path w="3145" h="8324">
                  <a:moveTo>
                    <a:pt x="2589" y="1"/>
                  </a:moveTo>
                  <a:lnTo>
                    <a:pt x="0" y="8138"/>
                  </a:lnTo>
                  <a:lnTo>
                    <a:pt x="555" y="8323"/>
                  </a:lnTo>
                  <a:lnTo>
                    <a:pt x="3144" y="185"/>
                  </a:lnTo>
                  <a:lnTo>
                    <a:pt x="2589" y="1"/>
                  </a:lnTo>
                  <a:close/>
                </a:path>
              </a:pathLst>
            </a:custGeom>
            <a:solidFill>
              <a:srgbClr val="e3e9ed"/>
            </a:solidFill>
            <a:ln>
              <a:noFill/>
            </a:ln>
          </p:spPr>
          <p:style>
            <a:lnRef idx="0"/>
            <a:fillRef idx="0"/>
            <a:effectRef idx="0"/>
            <a:fontRef idx="minor"/>
          </p:style>
        </p:sp>
        <p:sp>
          <p:nvSpPr>
            <p:cNvPr id="2767" name="CustomShape 515"/>
            <p:cNvSpPr/>
            <p:nvPr/>
          </p:nvSpPr>
          <p:spPr>
            <a:xfrm>
              <a:off x="1407960" y="4252320"/>
              <a:ext cx="6480" cy="19800"/>
            </a:xfrm>
            <a:custGeom>
              <a:avLst/>
              <a:gdLst/>
              <a:ahLst/>
              <a:rect l="l" t="t" r="r" b="b"/>
              <a:pathLst>
                <a:path w="2775" h="8324">
                  <a:moveTo>
                    <a:pt x="2405" y="0"/>
                  </a:moveTo>
                  <a:lnTo>
                    <a:pt x="0" y="8323"/>
                  </a:lnTo>
                  <a:lnTo>
                    <a:pt x="555" y="8323"/>
                  </a:lnTo>
                  <a:lnTo>
                    <a:pt x="2774" y="185"/>
                  </a:lnTo>
                  <a:lnTo>
                    <a:pt x="2405" y="0"/>
                  </a:lnTo>
                  <a:close/>
                </a:path>
              </a:pathLst>
            </a:custGeom>
            <a:solidFill>
              <a:srgbClr val="e3e9ed"/>
            </a:solidFill>
            <a:ln>
              <a:noFill/>
            </a:ln>
          </p:spPr>
          <p:style>
            <a:lnRef idx="0"/>
            <a:fillRef idx="0"/>
            <a:effectRef idx="0"/>
            <a:fontRef idx="minor"/>
          </p:style>
        </p:sp>
        <p:sp>
          <p:nvSpPr>
            <p:cNvPr id="2768" name="CustomShape 516"/>
            <p:cNvSpPr/>
            <p:nvPr/>
          </p:nvSpPr>
          <p:spPr>
            <a:xfrm>
              <a:off x="1416240" y="4254480"/>
              <a:ext cx="5760" cy="20160"/>
            </a:xfrm>
            <a:custGeom>
              <a:avLst/>
              <a:gdLst/>
              <a:ahLst/>
              <a:rect l="l" t="t" r="r" b="b"/>
              <a:pathLst>
                <a:path w="2590" h="8508">
                  <a:moveTo>
                    <a:pt x="2035" y="0"/>
                  </a:moveTo>
                  <a:lnTo>
                    <a:pt x="0" y="8323"/>
                  </a:lnTo>
                  <a:lnTo>
                    <a:pt x="555" y="8508"/>
                  </a:lnTo>
                  <a:lnTo>
                    <a:pt x="2590" y="185"/>
                  </a:lnTo>
                  <a:lnTo>
                    <a:pt x="2035" y="0"/>
                  </a:lnTo>
                  <a:close/>
                </a:path>
              </a:pathLst>
            </a:custGeom>
            <a:solidFill>
              <a:srgbClr val="e3e9ed"/>
            </a:solidFill>
            <a:ln>
              <a:noFill/>
            </a:ln>
          </p:spPr>
          <p:style>
            <a:lnRef idx="0"/>
            <a:fillRef idx="0"/>
            <a:effectRef idx="0"/>
            <a:fontRef idx="minor"/>
          </p:style>
        </p:sp>
        <p:sp>
          <p:nvSpPr>
            <p:cNvPr id="2769" name="CustomShape 517"/>
            <p:cNvSpPr/>
            <p:nvPr/>
          </p:nvSpPr>
          <p:spPr>
            <a:xfrm>
              <a:off x="1424880" y="4256280"/>
              <a:ext cx="5400" cy="20160"/>
            </a:xfrm>
            <a:custGeom>
              <a:avLst/>
              <a:gdLst/>
              <a:ahLst/>
              <a:rect l="l" t="t" r="r" b="b"/>
              <a:pathLst>
                <a:path w="2405" h="8509">
                  <a:moveTo>
                    <a:pt x="1850" y="1"/>
                  </a:moveTo>
                  <a:lnTo>
                    <a:pt x="0" y="8324"/>
                  </a:lnTo>
                  <a:lnTo>
                    <a:pt x="555" y="8509"/>
                  </a:lnTo>
                  <a:lnTo>
                    <a:pt x="2405" y="186"/>
                  </a:lnTo>
                  <a:lnTo>
                    <a:pt x="1850" y="1"/>
                  </a:lnTo>
                  <a:close/>
                </a:path>
              </a:pathLst>
            </a:custGeom>
            <a:solidFill>
              <a:srgbClr val="e3e9ed"/>
            </a:solidFill>
            <a:ln>
              <a:noFill/>
            </a:ln>
          </p:spPr>
          <p:style>
            <a:lnRef idx="0"/>
            <a:fillRef idx="0"/>
            <a:effectRef idx="0"/>
            <a:fontRef idx="minor"/>
          </p:style>
        </p:sp>
        <p:sp>
          <p:nvSpPr>
            <p:cNvPr id="2770" name="CustomShape 518"/>
            <p:cNvSpPr/>
            <p:nvPr/>
          </p:nvSpPr>
          <p:spPr>
            <a:xfrm>
              <a:off x="1433520" y="4257720"/>
              <a:ext cx="4680" cy="20160"/>
            </a:xfrm>
            <a:custGeom>
              <a:avLst/>
              <a:gdLst/>
              <a:ahLst/>
              <a:rect l="l" t="t" r="r" b="b"/>
              <a:pathLst>
                <a:path w="2035" h="8509">
                  <a:moveTo>
                    <a:pt x="1480" y="1"/>
                  </a:moveTo>
                  <a:lnTo>
                    <a:pt x="0" y="8508"/>
                  </a:lnTo>
                  <a:lnTo>
                    <a:pt x="370" y="8508"/>
                  </a:lnTo>
                  <a:lnTo>
                    <a:pt x="2035" y="186"/>
                  </a:lnTo>
                  <a:lnTo>
                    <a:pt x="1480" y="1"/>
                  </a:lnTo>
                  <a:close/>
                </a:path>
              </a:pathLst>
            </a:custGeom>
            <a:solidFill>
              <a:srgbClr val="e3e9ed"/>
            </a:solidFill>
            <a:ln>
              <a:noFill/>
            </a:ln>
          </p:spPr>
          <p:style>
            <a:lnRef idx="0"/>
            <a:fillRef idx="0"/>
            <a:effectRef idx="0"/>
            <a:fontRef idx="minor"/>
          </p:style>
        </p:sp>
        <p:sp>
          <p:nvSpPr>
            <p:cNvPr id="2771" name="CustomShape 519"/>
            <p:cNvSpPr/>
            <p:nvPr/>
          </p:nvSpPr>
          <p:spPr>
            <a:xfrm>
              <a:off x="1442160" y="4259160"/>
              <a:ext cx="3600" cy="20520"/>
            </a:xfrm>
            <a:custGeom>
              <a:avLst/>
              <a:gdLst/>
              <a:ahLst/>
              <a:rect l="l" t="t" r="r" b="b"/>
              <a:pathLst>
                <a:path w="1665" h="8694">
                  <a:moveTo>
                    <a:pt x="1295" y="1"/>
                  </a:moveTo>
                  <a:lnTo>
                    <a:pt x="0" y="8508"/>
                  </a:lnTo>
                  <a:lnTo>
                    <a:pt x="555" y="8693"/>
                  </a:lnTo>
                  <a:lnTo>
                    <a:pt x="1665" y="185"/>
                  </a:lnTo>
                  <a:lnTo>
                    <a:pt x="1295" y="1"/>
                  </a:lnTo>
                  <a:close/>
                </a:path>
              </a:pathLst>
            </a:custGeom>
            <a:solidFill>
              <a:srgbClr val="e3e9ed"/>
            </a:solidFill>
            <a:ln>
              <a:noFill/>
            </a:ln>
          </p:spPr>
          <p:style>
            <a:lnRef idx="0"/>
            <a:fillRef idx="0"/>
            <a:effectRef idx="0"/>
            <a:fontRef idx="minor"/>
          </p:style>
        </p:sp>
        <p:sp>
          <p:nvSpPr>
            <p:cNvPr id="2772" name="CustomShape 520"/>
            <p:cNvSpPr/>
            <p:nvPr/>
          </p:nvSpPr>
          <p:spPr>
            <a:xfrm>
              <a:off x="1450800" y="4260240"/>
              <a:ext cx="3240" cy="20160"/>
            </a:xfrm>
            <a:custGeom>
              <a:avLst/>
              <a:gdLst/>
              <a:ahLst/>
              <a:rect l="l" t="t" r="r" b="b"/>
              <a:pathLst>
                <a:path w="1481" h="8509">
                  <a:moveTo>
                    <a:pt x="925" y="0"/>
                  </a:moveTo>
                  <a:lnTo>
                    <a:pt x="0" y="8508"/>
                  </a:lnTo>
                  <a:lnTo>
                    <a:pt x="555" y="8508"/>
                  </a:lnTo>
                  <a:lnTo>
                    <a:pt x="1480" y="0"/>
                  </a:lnTo>
                  <a:close/>
                </a:path>
              </a:pathLst>
            </a:custGeom>
            <a:solidFill>
              <a:srgbClr val="e3e9ed"/>
            </a:solidFill>
            <a:ln>
              <a:noFill/>
            </a:ln>
          </p:spPr>
          <p:style>
            <a:lnRef idx="0"/>
            <a:fillRef idx="0"/>
            <a:effectRef idx="0"/>
            <a:fontRef idx="minor"/>
          </p:style>
        </p:sp>
        <p:sp>
          <p:nvSpPr>
            <p:cNvPr id="2773" name="CustomShape 521"/>
            <p:cNvSpPr/>
            <p:nvPr/>
          </p:nvSpPr>
          <p:spPr>
            <a:xfrm>
              <a:off x="1459800" y="4260600"/>
              <a:ext cx="2160" cy="20520"/>
            </a:xfrm>
            <a:custGeom>
              <a:avLst/>
              <a:gdLst/>
              <a:ahLst/>
              <a:rect l="l" t="t" r="r" b="b"/>
              <a:pathLst>
                <a:path w="1111" h="8694">
                  <a:moveTo>
                    <a:pt x="555" y="0"/>
                  </a:moveTo>
                  <a:lnTo>
                    <a:pt x="0" y="8693"/>
                  </a:lnTo>
                  <a:lnTo>
                    <a:pt x="370" y="8693"/>
                  </a:lnTo>
                  <a:lnTo>
                    <a:pt x="1110" y="185"/>
                  </a:lnTo>
                  <a:lnTo>
                    <a:pt x="555" y="0"/>
                  </a:lnTo>
                  <a:close/>
                </a:path>
              </a:pathLst>
            </a:custGeom>
            <a:solidFill>
              <a:srgbClr val="e3e9ed"/>
            </a:solidFill>
            <a:ln>
              <a:noFill/>
            </a:ln>
          </p:spPr>
          <p:style>
            <a:lnRef idx="0"/>
            <a:fillRef idx="0"/>
            <a:effectRef idx="0"/>
            <a:fontRef idx="minor"/>
          </p:style>
        </p:sp>
        <p:sp>
          <p:nvSpPr>
            <p:cNvPr id="2774" name="CustomShape 522"/>
            <p:cNvSpPr/>
            <p:nvPr/>
          </p:nvSpPr>
          <p:spPr>
            <a:xfrm>
              <a:off x="1468440" y="4261320"/>
              <a:ext cx="1800" cy="20520"/>
            </a:xfrm>
            <a:custGeom>
              <a:avLst/>
              <a:gdLst/>
              <a:ahLst/>
              <a:rect l="l" t="t" r="r" b="b"/>
              <a:pathLst>
                <a:path w="926" h="8693">
                  <a:moveTo>
                    <a:pt x="370" y="0"/>
                  </a:moveTo>
                  <a:lnTo>
                    <a:pt x="1" y="8693"/>
                  </a:lnTo>
                  <a:lnTo>
                    <a:pt x="555" y="8693"/>
                  </a:lnTo>
                  <a:lnTo>
                    <a:pt x="925" y="0"/>
                  </a:lnTo>
                  <a:close/>
                </a:path>
              </a:pathLst>
            </a:custGeom>
            <a:solidFill>
              <a:srgbClr val="e3e9ed"/>
            </a:solidFill>
            <a:ln>
              <a:noFill/>
            </a:ln>
          </p:spPr>
          <p:style>
            <a:lnRef idx="0"/>
            <a:fillRef idx="0"/>
            <a:effectRef idx="0"/>
            <a:fontRef idx="minor"/>
          </p:style>
        </p:sp>
        <p:sp>
          <p:nvSpPr>
            <p:cNvPr id="2775" name="CustomShape 523"/>
            <p:cNvSpPr/>
            <p:nvPr/>
          </p:nvSpPr>
          <p:spPr>
            <a:xfrm>
              <a:off x="1477080" y="4261680"/>
              <a:ext cx="1080" cy="20160"/>
            </a:xfrm>
            <a:custGeom>
              <a:avLst/>
              <a:gdLst/>
              <a:ahLst/>
              <a:rect l="l" t="t" r="r" b="b"/>
              <a:pathLst>
                <a:path w="556" h="8508">
                  <a:moveTo>
                    <a:pt x="1" y="0"/>
                  </a:moveTo>
                  <a:lnTo>
                    <a:pt x="1" y="8508"/>
                  </a:lnTo>
                  <a:lnTo>
                    <a:pt x="555" y="8508"/>
                  </a:lnTo>
                  <a:lnTo>
                    <a:pt x="555" y="0"/>
                  </a:lnTo>
                  <a:close/>
                </a:path>
              </a:pathLst>
            </a:custGeom>
            <a:solidFill>
              <a:srgbClr val="e3e9ed"/>
            </a:solidFill>
            <a:ln>
              <a:noFill/>
            </a:ln>
          </p:spPr>
          <p:style>
            <a:lnRef idx="0"/>
            <a:fillRef idx="0"/>
            <a:effectRef idx="0"/>
            <a:fontRef idx="minor"/>
          </p:style>
        </p:sp>
        <p:sp>
          <p:nvSpPr>
            <p:cNvPr id="2776" name="CustomShape 524"/>
            <p:cNvSpPr/>
            <p:nvPr/>
          </p:nvSpPr>
          <p:spPr>
            <a:xfrm>
              <a:off x="1485360" y="4261320"/>
              <a:ext cx="1800" cy="20520"/>
            </a:xfrm>
            <a:custGeom>
              <a:avLst/>
              <a:gdLst/>
              <a:ahLst/>
              <a:rect l="l" t="t" r="r" b="b"/>
              <a:pathLst>
                <a:path w="926" h="8693">
                  <a:moveTo>
                    <a:pt x="556" y="0"/>
                  </a:moveTo>
                  <a:lnTo>
                    <a:pt x="1" y="185"/>
                  </a:lnTo>
                  <a:lnTo>
                    <a:pt x="371" y="8693"/>
                  </a:lnTo>
                  <a:lnTo>
                    <a:pt x="925" y="8693"/>
                  </a:lnTo>
                  <a:lnTo>
                    <a:pt x="556" y="0"/>
                  </a:lnTo>
                  <a:close/>
                </a:path>
              </a:pathLst>
            </a:custGeom>
            <a:solidFill>
              <a:srgbClr val="e3e9ed"/>
            </a:solidFill>
            <a:ln>
              <a:noFill/>
            </a:ln>
          </p:spPr>
          <p:style>
            <a:lnRef idx="0"/>
            <a:fillRef idx="0"/>
            <a:effectRef idx="0"/>
            <a:fontRef idx="minor"/>
          </p:style>
        </p:sp>
        <p:sp>
          <p:nvSpPr>
            <p:cNvPr id="2777" name="CustomShape 525"/>
            <p:cNvSpPr/>
            <p:nvPr/>
          </p:nvSpPr>
          <p:spPr>
            <a:xfrm>
              <a:off x="1493280" y="4260600"/>
              <a:ext cx="2160" cy="20520"/>
            </a:xfrm>
            <a:custGeom>
              <a:avLst/>
              <a:gdLst/>
              <a:ahLst/>
              <a:rect l="l" t="t" r="r" b="b"/>
              <a:pathLst>
                <a:path w="1111" h="8694">
                  <a:moveTo>
                    <a:pt x="556" y="0"/>
                  </a:moveTo>
                  <a:lnTo>
                    <a:pt x="1" y="185"/>
                  </a:lnTo>
                  <a:lnTo>
                    <a:pt x="741" y="8693"/>
                  </a:lnTo>
                  <a:lnTo>
                    <a:pt x="1111" y="8693"/>
                  </a:lnTo>
                  <a:lnTo>
                    <a:pt x="556" y="0"/>
                  </a:lnTo>
                  <a:close/>
                </a:path>
              </a:pathLst>
            </a:custGeom>
            <a:solidFill>
              <a:srgbClr val="e3e9ed"/>
            </a:solidFill>
            <a:ln>
              <a:noFill/>
            </a:ln>
          </p:spPr>
          <p:style>
            <a:lnRef idx="0"/>
            <a:fillRef idx="0"/>
            <a:effectRef idx="0"/>
            <a:fontRef idx="minor"/>
          </p:style>
        </p:sp>
        <p:sp>
          <p:nvSpPr>
            <p:cNvPr id="2778" name="CustomShape 526"/>
            <p:cNvSpPr/>
            <p:nvPr/>
          </p:nvSpPr>
          <p:spPr>
            <a:xfrm>
              <a:off x="1501560" y="4260240"/>
              <a:ext cx="2880" cy="20160"/>
            </a:xfrm>
            <a:custGeom>
              <a:avLst/>
              <a:gdLst/>
              <a:ahLst/>
              <a:rect l="l" t="t" r="r" b="b"/>
              <a:pathLst>
                <a:path w="1296" h="8509">
                  <a:moveTo>
                    <a:pt x="1" y="0"/>
                  </a:moveTo>
                  <a:lnTo>
                    <a:pt x="741" y="8508"/>
                  </a:lnTo>
                  <a:lnTo>
                    <a:pt x="1296" y="8508"/>
                  </a:lnTo>
                  <a:lnTo>
                    <a:pt x="371" y="0"/>
                  </a:lnTo>
                  <a:close/>
                </a:path>
              </a:pathLst>
            </a:custGeom>
            <a:solidFill>
              <a:srgbClr val="e3e9ed"/>
            </a:solidFill>
            <a:ln>
              <a:noFill/>
            </a:ln>
          </p:spPr>
          <p:style>
            <a:lnRef idx="0"/>
            <a:fillRef idx="0"/>
            <a:effectRef idx="0"/>
            <a:fontRef idx="minor"/>
          </p:style>
        </p:sp>
        <p:sp>
          <p:nvSpPr>
            <p:cNvPr id="2779" name="CustomShape 527"/>
            <p:cNvSpPr/>
            <p:nvPr/>
          </p:nvSpPr>
          <p:spPr>
            <a:xfrm>
              <a:off x="1509840" y="4259160"/>
              <a:ext cx="3600" cy="20520"/>
            </a:xfrm>
            <a:custGeom>
              <a:avLst/>
              <a:gdLst/>
              <a:ahLst/>
              <a:rect l="l" t="t" r="r" b="b"/>
              <a:pathLst>
                <a:path w="1665" h="8694">
                  <a:moveTo>
                    <a:pt x="370" y="1"/>
                  </a:moveTo>
                  <a:lnTo>
                    <a:pt x="0" y="185"/>
                  </a:lnTo>
                  <a:lnTo>
                    <a:pt x="1110" y="8693"/>
                  </a:lnTo>
                  <a:lnTo>
                    <a:pt x="1665" y="8508"/>
                  </a:lnTo>
                  <a:lnTo>
                    <a:pt x="370" y="1"/>
                  </a:lnTo>
                  <a:close/>
                </a:path>
              </a:pathLst>
            </a:custGeom>
            <a:solidFill>
              <a:srgbClr val="e3e9ed"/>
            </a:solidFill>
            <a:ln>
              <a:noFill/>
            </a:ln>
          </p:spPr>
          <p:style>
            <a:lnRef idx="0"/>
            <a:fillRef idx="0"/>
            <a:effectRef idx="0"/>
            <a:fontRef idx="minor"/>
          </p:style>
        </p:sp>
        <p:sp>
          <p:nvSpPr>
            <p:cNvPr id="2780" name="CustomShape 528"/>
            <p:cNvSpPr/>
            <p:nvPr/>
          </p:nvSpPr>
          <p:spPr>
            <a:xfrm>
              <a:off x="1517760" y="4258080"/>
              <a:ext cx="3960" cy="20160"/>
            </a:xfrm>
            <a:custGeom>
              <a:avLst/>
              <a:gdLst/>
              <a:ahLst/>
              <a:rect l="l" t="t" r="r" b="b"/>
              <a:pathLst>
                <a:path w="1850" h="8509">
                  <a:moveTo>
                    <a:pt x="0" y="1"/>
                  </a:moveTo>
                  <a:lnTo>
                    <a:pt x="1480" y="8508"/>
                  </a:lnTo>
                  <a:lnTo>
                    <a:pt x="1850" y="8323"/>
                  </a:lnTo>
                  <a:lnTo>
                    <a:pt x="370" y="1"/>
                  </a:lnTo>
                  <a:close/>
                </a:path>
              </a:pathLst>
            </a:custGeom>
            <a:solidFill>
              <a:srgbClr val="e3e9ed"/>
            </a:solidFill>
            <a:ln>
              <a:noFill/>
            </a:ln>
          </p:spPr>
          <p:style>
            <a:lnRef idx="0"/>
            <a:fillRef idx="0"/>
            <a:effectRef idx="0"/>
            <a:fontRef idx="minor"/>
          </p:style>
        </p:sp>
        <p:sp>
          <p:nvSpPr>
            <p:cNvPr id="2781" name="CustomShape 529"/>
            <p:cNvSpPr/>
            <p:nvPr/>
          </p:nvSpPr>
          <p:spPr>
            <a:xfrm>
              <a:off x="1525320" y="4256280"/>
              <a:ext cx="5400" cy="20160"/>
            </a:xfrm>
            <a:custGeom>
              <a:avLst/>
              <a:gdLst/>
              <a:ahLst/>
              <a:rect l="l" t="t" r="r" b="b"/>
              <a:pathLst>
                <a:path w="2405" h="8509">
                  <a:moveTo>
                    <a:pt x="555" y="1"/>
                  </a:moveTo>
                  <a:lnTo>
                    <a:pt x="0" y="186"/>
                  </a:lnTo>
                  <a:lnTo>
                    <a:pt x="1850" y="8509"/>
                  </a:lnTo>
                  <a:lnTo>
                    <a:pt x="2405" y="8324"/>
                  </a:lnTo>
                  <a:lnTo>
                    <a:pt x="555" y="1"/>
                  </a:lnTo>
                  <a:close/>
                </a:path>
              </a:pathLst>
            </a:custGeom>
            <a:solidFill>
              <a:srgbClr val="e3e9ed"/>
            </a:solidFill>
            <a:ln>
              <a:noFill/>
            </a:ln>
          </p:spPr>
          <p:style>
            <a:lnRef idx="0"/>
            <a:fillRef idx="0"/>
            <a:effectRef idx="0"/>
            <a:fontRef idx="minor"/>
          </p:style>
        </p:sp>
        <p:sp>
          <p:nvSpPr>
            <p:cNvPr id="2782" name="CustomShape 530"/>
            <p:cNvSpPr/>
            <p:nvPr/>
          </p:nvSpPr>
          <p:spPr>
            <a:xfrm>
              <a:off x="1533240" y="4254480"/>
              <a:ext cx="5760" cy="20160"/>
            </a:xfrm>
            <a:custGeom>
              <a:avLst/>
              <a:gdLst/>
              <a:ahLst/>
              <a:rect l="l" t="t" r="r" b="b"/>
              <a:pathLst>
                <a:path w="2590" h="8508">
                  <a:moveTo>
                    <a:pt x="555" y="0"/>
                  </a:moveTo>
                  <a:lnTo>
                    <a:pt x="0" y="185"/>
                  </a:lnTo>
                  <a:lnTo>
                    <a:pt x="2035" y="8508"/>
                  </a:lnTo>
                  <a:lnTo>
                    <a:pt x="2590" y="8323"/>
                  </a:lnTo>
                  <a:lnTo>
                    <a:pt x="555" y="0"/>
                  </a:lnTo>
                  <a:close/>
                </a:path>
              </a:pathLst>
            </a:custGeom>
            <a:solidFill>
              <a:srgbClr val="e3e9ed"/>
            </a:solidFill>
            <a:ln>
              <a:noFill/>
            </a:ln>
          </p:spPr>
          <p:style>
            <a:lnRef idx="0"/>
            <a:fillRef idx="0"/>
            <a:effectRef idx="0"/>
            <a:fontRef idx="minor"/>
          </p:style>
        </p:sp>
        <p:sp>
          <p:nvSpPr>
            <p:cNvPr id="2783" name="CustomShape 531"/>
            <p:cNvSpPr/>
            <p:nvPr/>
          </p:nvSpPr>
          <p:spPr>
            <a:xfrm>
              <a:off x="1541160" y="4252320"/>
              <a:ext cx="6480" cy="19800"/>
            </a:xfrm>
            <a:custGeom>
              <a:avLst/>
              <a:gdLst/>
              <a:ahLst/>
              <a:rect l="l" t="t" r="r" b="b"/>
              <a:pathLst>
                <a:path w="2775" h="8324">
                  <a:moveTo>
                    <a:pt x="370" y="0"/>
                  </a:moveTo>
                  <a:lnTo>
                    <a:pt x="1" y="185"/>
                  </a:lnTo>
                  <a:lnTo>
                    <a:pt x="2220" y="8323"/>
                  </a:lnTo>
                  <a:lnTo>
                    <a:pt x="2775" y="8323"/>
                  </a:lnTo>
                  <a:lnTo>
                    <a:pt x="370" y="0"/>
                  </a:lnTo>
                  <a:close/>
                </a:path>
              </a:pathLst>
            </a:custGeom>
            <a:solidFill>
              <a:srgbClr val="e3e9ed"/>
            </a:solidFill>
            <a:ln>
              <a:noFill/>
            </a:ln>
          </p:spPr>
          <p:style>
            <a:lnRef idx="0"/>
            <a:fillRef idx="0"/>
            <a:effectRef idx="0"/>
            <a:fontRef idx="minor"/>
          </p:style>
        </p:sp>
        <p:sp>
          <p:nvSpPr>
            <p:cNvPr id="2784" name="CustomShape 532"/>
            <p:cNvSpPr/>
            <p:nvPr/>
          </p:nvSpPr>
          <p:spPr>
            <a:xfrm>
              <a:off x="1548720" y="4250160"/>
              <a:ext cx="7200" cy="19800"/>
            </a:xfrm>
            <a:custGeom>
              <a:avLst/>
              <a:gdLst/>
              <a:ahLst/>
              <a:rect l="l" t="t" r="r" b="b"/>
              <a:pathLst>
                <a:path w="3145" h="8324">
                  <a:moveTo>
                    <a:pt x="556" y="1"/>
                  </a:moveTo>
                  <a:lnTo>
                    <a:pt x="1" y="185"/>
                  </a:lnTo>
                  <a:lnTo>
                    <a:pt x="2590" y="8323"/>
                  </a:lnTo>
                  <a:lnTo>
                    <a:pt x="3145" y="8138"/>
                  </a:lnTo>
                  <a:lnTo>
                    <a:pt x="556" y="1"/>
                  </a:lnTo>
                  <a:close/>
                </a:path>
              </a:pathLst>
            </a:custGeom>
            <a:solidFill>
              <a:srgbClr val="e3e9ed"/>
            </a:solidFill>
            <a:ln>
              <a:noFill/>
            </a:ln>
          </p:spPr>
          <p:style>
            <a:lnRef idx="0"/>
            <a:fillRef idx="0"/>
            <a:effectRef idx="0"/>
            <a:fontRef idx="minor"/>
          </p:style>
        </p:sp>
        <p:sp>
          <p:nvSpPr>
            <p:cNvPr id="2785" name="CustomShape 533"/>
            <p:cNvSpPr/>
            <p:nvPr/>
          </p:nvSpPr>
          <p:spPr>
            <a:xfrm>
              <a:off x="1556280" y="4247280"/>
              <a:ext cx="7920" cy="19080"/>
            </a:xfrm>
            <a:custGeom>
              <a:avLst/>
              <a:gdLst/>
              <a:ahLst/>
              <a:rect l="l" t="t" r="r" b="b"/>
              <a:pathLst>
                <a:path w="3516" h="8139">
                  <a:moveTo>
                    <a:pt x="556" y="1"/>
                  </a:moveTo>
                  <a:lnTo>
                    <a:pt x="1" y="186"/>
                  </a:lnTo>
                  <a:lnTo>
                    <a:pt x="2960" y="8139"/>
                  </a:lnTo>
                  <a:lnTo>
                    <a:pt x="3515" y="7954"/>
                  </a:lnTo>
                  <a:lnTo>
                    <a:pt x="556" y="1"/>
                  </a:lnTo>
                  <a:close/>
                </a:path>
              </a:pathLst>
            </a:custGeom>
            <a:solidFill>
              <a:srgbClr val="e3e9ed"/>
            </a:solidFill>
            <a:ln>
              <a:noFill/>
            </a:ln>
          </p:spPr>
          <p:style>
            <a:lnRef idx="0"/>
            <a:fillRef idx="0"/>
            <a:effectRef idx="0"/>
            <a:fontRef idx="minor"/>
          </p:style>
        </p:sp>
        <p:sp>
          <p:nvSpPr>
            <p:cNvPr id="2786" name="CustomShape 534"/>
            <p:cNvSpPr/>
            <p:nvPr/>
          </p:nvSpPr>
          <p:spPr>
            <a:xfrm>
              <a:off x="1563840" y="4244400"/>
              <a:ext cx="8640" cy="19080"/>
            </a:xfrm>
            <a:custGeom>
              <a:avLst/>
              <a:gdLst/>
              <a:ahLst/>
              <a:rect l="l" t="t" r="r" b="b"/>
              <a:pathLst>
                <a:path w="3700" h="8138">
                  <a:moveTo>
                    <a:pt x="555" y="0"/>
                  </a:moveTo>
                  <a:lnTo>
                    <a:pt x="0" y="185"/>
                  </a:lnTo>
                  <a:lnTo>
                    <a:pt x="3144" y="8138"/>
                  </a:lnTo>
                  <a:lnTo>
                    <a:pt x="3699" y="7953"/>
                  </a:lnTo>
                  <a:lnTo>
                    <a:pt x="555" y="0"/>
                  </a:lnTo>
                  <a:close/>
                </a:path>
              </a:pathLst>
            </a:custGeom>
            <a:solidFill>
              <a:srgbClr val="e3e9ed"/>
            </a:solidFill>
            <a:ln>
              <a:noFill/>
            </a:ln>
          </p:spPr>
          <p:style>
            <a:lnRef idx="0"/>
            <a:fillRef idx="0"/>
            <a:effectRef idx="0"/>
            <a:fontRef idx="minor"/>
          </p:style>
        </p:sp>
        <p:sp>
          <p:nvSpPr>
            <p:cNvPr id="2787" name="CustomShape 535"/>
            <p:cNvSpPr/>
            <p:nvPr/>
          </p:nvSpPr>
          <p:spPr>
            <a:xfrm>
              <a:off x="1571400" y="4241160"/>
              <a:ext cx="9000" cy="19080"/>
            </a:xfrm>
            <a:custGeom>
              <a:avLst/>
              <a:gdLst/>
              <a:ahLst/>
              <a:rect l="l" t="t" r="r" b="b"/>
              <a:pathLst>
                <a:path w="3885" h="8139">
                  <a:moveTo>
                    <a:pt x="370" y="0"/>
                  </a:moveTo>
                  <a:lnTo>
                    <a:pt x="0" y="185"/>
                  </a:lnTo>
                  <a:lnTo>
                    <a:pt x="3514" y="8138"/>
                  </a:lnTo>
                  <a:lnTo>
                    <a:pt x="3884" y="7768"/>
                  </a:lnTo>
                  <a:lnTo>
                    <a:pt x="370" y="0"/>
                  </a:lnTo>
                  <a:close/>
                </a:path>
              </a:pathLst>
            </a:custGeom>
            <a:solidFill>
              <a:srgbClr val="e3e9ed"/>
            </a:solidFill>
            <a:ln>
              <a:noFill/>
            </a:ln>
          </p:spPr>
          <p:style>
            <a:lnRef idx="0"/>
            <a:fillRef idx="0"/>
            <a:effectRef idx="0"/>
            <a:fontRef idx="minor"/>
          </p:style>
        </p:sp>
        <p:sp>
          <p:nvSpPr>
            <p:cNvPr id="2788" name="CustomShape 536"/>
            <p:cNvSpPr/>
            <p:nvPr/>
          </p:nvSpPr>
          <p:spPr>
            <a:xfrm>
              <a:off x="1578600" y="4237560"/>
              <a:ext cx="9720" cy="18720"/>
            </a:xfrm>
            <a:custGeom>
              <a:avLst/>
              <a:gdLst/>
              <a:ahLst/>
              <a:rect l="l" t="t" r="r" b="b"/>
              <a:pathLst>
                <a:path w="4255" h="7954">
                  <a:moveTo>
                    <a:pt x="555" y="1"/>
                  </a:moveTo>
                  <a:lnTo>
                    <a:pt x="1" y="186"/>
                  </a:lnTo>
                  <a:lnTo>
                    <a:pt x="3884" y="7954"/>
                  </a:lnTo>
                  <a:lnTo>
                    <a:pt x="4254" y="7769"/>
                  </a:lnTo>
                  <a:lnTo>
                    <a:pt x="555" y="1"/>
                  </a:lnTo>
                  <a:close/>
                </a:path>
              </a:pathLst>
            </a:custGeom>
            <a:solidFill>
              <a:srgbClr val="e3e9ed"/>
            </a:solidFill>
            <a:ln>
              <a:noFill/>
            </a:ln>
          </p:spPr>
          <p:style>
            <a:lnRef idx="0"/>
            <a:fillRef idx="0"/>
            <a:effectRef idx="0"/>
            <a:fontRef idx="minor"/>
          </p:style>
        </p:sp>
        <p:sp>
          <p:nvSpPr>
            <p:cNvPr id="2789" name="CustomShape 537"/>
            <p:cNvSpPr/>
            <p:nvPr/>
          </p:nvSpPr>
          <p:spPr>
            <a:xfrm>
              <a:off x="1585800" y="4233960"/>
              <a:ext cx="10800" cy="18360"/>
            </a:xfrm>
            <a:custGeom>
              <a:avLst/>
              <a:gdLst/>
              <a:ahLst/>
              <a:rect l="l" t="t" r="r" b="b"/>
              <a:pathLst>
                <a:path w="4625" h="7769">
                  <a:moveTo>
                    <a:pt x="556" y="0"/>
                  </a:moveTo>
                  <a:lnTo>
                    <a:pt x="1" y="185"/>
                  </a:lnTo>
                  <a:lnTo>
                    <a:pt x="4070" y="7768"/>
                  </a:lnTo>
                  <a:lnTo>
                    <a:pt x="4625" y="7583"/>
                  </a:lnTo>
                  <a:lnTo>
                    <a:pt x="556" y="0"/>
                  </a:lnTo>
                  <a:close/>
                </a:path>
              </a:pathLst>
            </a:custGeom>
            <a:solidFill>
              <a:srgbClr val="e3e9ed"/>
            </a:solidFill>
            <a:ln>
              <a:noFill/>
            </a:ln>
          </p:spPr>
          <p:style>
            <a:lnRef idx="0"/>
            <a:fillRef idx="0"/>
            <a:effectRef idx="0"/>
            <a:fontRef idx="minor"/>
          </p:style>
        </p:sp>
        <p:sp>
          <p:nvSpPr>
            <p:cNvPr id="2790" name="CustomShape 538"/>
            <p:cNvSpPr/>
            <p:nvPr/>
          </p:nvSpPr>
          <p:spPr>
            <a:xfrm>
              <a:off x="1593000" y="4230000"/>
              <a:ext cx="11160" cy="18360"/>
            </a:xfrm>
            <a:custGeom>
              <a:avLst/>
              <a:gdLst/>
              <a:ahLst/>
              <a:rect l="l" t="t" r="r" b="b"/>
              <a:pathLst>
                <a:path w="4810" h="7769">
                  <a:moveTo>
                    <a:pt x="556" y="1"/>
                  </a:moveTo>
                  <a:lnTo>
                    <a:pt x="1" y="371"/>
                  </a:lnTo>
                  <a:lnTo>
                    <a:pt x="4440" y="7769"/>
                  </a:lnTo>
                  <a:lnTo>
                    <a:pt x="4810" y="7399"/>
                  </a:lnTo>
                  <a:lnTo>
                    <a:pt x="556" y="1"/>
                  </a:lnTo>
                  <a:close/>
                </a:path>
              </a:pathLst>
            </a:custGeom>
            <a:solidFill>
              <a:srgbClr val="e3e9ed"/>
            </a:solidFill>
            <a:ln>
              <a:noFill/>
            </a:ln>
          </p:spPr>
          <p:style>
            <a:lnRef idx="0"/>
            <a:fillRef idx="0"/>
            <a:effectRef idx="0"/>
            <a:fontRef idx="minor"/>
          </p:style>
        </p:sp>
        <p:sp>
          <p:nvSpPr>
            <p:cNvPr id="2791" name="CustomShape 539"/>
            <p:cNvSpPr/>
            <p:nvPr/>
          </p:nvSpPr>
          <p:spPr>
            <a:xfrm>
              <a:off x="1599840" y="4226040"/>
              <a:ext cx="11520" cy="18000"/>
            </a:xfrm>
            <a:custGeom>
              <a:avLst/>
              <a:gdLst/>
              <a:ahLst/>
              <a:rect l="l" t="t" r="r" b="b"/>
              <a:pathLst>
                <a:path w="4994" h="7584">
                  <a:moveTo>
                    <a:pt x="370" y="0"/>
                  </a:moveTo>
                  <a:lnTo>
                    <a:pt x="0" y="185"/>
                  </a:lnTo>
                  <a:lnTo>
                    <a:pt x="4439" y="7583"/>
                  </a:lnTo>
                  <a:lnTo>
                    <a:pt x="4994" y="7213"/>
                  </a:lnTo>
                  <a:lnTo>
                    <a:pt x="370" y="0"/>
                  </a:lnTo>
                  <a:close/>
                </a:path>
              </a:pathLst>
            </a:custGeom>
            <a:solidFill>
              <a:srgbClr val="e3e9ed"/>
            </a:solidFill>
            <a:ln>
              <a:noFill/>
            </a:ln>
          </p:spPr>
          <p:style>
            <a:lnRef idx="0"/>
            <a:fillRef idx="0"/>
            <a:effectRef idx="0"/>
            <a:fontRef idx="minor"/>
          </p:style>
        </p:sp>
        <p:sp>
          <p:nvSpPr>
            <p:cNvPr id="2792" name="CustomShape 540"/>
            <p:cNvSpPr/>
            <p:nvPr/>
          </p:nvSpPr>
          <p:spPr>
            <a:xfrm>
              <a:off x="1606680" y="4221720"/>
              <a:ext cx="12240" cy="17280"/>
            </a:xfrm>
            <a:custGeom>
              <a:avLst/>
              <a:gdLst/>
              <a:ahLst/>
              <a:rect l="l" t="t" r="r" b="b"/>
              <a:pathLst>
                <a:path w="5180" h="7399">
                  <a:moveTo>
                    <a:pt x="555" y="1"/>
                  </a:moveTo>
                  <a:lnTo>
                    <a:pt x="0" y="371"/>
                  </a:lnTo>
                  <a:lnTo>
                    <a:pt x="4809" y="7399"/>
                  </a:lnTo>
                  <a:lnTo>
                    <a:pt x="5179" y="7029"/>
                  </a:lnTo>
                  <a:lnTo>
                    <a:pt x="555" y="1"/>
                  </a:lnTo>
                  <a:close/>
                </a:path>
              </a:pathLst>
            </a:custGeom>
            <a:solidFill>
              <a:srgbClr val="e3e9ed"/>
            </a:solidFill>
            <a:ln>
              <a:noFill/>
            </a:ln>
          </p:spPr>
          <p:style>
            <a:lnRef idx="0"/>
            <a:fillRef idx="0"/>
            <a:effectRef idx="0"/>
            <a:fontRef idx="minor"/>
          </p:style>
        </p:sp>
        <p:sp>
          <p:nvSpPr>
            <p:cNvPr id="2793" name="CustomShape 541"/>
            <p:cNvSpPr/>
            <p:nvPr/>
          </p:nvSpPr>
          <p:spPr>
            <a:xfrm>
              <a:off x="1613160" y="4216680"/>
              <a:ext cx="12960" cy="16920"/>
            </a:xfrm>
            <a:custGeom>
              <a:avLst/>
              <a:gdLst/>
              <a:ahLst/>
              <a:rect l="l" t="t" r="r" b="b"/>
              <a:pathLst>
                <a:path w="5550" h="7214">
                  <a:moveTo>
                    <a:pt x="371" y="0"/>
                  </a:moveTo>
                  <a:lnTo>
                    <a:pt x="1" y="370"/>
                  </a:lnTo>
                  <a:lnTo>
                    <a:pt x="4994" y="7213"/>
                  </a:lnTo>
                  <a:lnTo>
                    <a:pt x="5549" y="7028"/>
                  </a:lnTo>
                  <a:lnTo>
                    <a:pt x="371" y="0"/>
                  </a:lnTo>
                  <a:close/>
                </a:path>
              </a:pathLst>
            </a:custGeom>
            <a:solidFill>
              <a:srgbClr val="e3e9ed"/>
            </a:solidFill>
            <a:ln>
              <a:noFill/>
            </a:ln>
          </p:spPr>
          <p:style>
            <a:lnRef idx="0"/>
            <a:fillRef idx="0"/>
            <a:effectRef idx="0"/>
            <a:fontRef idx="minor"/>
          </p:style>
        </p:sp>
        <p:sp>
          <p:nvSpPr>
            <p:cNvPr id="2794" name="CustomShape 542"/>
            <p:cNvSpPr/>
            <p:nvPr/>
          </p:nvSpPr>
          <p:spPr>
            <a:xfrm>
              <a:off x="1620000" y="4212360"/>
              <a:ext cx="12960" cy="16560"/>
            </a:xfrm>
            <a:custGeom>
              <a:avLst/>
              <a:gdLst/>
              <a:ahLst/>
              <a:rect l="l" t="t" r="r" b="b"/>
              <a:pathLst>
                <a:path w="5550" h="7029">
                  <a:moveTo>
                    <a:pt x="371" y="1"/>
                  </a:moveTo>
                  <a:lnTo>
                    <a:pt x="1" y="186"/>
                  </a:lnTo>
                  <a:lnTo>
                    <a:pt x="5180" y="7029"/>
                  </a:lnTo>
                  <a:lnTo>
                    <a:pt x="5550" y="6659"/>
                  </a:lnTo>
                  <a:lnTo>
                    <a:pt x="371" y="1"/>
                  </a:lnTo>
                  <a:close/>
                </a:path>
              </a:pathLst>
            </a:custGeom>
            <a:solidFill>
              <a:srgbClr val="e3e9ed"/>
            </a:solidFill>
            <a:ln>
              <a:noFill/>
            </a:ln>
          </p:spPr>
          <p:style>
            <a:lnRef idx="0"/>
            <a:fillRef idx="0"/>
            <a:effectRef idx="0"/>
            <a:fontRef idx="minor"/>
          </p:style>
        </p:sp>
        <p:sp>
          <p:nvSpPr>
            <p:cNvPr id="2795" name="CustomShape 543"/>
            <p:cNvSpPr/>
            <p:nvPr/>
          </p:nvSpPr>
          <p:spPr>
            <a:xfrm>
              <a:off x="1626120" y="4206960"/>
              <a:ext cx="14040" cy="16200"/>
            </a:xfrm>
            <a:custGeom>
              <a:avLst/>
              <a:gdLst/>
              <a:ahLst/>
              <a:rect l="l" t="t" r="r" b="b"/>
              <a:pathLst>
                <a:path w="5919" h="6844">
                  <a:moveTo>
                    <a:pt x="370" y="0"/>
                  </a:moveTo>
                  <a:lnTo>
                    <a:pt x="0" y="370"/>
                  </a:lnTo>
                  <a:lnTo>
                    <a:pt x="5549" y="6843"/>
                  </a:lnTo>
                  <a:lnTo>
                    <a:pt x="5919" y="6474"/>
                  </a:lnTo>
                  <a:lnTo>
                    <a:pt x="370" y="0"/>
                  </a:lnTo>
                  <a:close/>
                </a:path>
              </a:pathLst>
            </a:custGeom>
            <a:solidFill>
              <a:srgbClr val="e3e9ed"/>
            </a:solidFill>
            <a:ln>
              <a:noFill/>
            </a:ln>
          </p:spPr>
          <p:style>
            <a:lnRef idx="0"/>
            <a:fillRef idx="0"/>
            <a:effectRef idx="0"/>
            <a:fontRef idx="minor"/>
          </p:style>
        </p:sp>
        <p:sp>
          <p:nvSpPr>
            <p:cNvPr id="2796" name="CustomShape 544"/>
            <p:cNvSpPr/>
            <p:nvPr/>
          </p:nvSpPr>
          <p:spPr>
            <a:xfrm>
              <a:off x="1632600" y="4201560"/>
              <a:ext cx="14400" cy="15480"/>
            </a:xfrm>
            <a:custGeom>
              <a:avLst/>
              <a:gdLst/>
              <a:ahLst/>
              <a:rect l="l" t="t" r="r" b="b"/>
              <a:pathLst>
                <a:path w="6105" h="6660">
                  <a:moveTo>
                    <a:pt x="186" y="1"/>
                  </a:moveTo>
                  <a:lnTo>
                    <a:pt x="1" y="371"/>
                  </a:lnTo>
                  <a:lnTo>
                    <a:pt x="5734" y="6659"/>
                  </a:lnTo>
                  <a:lnTo>
                    <a:pt x="6104" y="6474"/>
                  </a:lnTo>
                  <a:lnTo>
                    <a:pt x="186" y="1"/>
                  </a:lnTo>
                  <a:close/>
                </a:path>
              </a:pathLst>
            </a:custGeom>
            <a:solidFill>
              <a:srgbClr val="e3e9ed"/>
            </a:solidFill>
            <a:ln>
              <a:noFill/>
            </a:ln>
          </p:spPr>
          <p:style>
            <a:lnRef idx="0"/>
            <a:fillRef idx="0"/>
            <a:effectRef idx="0"/>
            <a:fontRef idx="minor"/>
          </p:style>
        </p:sp>
        <p:sp>
          <p:nvSpPr>
            <p:cNvPr id="2797" name="CustomShape 545"/>
            <p:cNvSpPr/>
            <p:nvPr/>
          </p:nvSpPr>
          <p:spPr>
            <a:xfrm>
              <a:off x="1638360" y="4196160"/>
              <a:ext cx="14760" cy="15120"/>
            </a:xfrm>
            <a:custGeom>
              <a:avLst/>
              <a:gdLst/>
              <a:ahLst/>
              <a:rect l="l" t="t" r="r" b="b"/>
              <a:pathLst>
                <a:path w="6289" h="6474">
                  <a:moveTo>
                    <a:pt x="370" y="0"/>
                  </a:moveTo>
                  <a:lnTo>
                    <a:pt x="0" y="370"/>
                  </a:lnTo>
                  <a:lnTo>
                    <a:pt x="5918" y="6474"/>
                  </a:lnTo>
                  <a:lnTo>
                    <a:pt x="6288" y="6104"/>
                  </a:lnTo>
                  <a:lnTo>
                    <a:pt x="370" y="0"/>
                  </a:lnTo>
                  <a:close/>
                </a:path>
              </a:pathLst>
            </a:custGeom>
            <a:solidFill>
              <a:srgbClr val="e3e9ed"/>
            </a:solidFill>
            <a:ln>
              <a:noFill/>
            </a:ln>
          </p:spPr>
          <p:style>
            <a:lnRef idx="0"/>
            <a:fillRef idx="0"/>
            <a:effectRef idx="0"/>
            <a:fontRef idx="minor"/>
          </p:style>
        </p:sp>
        <p:sp>
          <p:nvSpPr>
            <p:cNvPr id="2798" name="CustomShape 546"/>
            <p:cNvSpPr/>
            <p:nvPr/>
          </p:nvSpPr>
          <p:spPr>
            <a:xfrm>
              <a:off x="1644120" y="4190400"/>
              <a:ext cx="15120" cy="14760"/>
            </a:xfrm>
            <a:custGeom>
              <a:avLst/>
              <a:gdLst/>
              <a:ahLst/>
              <a:rect l="l" t="t" r="r" b="b"/>
              <a:pathLst>
                <a:path w="6474" h="6289">
                  <a:moveTo>
                    <a:pt x="370" y="0"/>
                  </a:moveTo>
                  <a:lnTo>
                    <a:pt x="0" y="370"/>
                  </a:lnTo>
                  <a:lnTo>
                    <a:pt x="6104" y="6288"/>
                  </a:lnTo>
                  <a:lnTo>
                    <a:pt x="6474" y="5918"/>
                  </a:lnTo>
                  <a:lnTo>
                    <a:pt x="370" y="0"/>
                  </a:lnTo>
                  <a:close/>
                </a:path>
              </a:pathLst>
            </a:custGeom>
            <a:solidFill>
              <a:srgbClr val="e3e9ed"/>
            </a:solidFill>
            <a:ln>
              <a:noFill/>
            </a:ln>
          </p:spPr>
          <p:style>
            <a:lnRef idx="0"/>
            <a:fillRef idx="0"/>
            <a:effectRef idx="0"/>
            <a:fontRef idx="minor"/>
          </p:style>
        </p:sp>
        <p:sp>
          <p:nvSpPr>
            <p:cNvPr id="2799" name="CustomShape 547"/>
            <p:cNvSpPr/>
            <p:nvPr/>
          </p:nvSpPr>
          <p:spPr>
            <a:xfrm>
              <a:off x="1649520" y="4184640"/>
              <a:ext cx="15480" cy="14400"/>
            </a:xfrm>
            <a:custGeom>
              <a:avLst/>
              <a:gdLst/>
              <a:ahLst/>
              <a:rect l="l" t="t" r="r" b="b"/>
              <a:pathLst>
                <a:path w="6660" h="6105">
                  <a:moveTo>
                    <a:pt x="371" y="1"/>
                  </a:moveTo>
                  <a:lnTo>
                    <a:pt x="1" y="371"/>
                  </a:lnTo>
                  <a:lnTo>
                    <a:pt x="6474" y="6104"/>
                  </a:lnTo>
                  <a:lnTo>
                    <a:pt x="6659" y="5734"/>
                  </a:lnTo>
                  <a:lnTo>
                    <a:pt x="371" y="1"/>
                  </a:lnTo>
                  <a:close/>
                </a:path>
              </a:pathLst>
            </a:custGeom>
            <a:solidFill>
              <a:srgbClr val="e3e9ed"/>
            </a:solidFill>
            <a:ln>
              <a:noFill/>
            </a:ln>
          </p:spPr>
          <p:style>
            <a:lnRef idx="0"/>
            <a:fillRef idx="0"/>
            <a:effectRef idx="0"/>
            <a:fontRef idx="minor"/>
          </p:style>
        </p:sp>
        <p:sp>
          <p:nvSpPr>
            <p:cNvPr id="2800" name="CustomShape 548"/>
            <p:cNvSpPr/>
            <p:nvPr/>
          </p:nvSpPr>
          <p:spPr>
            <a:xfrm>
              <a:off x="1654560" y="4178520"/>
              <a:ext cx="16200" cy="14040"/>
            </a:xfrm>
            <a:custGeom>
              <a:avLst/>
              <a:gdLst/>
              <a:ahLst/>
              <a:rect l="l" t="t" r="r" b="b"/>
              <a:pathLst>
                <a:path w="6844" h="5919">
                  <a:moveTo>
                    <a:pt x="370" y="0"/>
                  </a:moveTo>
                  <a:lnTo>
                    <a:pt x="0" y="370"/>
                  </a:lnTo>
                  <a:lnTo>
                    <a:pt x="6658" y="5919"/>
                  </a:lnTo>
                  <a:lnTo>
                    <a:pt x="6843" y="5549"/>
                  </a:lnTo>
                  <a:lnTo>
                    <a:pt x="370" y="0"/>
                  </a:lnTo>
                  <a:close/>
                </a:path>
              </a:pathLst>
            </a:custGeom>
            <a:solidFill>
              <a:srgbClr val="e3e9ed"/>
            </a:solidFill>
            <a:ln>
              <a:noFill/>
            </a:ln>
          </p:spPr>
          <p:style>
            <a:lnRef idx="0"/>
            <a:fillRef idx="0"/>
            <a:effectRef idx="0"/>
            <a:fontRef idx="minor"/>
          </p:style>
        </p:sp>
        <p:sp>
          <p:nvSpPr>
            <p:cNvPr id="2801" name="CustomShape 549"/>
            <p:cNvSpPr/>
            <p:nvPr/>
          </p:nvSpPr>
          <p:spPr>
            <a:xfrm>
              <a:off x="1659960" y="4172400"/>
              <a:ext cx="16560" cy="12960"/>
            </a:xfrm>
            <a:custGeom>
              <a:avLst/>
              <a:gdLst/>
              <a:ahLst/>
              <a:rect l="l" t="t" r="r" b="b"/>
              <a:pathLst>
                <a:path w="7029" h="5550">
                  <a:moveTo>
                    <a:pt x="186" y="1"/>
                  </a:moveTo>
                  <a:lnTo>
                    <a:pt x="1" y="371"/>
                  </a:lnTo>
                  <a:lnTo>
                    <a:pt x="6659" y="5550"/>
                  </a:lnTo>
                  <a:lnTo>
                    <a:pt x="7029" y="5180"/>
                  </a:lnTo>
                  <a:lnTo>
                    <a:pt x="186" y="1"/>
                  </a:lnTo>
                  <a:close/>
                </a:path>
              </a:pathLst>
            </a:custGeom>
            <a:solidFill>
              <a:srgbClr val="e3e9ed"/>
            </a:solidFill>
            <a:ln>
              <a:noFill/>
            </a:ln>
          </p:spPr>
          <p:style>
            <a:lnRef idx="0"/>
            <a:fillRef idx="0"/>
            <a:effectRef idx="0"/>
            <a:fontRef idx="minor"/>
          </p:style>
        </p:sp>
        <p:sp>
          <p:nvSpPr>
            <p:cNvPr id="2802" name="CustomShape 550"/>
            <p:cNvSpPr/>
            <p:nvPr/>
          </p:nvSpPr>
          <p:spPr>
            <a:xfrm>
              <a:off x="1665000" y="4165560"/>
              <a:ext cx="16920" cy="12960"/>
            </a:xfrm>
            <a:custGeom>
              <a:avLst/>
              <a:gdLst/>
              <a:ahLst/>
              <a:rect l="l" t="t" r="r" b="b"/>
              <a:pathLst>
                <a:path w="7214" h="5550">
                  <a:moveTo>
                    <a:pt x="185" y="1"/>
                  </a:moveTo>
                  <a:lnTo>
                    <a:pt x="0" y="371"/>
                  </a:lnTo>
                  <a:lnTo>
                    <a:pt x="6843" y="5549"/>
                  </a:lnTo>
                  <a:lnTo>
                    <a:pt x="7213" y="4994"/>
                  </a:lnTo>
                  <a:lnTo>
                    <a:pt x="185" y="1"/>
                  </a:lnTo>
                  <a:close/>
                </a:path>
              </a:pathLst>
            </a:custGeom>
            <a:solidFill>
              <a:srgbClr val="e3e9ed"/>
            </a:solidFill>
            <a:ln>
              <a:noFill/>
            </a:ln>
          </p:spPr>
          <p:style>
            <a:lnRef idx="0"/>
            <a:fillRef idx="0"/>
            <a:effectRef idx="0"/>
            <a:fontRef idx="minor"/>
          </p:style>
        </p:sp>
        <p:sp>
          <p:nvSpPr>
            <p:cNvPr id="2803" name="CustomShape 551"/>
            <p:cNvSpPr/>
            <p:nvPr/>
          </p:nvSpPr>
          <p:spPr>
            <a:xfrm>
              <a:off x="1669320" y="4158720"/>
              <a:ext cx="17280" cy="12240"/>
            </a:xfrm>
            <a:custGeom>
              <a:avLst/>
              <a:gdLst/>
              <a:ahLst/>
              <a:rect l="l" t="t" r="r" b="b"/>
              <a:pathLst>
                <a:path w="7399" h="5180">
                  <a:moveTo>
                    <a:pt x="186" y="0"/>
                  </a:moveTo>
                  <a:lnTo>
                    <a:pt x="1" y="370"/>
                  </a:lnTo>
                  <a:lnTo>
                    <a:pt x="7029" y="5179"/>
                  </a:lnTo>
                  <a:lnTo>
                    <a:pt x="7399" y="4809"/>
                  </a:lnTo>
                  <a:lnTo>
                    <a:pt x="186" y="0"/>
                  </a:lnTo>
                  <a:close/>
                </a:path>
              </a:pathLst>
            </a:custGeom>
            <a:solidFill>
              <a:srgbClr val="e3e9ed"/>
            </a:solidFill>
            <a:ln>
              <a:noFill/>
            </a:ln>
          </p:spPr>
          <p:style>
            <a:lnRef idx="0"/>
            <a:fillRef idx="0"/>
            <a:effectRef idx="0"/>
            <a:fontRef idx="minor"/>
          </p:style>
        </p:sp>
        <p:sp>
          <p:nvSpPr>
            <p:cNvPr id="2804" name="CustomShape 552"/>
            <p:cNvSpPr/>
            <p:nvPr/>
          </p:nvSpPr>
          <p:spPr>
            <a:xfrm>
              <a:off x="1673640" y="4152240"/>
              <a:ext cx="18000" cy="11520"/>
            </a:xfrm>
            <a:custGeom>
              <a:avLst/>
              <a:gdLst/>
              <a:ahLst/>
              <a:rect l="l" t="t" r="r" b="b"/>
              <a:pathLst>
                <a:path w="7584" h="4994">
                  <a:moveTo>
                    <a:pt x="185" y="0"/>
                  </a:moveTo>
                  <a:lnTo>
                    <a:pt x="0" y="370"/>
                  </a:lnTo>
                  <a:lnTo>
                    <a:pt x="7213" y="4994"/>
                  </a:lnTo>
                  <a:lnTo>
                    <a:pt x="7583" y="4439"/>
                  </a:lnTo>
                  <a:lnTo>
                    <a:pt x="185" y="0"/>
                  </a:lnTo>
                  <a:close/>
                </a:path>
              </a:pathLst>
            </a:custGeom>
            <a:solidFill>
              <a:srgbClr val="e3e9ed"/>
            </a:solidFill>
            <a:ln>
              <a:noFill/>
            </a:ln>
          </p:spPr>
          <p:style>
            <a:lnRef idx="0"/>
            <a:fillRef idx="0"/>
            <a:effectRef idx="0"/>
            <a:fontRef idx="minor"/>
          </p:style>
        </p:sp>
        <p:sp>
          <p:nvSpPr>
            <p:cNvPr id="2805" name="CustomShape 553"/>
            <p:cNvSpPr/>
            <p:nvPr/>
          </p:nvSpPr>
          <p:spPr>
            <a:xfrm>
              <a:off x="1677960" y="4145040"/>
              <a:ext cx="18360" cy="11160"/>
            </a:xfrm>
            <a:custGeom>
              <a:avLst/>
              <a:gdLst/>
              <a:ahLst/>
              <a:rect l="l" t="t" r="r" b="b"/>
              <a:pathLst>
                <a:path w="7769" h="4810">
                  <a:moveTo>
                    <a:pt x="371" y="1"/>
                  </a:moveTo>
                  <a:lnTo>
                    <a:pt x="1" y="556"/>
                  </a:lnTo>
                  <a:lnTo>
                    <a:pt x="7399" y="4810"/>
                  </a:lnTo>
                  <a:lnTo>
                    <a:pt x="7769" y="4440"/>
                  </a:lnTo>
                  <a:lnTo>
                    <a:pt x="371" y="1"/>
                  </a:lnTo>
                  <a:close/>
                </a:path>
              </a:pathLst>
            </a:custGeom>
            <a:solidFill>
              <a:srgbClr val="e3e9ed"/>
            </a:solidFill>
            <a:ln>
              <a:noFill/>
            </a:ln>
          </p:spPr>
          <p:style>
            <a:lnRef idx="0"/>
            <a:fillRef idx="0"/>
            <a:effectRef idx="0"/>
            <a:fontRef idx="minor"/>
          </p:style>
        </p:sp>
        <p:sp>
          <p:nvSpPr>
            <p:cNvPr id="2806" name="CustomShape 554"/>
            <p:cNvSpPr/>
            <p:nvPr/>
          </p:nvSpPr>
          <p:spPr>
            <a:xfrm>
              <a:off x="1681920" y="4138560"/>
              <a:ext cx="18360" cy="10440"/>
            </a:xfrm>
            <a:custGeom>
              <a:avLst/>
              <a:gdLst/>
              <a:ahLst/>
              <a:rect l="l" t="t" r="r" b="b"/>
              <a:pathLst>
                <a:path w="7769" h="4440">
                  <a:moveTo>
                    <a:pt x="185" y="1"/>
                  </a:moveTo>
                  <a:lnTo>
                    <a:pt x="0" y="371"/>
                  </a:lnTo>
                  <a:lnTo>
                    <a:pt x="7583" y="4440"/>
                  </a:lnTo>
                  <a:lnTo>
                    <a:pt x="7768" y="3885"/>
                  </a:lnTo>
                  <a:lnTo>
                    <a:pt x="185" y="1"/>
                  </a:lnTo>
                  <a:close/>
                </a:path>
              </a:pathLst>
            </a:custGeom>
            <a:solidFill>
              <a:srgbClr val="e3e9ed"/>
            </a:solidFill>
            <a:ln>
              <a:noFill/>
            </a:ln>
          </p:spPr>
          <p:style>
            <a:lnRef idx="0"/>
            <a:fillRef idx="0"/>
            <a:effectRef idx="0"/>
            <a:fontRef idx="minor"/>
          </p:style>
        </p:sp>
        <p:sp>
          <p:nvSpPr>
            <p:cNvPr id="2807" name="CustomShape 555"/>
            <p:cNvSpPr/>
            <p:nvPr/>
          </p:nvSpPr>
          <p:spPr>
            <a:xfrm>
              <a:off x="1685520" y="4131000"/>
              <a:ext cx="18720" cy="9720"/>
            </a:xfrm>
            <a:custGeom>
              <a:avLst/>
              <a:gdLst/>
              <a:ahLst/>
              <a:rect l="l" t="t" r="r" b="b"/>
              <a:pathLst>
                <a:path w="7954" h="4255">
                  <a:moveTo>
                    <a:pt x="371" y="1"/>
                  </a:moveTo>
                  <a:lnTo>
                    <a:pt x="1" y="555"/>
                  </a:lnTo>
                  <a:lnTo>
                    <a:pt x="7769" y="4254"/>
                  </a:lnTo>
                  <a:lnTo>
                    <a:pt x="7954" y="3884"/>
                  </a:lnTo>
                  <a:lnTo>
                    <a:pt x="371" y="1"/>
                  </a:lnTo>
                  <a:close/>
                </a:path>
              </a:pathLst>
            </a:custGeom>
            <a:solidFill>
              <a:srgbClr val="e3e9ed"/>
            </a:solidFill>
            <a:ln>
              <a:noFill/>
            </a:ln>
          </p:spPr>
          <p:style>
            <a:lnRef idx="0"/>
            <a:fillRef idx="0"/>
            <a:effectRef idx="0"/>
            <a:fontRef idx="minor"/>
          </p:style>
        </p:sp>
        <p:sp>
          <p:nvSpPr>
            <p:cNvPr id="2808" name="CustomShape 556"/>
            <p:cNvSpPr/>
            <p:nvPr/>
          </p:nvSpPr>
          <p:spPr>
            <a:xfrm>
              <a:off x="1688760" y="4123800"/>
              <a:ext cx="19080" cy="9000"/>
            </a:xfrm>
            <a:custGeom>
              <a:avLst/>
              <a:gdLst/>
              <a:ahLst/>
              <a:rect l="l" t="t" r="r" b="b"/>
              <a:pathLst>
                <a:path w="8139" h="3885">
                  <a:moveTo>
                    <a:pt x="185" y="0"/>
                  </a:moveTo>
                  <a:lnTo>
                    <a:pt x="0" y="370"/>
                  </a:lnTo>
                  <a:lnTo>
                    <a:pt x="7768" y="3884"/>
                  </a:lnTo>
                  <a:lnTo>
                    <a:pt x="8138" y="3514"/>
                  </a:lnTo>
                  <a:lnTo>
                    <a:pt x="185" y="0"/>
                  </a:lnTo>
                  <a:close/>
                </a:path>
              </a:pathLst>
            </a:custGeom>
            <a:solidFill>
              <a:srgbClr val="e3e9ed"/>
            </a:solidFill>
            <a:ln>
              <a:noFill/>
            </a:ln>
          </p:spPr>
          <p:style>
            <a:lnRef idx="0"/>
            <a:fillRef idx="0"/>
            <a:effectRef idx="0"/>
            <a:fontRef idx="minor"/>
          </p:style>
        </p:sp>
        <p:sp>
          <p:nvSpPr>
            <p:cNvPr id="2809" name="CustomShape 557"/>
            <p:cNvSpPr/>
            <p:nvPr/>
          </p:nvSpPr>
          <p:spPr>
            <a:xfrm>
              <a:off x="1691280" y="4113360"/>
              <a:ext cx="19080" cy="8640"/>
            </a:xfrm>
            <a:custGeom>
              <a:avLst/>
              <a:gdLst/>
              <a:ahLst/>
              <a:rect l="l" t="t" r="r" b="b"/>
              <a:pathLst>
                <a:path w="8139" h="3700">
                  <a:moveTo>
                    <a:pt x="185" y="0"/>
                  </a:moveTo>
                  <a:lnTo>
                    <a:pt x="0" y="555"/>
                  </a:lnTo>
                  <a:lnTo>
                    <a:pt x="7953" y="3699"/>
                  </a:lnTo>
                  <a:lnTo>
                    <a:pt x="8138" y="3145"/>
                  </a:lnTo>
                  <a:lnTo>
                    <a:pt x="185" y="0"/>
                  </a:lnTo>
                  <a:close/>
                </a:path>
              </a:pathLst>
            </a:custGeom>
            <a:solidFill>
              <a:srgbClr val="e3e9ed"/>
            </a:solidFill>
            <a:ln>
              <a:noFill/>
            </a:ln>
          </p:spPr>
          <p:style>
            <a:lnRef idx="0"/>
            <a:fillRef idx="0"/>
            <a:effectRef idx="0"/>
            <a:fontRef idx="minor"/>
          </p:style>
        </p:sp>
        <p:sp>
          <p:nvSpPr>
            <p:cNvPr id="2810" name="CustomShape 558"/>
            <p:cNvSpPr/>
            <p:nvPr/>
          </p:nvSpPr>
          <p:spPr>
            <a:xfrm>
              <a:off x="1695240" y="4108680"/>
              <a:ext cx="19080" cy="7920"/>
            </a:xfrm>
            <a:custGeom>
              <a:avLst/>
              <a:gdLst/>
              <a:ahLst/>
              <a:rect l="l" t="t" r="r" b="b"/>
              <a:pathLst>
                <a:path w="8139" h="3516">
                  <a:moveTo>
                    <a:pt x="186" y="1"/>
                  </a:moveTo>
                  <a:lnTo>
                    <a:pt x="1" y="556"/>
                  </a:lnTo>
                  <a:lnTo>
                    <a:pt x="7954" y="3515"/>
                  </a:lnTo>
                  <a:lnTo>
                    <a:pt x="8139" y="2960"/>
                  </a:lnTo>
                  <a:lnTo>
                    <a:pt x="186" y="1"/>
                  </a:lnTo>
                  <a:close/>
                </a:path>
              </a:pathLst>
            </a:custGeom>
            <a:solidFill>
              <a:srgbClr val="e3e9ed"/>
            </a:solidFill>
            <a:ln>
              <a:noFill/>
            </a:ln>
          </p:spPr>
          <p:style>
            <a:lnRef idx="0"/>
            <a:fillRef idx="0"/>
            <a:effectRef idx="0"/>
            <a:fontRef idx="minor"/>
          </p:style>
        </p:sp>
        <p:sp>
          <p:nvSpPr>
            <p:cNvPr id="2811" name="CustomShape 559"/>
            <p:cNvSpPr/>
            <p:nvPr/>
          </p:nvSpPr>
          <p:spPr>
            <a:xfrm>
              <a:off x="1697760" y="4101120"/>
              <a:ext cx="19800" cy="7200"/>
            </a:xfrm>
            <a:custGeom>
              <a:avLst/>
              <a:gdLst/>
              <a:ahLst/>
              <a:rect l="l" t="t" r="r" b="b"/>
              <a:pathLst>
                <a:path w="8324" h="3145">
                  <a:moveTo>
                    <a:pt x="185" y="1"/>
                  </a:moveTo>
                  <a:lnTo>
                    <a:pt x="1" y="556"/>
                  </a:lnTo>
                  <a:lnTo>
                    <a:pt x="8138" y="3145"/>
                  </a:lnTo>
                  <a:lnTo>
                    <a:pt x="8323" y="2590"/>
                  </a:lnTo>
                  <a:lnTo>
                    <a:pt x="185" y="1"/>
                  </a:lnTo>
                  <a:close/>
                </a:path>
              </a:pathLst>
            </a:custGeom>
            <a:solidFill>
              <a:srgbClr val="e3e9ed"/>
            </a:solidFill>
            <a:ln>
              <a:noFill/>
            </a:ln>
          </p:spPr>
          <p:style>
            <a:lnRef idx="0"/>
            <a:fillRef idx="0"/>
            <a:effectRef idx="0"/>
            <a:fontRef idx="minor"/>
          </p:style>
        </p:sp>
        <p:sp>
          <p:nvSpPr>
            <p:cNvPr id="2812" name="CustomShape 560"/>
            <p:cNvSpPr/>
            <p:nvPr/>
          </p:nvSpPr>
          <p:spPr>
            <a:xfrm>
              <a:off x="1699920" y="4093560"/>
              <a:ext cx="19800" cy="6480"/>
            </a:xfrm>
            <a:custGeom>
              <a:avLst/>
              <a:gdLst/>
              <a:ahLst/>
              <a:rect l="l" t="t" r="r" b="b"/>
              <a:pathLst>
                <a:path w="8324" h="2775">
                  <a:moveTo>
                    <a:pt x="185" y="1"/>
                  </a:moveTo>
                  <a:lnTo>
                    <a:pt x="0" y="370"/>
                  </a:lnTo>
                  <a:lnTo>
                    <a:pt x="8323" y="2775"/>
                  </a:lnTo>
                  <a:lnTo>
                    <a:pt x="8323" y="2220"/>
                  </a:lnTo>
                  <a:lnTo>
                    <a:pt x="185" y="1"/>
                  </a:lnTo>
                  <a:close/>
                </a:path>
              </a:pathLst>
            </a:custGeom>
            <a:solidFill>
              <a:srgbClr val="e3e9ed"/>
            </a:solidFill>
            <a:ln>
              <a:noFill/>
            </a:ln>
          </p:spPr>
          <p:style>
            <a:lnRef idx="0"/>
            <a:fillRef idx="0"/>
            <a:effectRef idx="0"/>
            <a:fontRef idx="minor"/>
          </p:style>
        </p:sp>
        <p:sp>
          <p:nvSpPr>
            <p:cNvPr id="2813" name="CustomShape 561"/>
            <p:cNvSpPr/>
            <p:nvPr/>
          </p:nvSpPr>
          <p:spPr>
            <a:xfrm>
              <a:off x="1702440" y="4085640"/>
              <a:ext cx="19800" cy="5760"/>
            </a:xfrm>
            <a:custGeom>
              <a:avLst/>
              <a:gdLst/>
              <a:ahLst/>
              <a:rect l="l" t="t" r="r" b="b"/>
              <a:pathLst>
                <a:path w="8323" h="2590">
                  <a:moveTo>
                    <a:pt x="185" y="0"/>
                  </a:moveTo>
                  <a:lnTo>
                    <a:pt x="0" y="555"/>
                  </a:lnTo>
                  <a:lnTo>
                    <a:pt x="8323" y="2590"/>
                  </a:lnTo>
                  <a:lnTo>
                    <a:pt x="8323" y="2035"/>
                  </a:lnTo>
                  <a:lnTo>
                    <a:pt x="185" y="0"/>
                  </a:lnTo>
                  <a:close/>
                </a:path>
              </a:pathLst>
            </a:custGeom>
            <a:solidFill>
              <a:srgbClr val="e3e9ed"/>
            </a:solidFill>
            <a:ln>
              <a:noFill/>
            </a:ln>
          </p:spPr>
          <p:style>
            <a:lnRef idx="0"/>
            <a:fillRef idx="0"/>
            <a:effectRef idx="0"/>
            <a:fontRef idx="minor"/>
          </p:style>
        </p:sp>
        <p:sp>
          <p:nvSpPr>
            <p:cNvPr id="2814" name="CustomShape 562"/>
            <p:cNvSpPr/>
            <p:nvPr/>
          </p:nvSpPr>
          <p:spPr>
            <a:xfrm>
              <a:off x="1703880" y="4077360"/>
              <a:ext cx="20160" cy="5400"/>
            </a:xfrm>
            <a:custGeom>
              <a:avLst/>
              <a:gdLst/>
              <a:ahLst/>
              <a:rect l="l" t="t" r="r" b="b"/>
              <a:pathLst>
                <a:path w="8509" h="2405">
                  <a:moveTo>
                    <a:pt x="186" y="0"/>
                  </a:moveTo>
                  <a:lnTo>
                    <a:pt x="1" y="555"/>
                  </a:lnTo>
                  <a:lnTo>
                    <a:pt x="8324" y="2405"/>
                  </a:lnTo>
                  <a:lnTo>
                    <a:pt x="8509" y="1850"/>
                  </a:lnTo>
                  <a:lnTo>
                    <a:pt x="186" y="0"/>
                  </a:lnTo>
                  <a:close/>
                </a:path>
              </a:pathLst>
            </a:custGeom>
            <a:solidFill>
              <a:srgbClr val="e3e9ed"/>
            </a:solidFill>
            <a:ln>
              <a:noFill/>
            </a:ln>
          </p:spPr>
          <p:style>
            <a:lnRef idx="0"/>
            <a:fillRef idx="0"/>
            <a:effectRef idx="0"/>
            <a:fontRef idx="minor"/>
          </p:style>
        </p:sp>
        <p:sp>
          <p:nvSpPr>
            <p:cNvPr id="2815" name="CustomShape 563"/>
            <p:cNvSpPr/>
            <p:nvPr/>
          </p:nvSpPr>
          <p:spPr>
            <a:xfrm>
              <a:off x="1705680" y="4069800"/>
              <a:ext cx="20160" cy="3960"/>
            </a:xfrm>
            <a:custGeom>
              <a:avLst/>
              <a:gdLst/>
              <a:ahLst/>
              <a:rect l="l" t="t" r="r" b="b"/>
              <a:pathLst>
                <a:path w="8509" h="1850">
                  <a:moveTo>
                    <a:pt x="1" y="0"/>
                  </a:moveTo>
                  <a:lnTo>
                    <a:pt x="1" y="370"/>
                  </a:lnTo>
                  <a:lnTo>
                    <a:pt x="8323" y="1850"/>
                  </a:lnTo>
                  <a:lnTo>
                    <a:pt x="8508" y="1480"/>
                  </a:lnTo>
                  <a:lnTo>
                    <a:pt x="1" y="0"/>
                  </a:lnTo>
                  <a:close/>
                </a:path>
              </a:pathLst>
            </a:custGeom>
            <a:solidFill>
              <a:srgbClr val="e3e9ed"/>
            </a:solidFill>
            <a:ln>
              <a:noFill/>
            </a:ln>
          </p:spPr>
          <p:style>
            <a:lnRef idx="0"/>
            <a:fillRef idx="0"/>
            <a:effectRef idx="0"/>
            <a:fontRef idx="minor"/>
          </p:style>
        </p:sp>
        <p:sp>
          <p:nvSpPr>
            <p:cNvPr id="2816" name="CustomShape 564"/>
            <p:cNvSpPr/>
            <p:nvPr/>
          </p:nvSpPr>
          <p:spPr>
            <a:xfrm>
              <a:off x="1706760" y="4061880"/>
              <a:ext cx="20520" cy="3600"/>
            </a:xfrm>
            <a:custGeom>
              <a:avLst/>
              <a:gdLst/>
              <a:ahLst/>
              <a:rect l="l" t="t" r="r" b="b"/>
              <a:pathLst>
                <a:path w="8694" h="1665">
                  <a:moveTo>
                    <a:pt x="185" y="0"/>
                  </a:moveTo>
                  <a:lnTo>
                    <a:pt x="1" y="370"/>
                  </a:lnTo>
                  <a:lnTo>
                    <a:pt x="8508" y="1665"/>
                  </a:lnTo>
                  <a:lnTo>
                    <a:pt x="8693" y="1110"/>
                  </a:lnTo>
                  <a:lnTo>
                    <a:pt x="185" y="0"/>
                  </a:lnTo>
                  <a:close/>
                </a:path>
              </a:pathLst>
            </a:custGeom>
            <a:solidFill>
              <a:srgbClr val="e3e9ed"/>
            </a:solidFill>
            <a:ln>
              <a:noFill/>
            </a:ln>
          </p:spPr>
          <p:style>
            <a:lnRef idx="0"/>
            <a:fillRef idx="0"/>
            <a:effectRef idx="0"/>
            <a:fontRef idx="minor"/>
          </p:style>
        </p:sp>
        <p:sp>
          <p:nvSpPr>
            <p:cNvPr id="2817" name="CustomShape 565"/>
            <p:cNvSpPr/>
            <p:nvPr/>
          </p:nvSpPr>
          <p:spPr>
            <a:xfrm>
              <a:off x="1708200" y="4053960"/>
              <a:ext cx="20160" cy="2880"/>
            </a:xfrm>
            <a:custGeom>
              <a:avLst/>
              <a:gdLst/>
              <a:ahLst/>
              <a:rect l="l" t="t" r="r" b="b"/>
              <a:pathLst>
                <a:path w="8509" h="1296">
                  <a:moveTo>
                    <a:pt x="0" y="1"/>
                  </a:moveTo>
                  <a:lnTo>
                    <a:pt x="0" y="371"/>
                  </a:lnTo>
                  <a:lnTo>
                    <a:pt x="8508" y="1296"/>
                  </a:lnTo>
                  <a:lnTo>
                    <a:pt x="8508" y="741"/>
                  </a:lnTo>
                  <a:lnTo>
                    <a:pt x="0" y="1"/>
                  </a:lnTo>
                  <a:close/>
                </a:path>
              </a:pathLst>
            </a:custGeom>
            <a:solidFill>
              <a:srgbClr val="e3e9ed"/>
            </a:solidFill>
            <a:ln>
              <a:noFill/>
            </a:ln>
          </p:spPr>
          <p:style>
            <a:lnRef idx="0"/>
            <a:fillRef idx="0"/>
            <a:effectRef idx="0"/>
            <a:fontRef idx="minor"/>
          </p:style>
        </p:sp>
        <p:sp>
          <p:nvSpPr>
            <p:cNvPr id="2818" name="CustomShape 566"/>
            <p:cNvSpPr/>
            <p:nvPr/>
          </p:nvSpPr>
          <p:spPr>
            <a:xfrm>
              <a:off x="1708560" y="4045320"/>
              <a:ext cx="20520" cy="2160"/>
            </a:xfrm>
            <a:custGeom>
              <a:avLst/>
              <a:gdLst/>
              <a:ahLst/>
              <a:rect l="l" t="t" r="r" b="b"/>
              <a:pathLst>
                <a:path w="8694" h="1111">
                  <a:moveTo>
                    <a:pt x="185" y="1"/>
                  </a:moveTo>
                  <a:lnTo>
                    <a:pt x="0" y="556"/>
                  </a:lnTo>
                  <a:lnTo>
                    <a:pt x="8693" y="1111"/>
                  </a:lnTo>
                  <a:lnTo>
                    <a:pt x="8693" y="741"/>
                  </a:lnTo>
                  <a:lnTo>
                    <a:pt x="185" y="1"/>
                  </a:lnTo>
                  <a:close/>
                </a:path>
              </a:pathLst>
            </a:custGeom>
            <a:solidFill>
              <a:srgbClr val="e3e9ed"/>
            </a:solidFill>
            <a:ln>
              <a:noFill/>
            </a:ln>
          </p:spPr>
          <p:style>
            <a:lnRef idx="0"/>
            <a:fillRef idx="0"/>
            <a:effectRef idx="0"/>
            <a:fontRef idx="minor"/>
          </p:style>
        </p:sp>
        <p:sp>
          <p:nvSpPr>
            <p:cNvPr id="2819" name="CustomShape 567"/>
            <p:cNvSpPr/>
            <p:nvPr/>
          </p:nvSpPr>
          <p:spPr>
            <a:xfrm>
              <a:off x="1708920" y="4037400"/>
              <a:ext cx="20520" cy="1800"/>
            </a:xfrm>
            <a:custGeom>
              <a:avLst/>
              <a:gdLst/>
              <a:ahLst/>
              <a:rect l="l" t="t" r="r" b="b"/>
              <a:pathLst>
                <a:path w="8693" h="926">
                  <a:moveTo>
                    <a:pt x="0" y="1"/>
                  </a:moveTo>
                  <a:lnTo>
                    <a:pt x="0" y="556"/>
                  </a:lnTo>
                  <a:lnTo>
                    <a:pt x="8508" y="925"/>
                  </a:lnTo>
                  <a:lnTo>
                    <a:pt x="8693" y="371"/>
                  </a:lnTo>
                  <a:lnTo>
                    <a:pt x="0" y="1"/>
                  </a:lnTo>
                  <a:close/>
                </a:path>
              </a:pathLst>
            </a:custGeom>
            <a:solidFill>
              <a:srgbClr val="e3e9ed"/>
            </a:solidFill>
            <a:ln>
              <a:noFill/>
            </a:ln>
          </p:spPr>
          <p:style>
            <a:lnRef idx="0"/>
            <a:fillRef idx="0"/>
            <a:effectRef idx="0"/>
            <a:fontRef idx="minor"/>
          </p:style>
        </p:sp>
        <p:sp>
          <p:nvSpPr>
            <p:cNvPr id="2820" name="CustomShape 568"/>
            <p:cNvSpPr/>
            <p:nvPr/>
          </p:nvSpPr>
          <p:spPr>
            <a:xfrm>
              <a:off x="1709280" y="4029480"/>
              <a:ext cx="20160" cy="1080"/>
            </a:xfrm>
            <a:custGeom>
              <a:avLst/>
              <a:gdLst/>
              <a:ahLst/>
              <a:rect l="l" t="t" r="r" b="b"/>
              <a:pathLst>
                <a:path w="8508" h="556">
                  <a:moveTo>
                    <a:pt x="0" y="1"/>
                  </a:moveTo>
                  <a:lnTo>
                    <a:pt x="0" y="555"/>
                  </a:lnTo>
                  <a:lnTo>
                    <a:pt x="8508" y="555"/>
                  </a:lnTo>
                  <a:lnTo>
                    <a:pt x="8508" y="1"/>
                  </a:lnTo>
                  <a:close/>
                </a:path>
              </a:pathLst>
            </a:custGeom>
            <a:solidFill>
              <a:srgbClr val="e3e9ed"/>
            </a:solidFill>
            <a:ln>
              <a:noFill/>
            </a:ln>
          </p:spPr>
          <p:style>
            <a:lnRef idx="0"/>
            <a:fillRef idx="0"/>
            <a:effectRef idx="0"/>
            <a:fontRef idx="minor"/>
          </p:style>
        </p:sp>
        <p:sp>
          <p:nvSpPr>
            <p:cNvPr id="2821" name="CustomShape 569"/>
            <p:cNvSpPr/>
            <p:nvPr/>
          </p:nvSpPr>
          <p:spPr>
            <a:xfrm>
              <a:off x="1710360" y="4018320"/>
              <a:ext cx="20520" cy="1800"/>
            </a:xfrm>
            <a:custGeom>
              <a:avLst/>
              <a:gdLst/>
              <a:ahLst/>
              <a:rect l="l" t="t" r="r" b="b"/>
              <a:pathLst>
                <a:path w="8693" h="926">
                  <a:moveTo>
                    <a:pt x="8693" y="1"/>
                  </a:moveTo>
                  <a:lnTo>
                    <a:pt x="0" y="371"/>
                  </a:lnTo>
                  <a:lnTo>
                    <a:pt x="185" y="926"/>
                  </a:lnTo>
                  <a:lnTo>
                    <a:pt x="8693" y="556"/>
                  </a:lnTo>
                  <a:lnTo>
                    <a:pt x="8693" y="1"/>
                  </a:lnTo>
                  <a:close/>
                </a:path>
              </a:pathLst>
            </a:custGeom>
            <a:solidFill>
              <a:srgbClr val="e3e9ed"/>
            </a:solidFill>
            <a:ln>
              <a:noFill/>
            </a:ln>
          </p:spPr>
          <p:style>
            <a:lnRef idx="0"/>
            <a:fillRef idx="0"/>
            <a:effectRef idx="0"/>
            <a:fontRef idx="minor"/>
          </p:style>
        </p:sp>
        <p:sp>
          <p:nvSpPr>
            <p:cNvPr id="2822" name="CustomShape 570"/>
            <p:cNvSpPr/>
            <p:nvPr/>
          </p:nvSpPr>
          <p:spPr>
            <a:xfrm>
              <a:off x="1708560" y="4012200"/>
              <a:ext cx="20520" cy="2160"/>
            </a:xfrm>
            <a:custGeom>
              <a:avLst/>
              <a:gdLst/>
              <a:ahLst/>
              <a:rect l="l" t="t" r="r" b="b"/>
              <a:pathLst>
                <a:path w="8694" h="1111">
                  <a:moveTo>
                    <a:pt x="8508" y="0"/>
                  </a:moveTo>
                  <a:lnTo>
                    <a:pt x="0" y="555"/>
                  </a:lnTo>
                  <a:lnTo>
                    <a:pt x="185" y="1110"/>
                  </a:lnTo>
                  <a:lnTo>
                    <a:pt x="8693" y="370"/>
                  </a:lnTo>
                  <a:lnTo>
                    <a:pt x="8508" y="0"/>
                  </a:lnTo>
                  <a:close/>
                </a:path>
              </a:pathLst>
            </a:custGeom>
            <a:solidFill>
              <a:srgbClr val="e3e9ed"/>
            </a:solidFill>
            <a:ln>
              <a:noFill/>
            </a:ln>
          </p:spPr>
          <p:style>
            <a:lnRef idx="0"/>
            <a:fillRef idx="0"/>
            <a:effectRef idx="0"/>
            <a:fontRef idx="minor"/>
          </p:style>
        </p:sp>
        <p:sp>
          <p:nvSpPr>
            <p:cNvPr id="2823" name="CustomShape 571"/>
            <p:cNvSpPr/>
            <p:nvPr/>
          </p:nvSpPr>
          <p:spPr>
            <a:xfrm>
              <a:off x="1708200" y="4003200"/>
              <a:ext cx="20160" cy="3240"/>
            </a:xfrm>
            <a:custGeom>
              <a:avLst/>
              <a:gdLst/>
              <a:ahLst/>
              <a:rect l="l" t="t" r="r" b="b"/>
              <a:pathLst>
                <a:path w="8509" h="1481">
                  <a:moveTo>
                    <a:pt x="8508" y="0"/>
                  </a:moveTo>
                  <a:lnTo>
                    <a:pt x="0" y="925"/>
                  </a:lnTo>
                  <a:lnTo>
                    <a:pt x="0" y="1480"/>
                  </a:lnTo>
                  <a:lnTo>
                    <a:pt x="8508" y="555"/>
                  </a:lnTo>
                  <a:lnTo>
                    <a:pt x="8508" y="0"/>
                  </a:lnTo>
                  <a:close/>
                </a:path>
              </a:pathLst>
            </a:custGeom>
            <a:solidFill>
              <a:srgbClr val="e3e9ed"/>
            </a:solidFill>
            <a:ln>
              <a:noFill/>
            </a:ln>
          </p:spPr>
          <p:style>
            <a:lnRef idx="0"/>
            <a:fillRef idx="0"/>
            <a:effectRef idx="0"/>
            <a:fontRef idx="minor"/>
          </p:style>
        </p:sp>
        <p:sp>
          <p:nvSpPr>
            <p:cNvPr id="2824" name="CustomShape 572"/>
            <p:cNvSpPr/>
            <p:nvPr/>
          </p:nvSpPr>
          <p:spPr>
            <a:xfrm>
              <a:off x="1706760" y="3994200"/>
              <a:ext cx="20520" cy="3600"/>
            </a:xfrm>
            <a:custGeom>
              <a:avLst/>
              <a:gdLst/>
              <a:ahLst/>
              <a:rect l="l" t="t" r="r" b="b"/>
              <a:pathLst>
                <a:path w="8694" h="1665">
                  <a:moveTo>
                    <a:pt x="8508" y="0"/>
                  </a:moveTo>
                  <a:lnTo>
                    <a:pt x="1" y="1295"/>
                  </a:lnTo>
                  <a:lnTo>
                    <a:pt x="185" y="1665"/>
                  </a:lnTo>
                  <a:lnTo>
                    <a:pt x="8693" y="555"/>
                  </a:lnTo>
                  <a:lnTo>
                    <a:pt x="8508" y="0"/>
                  </a:lnTo>
                  <a:close/>
                </a:path>
              </a:pathLst>
            </a:custGeom>
            <a:solidFill>
              <a:srgbClr val="e3e9ed"/>
            </a:solidFill>
            <a:ln>
              <a:noFill/>
            </a:ln>
          </p:spPr>
          <p:style>
            <a:lnRef idx="0"/>
            <a:fillRef idx="0"/>
            <a:effectRef idx="0"/>
            <a:fontRef idx="minor"/>
          </p:style>
        </p:sp>
        <p:sp>
          <p:nvSpPr>
            <p:cNvPr id="2825" name="CustomShape 573"/>
            <p:cNvSpPr/>
            <p:nvPr/>
          </p:nvSpPr>
          <p:spPr>
            <a:xfrm>
              <a:off x="1705680" y="3985920"/>
              <a:ext cx="20160" cy="4680"/>
            </a:xfrm>
            <a:custGeom>
              <a:avLst/>
              <a:gdLst/>
              <a:ahLst/>
              <a:rect l="l" t="t" r="r" b="b"/>
              <a:pathLst>
                <a:path w="8509" h="2035">
                  <a:moveTo>
                    <a:pt x="8323" y="0"/>
                  </a:moveTo>
                  <a:lnTo>
                    <a:pt x="1" y="1480"/>
                  </a:lnTo>
                  <a:lnTo>
                    <a:pt x="1" y="2035"/>
                  </a:lnTo>
                  <a:lnTo>
                    <a:pt x="8508" y="370"/>
                  </a:lnTo>
                  <a:lnTo>
                    <a:pt x="8323" y="0"/>
                  </a:lnTo>
                  <a:close/>
                </a:path>
              </a:pathLst>
            </a:custGeom>
            <a:solidFill>
              <a:srgbClr val="e3e9ed"/>
            </a:solidFill>
            <a:ln>
              <a:noFill/>
            </a:ln>
          </p:spPr>
          <p:style>
            <a:lnRef idx="0"/>
            <a:fillRef idx="0"/>
            <a:effectRef idx="0"/>
            <a:fontRef idx="minor"/>
          </p:style>
        </p:sp>
        <p:sp>
          <p:nvSpPr>
            <p:cNvPr id="2826" name="CustomShape 574"/>
            <p:cNvSpPr/>
            <p:nvPr/>
          </p:nvSpPr>
          <p:spPr>
            <a:xfrm>
              <a:off x="1703880" y="3976920"/>
              <a:ext cx="20160" cy="5400"/>
            </a:xfrm>
            <a:custGeom>
              <a:avLst/>
              <a:gdLst/>
              <a:ahLst/>
              <a:rect l="l" t="t" r="r" b="b"/>
              <a:pathLst>
                <a:path w="8509" h="2405">
                  <a:moveTo>
                    <a:pt x="8324" y="0"/>
                  </a:moveTo>
                  <a:lnTo>
                    <a:pt x="1" y="1850"/>
                  </a:lnTo>
                  <a:lnTo>
                    <a:pt x="186" y="2405"/>
                  </a:lnTo>
                  <a:lnTo>
                    <a:pt x="8509" y="555"/>
                  </a:lnTo>
                  <a:lnTo>
                    <a:pt x="8324" y="0"/>
                  </a:lnTo>
                  <a:close/>
                </a:path>
              </a:pathLst>
            </a:custGeom>
            <a:solidFill>
              <a:srgbClr val="e3e9ed"/>
            </a:solidFill>
            <a:ln>
              <a:noFill/>
            </a:ln>
          </p:spPr>
          <p:style>
            <a:lnRef idx="0"/>
            <a:fillRef idx="0"/>
            <a:effectRef idx="0"/>
            <a:fontRef idx="minor"/>
          </p:style>
        </p:sp>
        <p:sp>
          <p:nvSpPr>
            <p:cNvPr id="2827" name="CustomShape 575"/>
            <p:cNvSpPr/>
            <p:nvPr/>
          </p:nvSpPr>
          <p:spPr>
            <a:xfrm>
              <a:off x="1702440" y="3968640"/>
              <a:ext cx="19800" cy="5760"/>
            </a:xfrm>
            <a:custGeom>
              <a:avLst/>
              <a:gdLst/>
              <a:ahLst/>
              <a:rect l="l" t="t" r="r" b="b"/>
              <a:pathLst>
                <a:path w="8323" h="2590">
                  <a:moveTo>
                    <a:pt x="8323" y="0"/>
                  </a:moveTo>
                  <a:lnTo>
                    <a:pt x="0" y="2035"/>
                  </a:lnTo>
                  <a:lnTo>
                    <a:pt x="185" y="2590"/>
                  </a:lnTo>
                  <a:lnTo>
                    <a:pt x="8323" y="555"/>
                  </a:lnTo>
                  <a:lnTo>
                    <a:pt x="8323" y="0"/>
                  </a:lnTo>
                  <a:close/>
                </a:path>
              </a:pathLst>
            </a:custGeom>
            <a:solidFill>
              <a:srgbClr val="e3e9ed"/>
            </a:solidFill>
            <a:ln>
              <a:noFill/>
            </a:ln>
          </p:spPr>
          <p:style>
            <a:lnRef idx="0"/>
            <a:fillRef idx="0"/>
            <a:effectRef idx="0"/>
            <a:fontRef idx="minor"/>
          </p:style>
        </p:sp>
        <p:sp>
          <p:nvSpPr>
            <p:cNvPr id="2828" name="CustomShape 576"/>
            <p:cNvSpPr/>
            <p:nvPr/>
          </p:nvSpPr>
          <p:spPr>
            <a:xfrm>
              <a:off x="1699920" y="3960000"/>
              <a:ext cx="19800" cy="6480"/>
            </a:xfrm>
            <a:custGeom>
              <a:avLst/>
              <a:gdLst/>
              <a:ahLst/>
              <a:rect l="l" t="t" r="r" b="b"/>
              <a:pathLst>
                <a:path w="8324" h="2775">
                  <a:moveTo>
                    <a:pt x="8323" y="0"/>
                  </a:moveTo>
                  <a:lnTo>
                    <a:pt x="0" y="2405"/>
                  </a:lnTo>
                  <a:lnTo>
                    <a:pt x="185" y="2774"/>
                  </a:lnTo>
                  <a:lnTo>
                    <a:pt x="8323" y="555"/>
                  </a:lnTo>
                  <a:lnTo>
                    <a:pt x="8323" y="0"/>
                  </a:lnTo>
                  <a:close/>
                </a:path>
              </a:pathLst>
            </a:custGeom>
            <a:solidFill>
              <a:srgbClr val="e3e9ed"/>
            </a:solidFill>
            <a:ln>
              <a:noFill/>
            </a:ln>
          </p:spPr>
          <p:style>
            <a:lnRef idx="0"/>
            <a:fillRef idx="0"/>
            <a:effectRef idx="0"/>
            <a:fontRef idx="minor"/>
          </p:style>
        </p:sp>
        <p:sp>
          <p:nvSpPr>
            <p:cNvPr id="2829" name="CustomShape 577"/>
            <p:cNvSpPr/>
            <p:nvPr/>
          </p:nvSpPr>
          <p:spPr>
            <a:xfrm>
              <a:off x="1697760" y="3951720"/>
              <a:ext cx="19800" cy="7200"/>
            </a:xfrm>
            <a:custGeom>
              <a:avLst/>
              <a:gdLst/>
              <a:ahLst/>
              <a:rect l="l" t="t" r="r" b="b"/>
              <a:pathLst>
                <a:path w="8324" h="3145">
                  <a:moveTo>
                    <a:pt x="8138" y="0"/>
                  </a:moveTo>
                  <a:lnTo>
                    <a:pt x="1" y="2589"/>
                  </a:lnTo>
                  <a:lnTo>
                    <a:pt x="185" y="3144"/>
                  </a:lnTo>
                  <a:lnTo>
                    <a:pt x="8323" y="555"/>
                  </a:lnTo>
                  <a:lnTo>
                    <a:pt x="8138" y="0"/>
                  </a:lnTo>
                  <a:close/>
                </a:path>
              </a:pathLst>
            </a:custGeom>
            <a:solidFill>
              <a:srgbClr val="e3e9ed"/>
            </a:solidFill>
            <a:ln>
              <a:noFill/>
            </a:ln>
          </p:spPr>
          <p:style>
            <a:lnRef idx="0"/>
            <a:fillRef idx="0"/>
            <a:effectRef idx="0"/>
            <a:fontRef idx="minor"/>
          </p:style>
        </p:sp>
        <p:sp>
          <p:nvSpPr>
            <p:cNvPr id="2830" name="CustomShape 578"/>
            <p:cNvSpPr/>
            <p:nvPr/>
          </p:nvSpPr>
          <p:spPr>
            <a:xfrm>
              <a:off x="1695240" y="3943440"/>
              <a:ext cx="19080" cy="7560"/>
            </a:xfrm>
            <a:custGeom>
              <a:avLst/>
              <a:gdLst/>
              <a:ahLst/>
              <a:rect l="l" t="t" r="r" b="b"/>
              <a:pathLst>
                <a:path w="8139" h="3331">
                  <a:moveTo>
                    <a:pt x="7954" y="1"/>
                  </a:moveTo>
                  <a:lnTo>
                    <a:pt x="1" y="2775"/>
                  </a:lnTo>
                  <a:lnTo>
                    <a:pt x="186" y="3330"/>
                  </a:lnTo>
                  <a:lnTo>
                    <a:pt x="8139" y="371"/>
                  </a:lnTo>
                  <a:lnTo>
                    <a:pt x="7954" y="1"/>
                  </a:lnTo>
                  <a:close/>
                </a:path>
              </a:pathLst>
            </a:custGeom>
            <a:solidFill>
              <a:srgbClr val="e3e9ed"/>
            </a:solidFill>
            <a:ln>
              <a:noFill/>
            </a:ln>
          </p:spPr>
          <p:style>
            <a:lnRef idx="0"/>
            <a:fillRef idx="0"/>
            <a:effectRef idx="0"/>
            <a:fontRef idx="minor"/>
          </p:style>
        </p:sp>
        <p:sp>
          <p:nvSpPr>
            <p:cNvPr id="2831" name="CustomShape 579"/>
            <p:cNvSpPr/>
            <p:nvPr/>
          </p:nvSpPr>
          <p:spPr>
            <a:xfrm>
              <a:off x="1692000" y="3935160"/>
              <a:ext cx="19080" cy="8640"/>
            </a:xfrm>
            <a:custGeom>
              <a:avLst/>
              <a:gdLst/>
              <a:ahLst/>
              <a:rect l="l" t="t" r="r" b="b"/>
              <a:pathLst>
                <a:path w="8138" h="3700">
                  <a:moveTo>
                    <a:pt x="7953" y="1"/>
                  </a:moveTo>
                  <a:lnTo>
                    <a:pt x="0" y="3145"/>
                  </a:lnTo>
                  <a:lnTo>
                    <a:pt x="185" y="3700"/>
                  </a:lnTo>
                  <a:lnTo>
                    <a:pt x="8138" y="556"/>
                  </a:lnTo>
                  <a:lnTo>
                    <a:pt x="7953" y="1"/>
                  </a:lnTo>
                  <a:close/>
                </a:path>
              </a:pathLst>
            </a:custGeom>
            <a:solidFill>
              <a:srgbClr val="e3e9ed"/>
            </a:solidFill>
            <a:ln>
              <a:noFill/>
            </a:ln>
          </p:spPr>
          <p:style>
            <a:lnRef idx="0"/>
            <a:fillRef idx="0"/>
            <a:effectRef idx="0"/>
            <a:fontRef idx="minor"/>
          </p:style>
        </p:sp>
        <p:sp>
          <p:nvSpPr>
            <p:cNvPr id="2832" name="CustomShape 580"/>
            <p:cNvSpPr/>
            <p:nvPr/>
          </p:nvSpPr>
          <p:spPr>
            <a:xfrm>
              <a:off x="1688760" y="3927240"/>
              <a:ext cx="19080" cy="9000"/>
            </a:xfrm>
            <a:custGeom>
              <a:avLst/>
              <a:gdLst/>
              <a:ahLst/>
              <a:rect l="l" t="t" r="r" b="b"/>
              <a:pathLst>
                <a:path w="8139" h="3885">
                  <a:moveTo>
                    <a:pt x="7768" y="1"/>
                  </a:moveTo>
                  <a:lnTo>
                    <a:pt x="0" y="3515"/>
                  </a:lnTo>
                  <a:lnTo>
                    <a:pt x="185" y="3885"/>
                  </a:lnTo>
                  <a:lnTo>
                    <a:pt x="8138" y="371"/>
                  </a:lnTo>
                  <a:lnTo>
                    <a:pt x="7768" y="1"/>
                  </a:lnTo>
                  <a:close/>
                </a:path>
              </a:pathLst>
            </a:custGeom>
            <a:solidFill>
              <a:srgbClr val="e3e9ed"/>
            </a:solidFill>
            <a:ln>
              <a:noFill/>
            </a:ln>
          </p:spPr>
          <p:style>
            <a:lnRef idx="0"/>
            <a:fillRef idx="0"/>
            <a:effectRef idx="0"/>
            <a:fontRef idx="minor"/>
          </p:style>
        </p:sp>
        <p:sp>
          <p:nvSpPr>
            <p:cNvPr id="2833" name="CustomShape 581"/>
            <p:cNvSpPr/>
            <p:nvPr/>
          </p:nvSpPr>
          <p:spPr>
            <a:xfrm>
              <a:off x="1685520" y="3919320"/>
              <a:ext cx="18720" cy="9720"/>
            </a:xfrm>
            <a:custGeom>
              <a:avLst/>
              <a:gdLst/>
              <a:ahLst/>
              <a:rect l="l" t="t" r="r" b="b"/>
              <a:pathLst>
                <a:path w="7954" h="4255">
                  <a:moveTo>
                    <a:pt x="7769" y="1"/>
                  </a:moveTo>
                  <a:lnTo>
                    <a:pt x="1" y="3700"/>
                  </a:lnTo>
                  <a:lnTo>
                    <a:pt x="371" y="4254"/>
                  </a:lnTo>
                  <a:lnTo>
                    <a:pt x="7954" y="371"/>
                  </a:lnTo>
                  <a:lnTo>
                    <a:pt x="7769" y="1"/>
                  </a:lnTo>
                  <a:close/>
                </a:path>
              </a:pathLst>
            </a:custGeom>
            <a:solidFill>
              <a:srgbClr val="e3e9ed"/>
            </a:solidFill>
            <a:ln>
              <a:noFill/>
            </a:ln>
          </p:spPr>
          <p:style>
            <a:lnRef idx="0"/>
            <a:fillRef idx="0"/>
            <a:effectRef idx="0"/>
            <a:fontRef idx="minor"/>
          </p:style>
        </p:sp>
        <p:sp>
          <p:nvSpPr>
            <p:cNvPr id="2834" name="CustomShape 582"/>
            <p:cNvSpPr/>
            <p:nvPr/>
          </p:nvSpPr>
          <p:spPr>
            <a:xfrm>
              <a:off x="1681920" y="3911040"/>
              <a:ext cx="18360" cy="10800"/>
            </a:xfrm>
            <a:custGeom>
              <a:avLst/>
              <a:gdLst/>
              <a:ahLst/>
              <a:rect l="l" t="t" r="r" b="b"/>
              <a:pathLst>
                <a:path w="7769" h="4625">
                  <a:moveTo>
                    <a:pt x="7583" y="0"/>
                  </a:moveTo>
                  <a:lnTo>
                    <a:pt x="0" y="4069"/>
                  </a:lnTo>
                  <a:lnTo>
                    <a:pt x="185" y="4624"/>
                  </a:lnTo>
                  <a:lnTo>
                    <a:pt x="7768" y="555"/>
                  </a:lnTo>
                  <a:lnTo>
                    <a:pt x="7583" y="0"/>
                  </a:lnTo>
                  <a:close/>
                </a:path>
              </a:pathLst>
            </a:custGeom>
            <a:solidFill>
              <a:srgbClr val="e3e9ed"/>
            </a:solidFill>
            <a:ln>
              <a:noFill/>
            </a:ln>
          </p:spPr>
          <p:style>
            <a:lnRef idx="0"/>
            <a:fillRef idx="0"/>
            <a:effectRef idx="0"/>
            <a:fontRef idx="minor"/>
          </p:style>
        </p:sp>
        <p:sp>
          <p:nvSpPr>
            <p:cNvPr id="2835" name="CustomShape 583"/>
            <p:cNvSpPr/>
            <p:nvPr/>
          </p:nvSpPr>
          <p:spPr>
            <a:xfrm>
              <a:off x="1677960" y="3903480"/>
              <a:ext cx="18360" cy="11160"/>
            </a:xfrm>
            <a:custGeom>
              <a:avLst/>
              <a:gdLst/>
              <a:ahLst/>
              <a:rect l="l" t="t" r="r" b="b"/>
              <a:pathLst>
                <a:path w="7769" h="4810">
                  <a:moveTo>
                    <a:pt x="7399" y="0"/>
                  </a:moveTo>
                  <a:lnTo>
                    <a:pt x="1" y="4254"/>
                  </a:lnTo>
                  <a:lnTo>
                    <a:pt x="371" y="4809"/>
                  </a:lnTo>
                  <a:lnTo>
                    <a:pt x="7769" y="370"/>
                  </a:lnTo>
                  <a:lnTo>
                    <a:pt x="7399" y="0"/>
                  </a:lnTo>
                  <a:close/>
                </a:path>
              </a:pathLst>
            </a:custGeom>
            <a:solidFill>
              <a:srgbClr val="e3e9ed"/>
            </a:solidFill>
            <a:ln>
              <a:noFill/>
            </a:ln>
          </p:spPr>
          <p:style>
            <a:lnRef idx="0"/>
            <a:fillRef idx="0"/>
            <a:effectRef idx="0"/>
            <a:fontRef idx="minor"/>
          </p:style>
        </p:sp>
        <p:sp>
          <p:nvSpPr>
            <p:cNvPr id="2836" name="CustomShape 584"/>
            <p:cNvSpPr/>
            <p:nvPr/>
          </p:nvSpPr>
          <p:spPr>
            <a:xfrm>
              <a:off x="1674720" y="3895560"/>
              <a:ext cx="17280" cy="11520"/>
            </a:xfrm>
            <a:custGeom>
              <a:avLst/>
              <a:gdLst/>
              <a:ahLst/>
              <a:rect l="l" t="t" r="r" b="b"/>
              <a:pathLst>
                <a:path w="7399" h="4994">
                  <a:moveTo>
                    <a:pt x="7213" y="0"/>
                  </a:moveTo>
                  <a:lnTo>
                    <a:pt x="0" y="4624"/>
                  </a:lnTo>
                  <a:lnTo>
                    <a:pt x="185" y="4994"/>
                  </a:lnTo>
                  <a:lnTo>
                    <a:pt x="7398" y="555"/>
                  </a:lnTo>
                  <a:lnTo>
                    <a:pt x="7213" y="0"/>
                  </a:lnTo>
                  <a:close/>
                </a:path>
              </a:pathLst>
            </a:custGeom>
            <a:solidFill>
              <a:srgbClr val="e3e9ed"/>
            </a:solidFill>
            <a:ln>
              <a:noFill/>
            </a:ln>
          </p:spPr>
          <p:style>
            <a:lnRef idx="0"/>
            <a:fillRef idx="0"/>
            <a:effectRef idx="0"/>
            <a:fontRef idx="minor"/>
          </p:style>
        </p:sp>
        <p:sp>
          <p:nvSpPr>
            <p:cNvPr id="2837" name="CustomShape 585"/>
            <p:cNvSpPr/>
            <p:nvPr/>
          </p:nvSpPr>
          <p:spPr>
            <a:xfrm>
              <a:off x="1669320" y="3889080"/>
              <a:ext cx="17280" cy="12240"/>
            </a:xfrm>
            <a:custGeom>
              <a:avLst/>
              <a:gdLst/>
              <a:ahLst/>
              <a:rect l="l" t="t" r="r" b="b"/>
              <a:pathLst>
                <a:path w="7399" h="5180">
                  <a:moveTo>
                    <a:pt x="7029" y="1"/>
                  </a:moveTo>
                  <a:lnTo>
                    <a:pt x="1" y="4625"/>
                  </a:lnTo>
                  <a:lnTo>
                    <a:pt x="371" y="5180"/>
                  </a:lnTo>
                  <a:lnTo>
                    <a:pt x="7399" y="371"/>
                  </a:lnTo>
                  <a:lnTo>
                    <a:pt x="7029" y="1"/>
                  </a:lnTo>
                  <a:close/>
                </a:path>
              </a:pathLst>
            </a:custGeom>
            <a:solidFill>
              <a:srgbClr val="e3e9ed"/>
            </a:solidFill>
            <a:ln>
              <a:noFill/>
            </a:ln>
          </p:spPr>
          <p:style>
            <a:lnRef idx="0"/>
            <a:fillRef idx="0"/>
            <a:effectRef idx="0"/>
            <a:fontRef idx="minor"/>
          </p:style>
        </p:sp>
        <p:sp>
          <p:nvSpPr>
            <p:cNvPr id="2838" name="CustomShape 586"/>
            <p:cNvSpPr/>
            <p:nvPr/>
          </p:nvSpPr>
          <p:spPr>
            <a:xfrm>
              <a:off x="1665000" y="3881160"/>
              <a:ext cx="16920" cy="12960"/>
            </a:xfrm>
            <a:custGeom>
              <a:avLst/>
              <a:gdLst/>
              <a:ahLst/>
              <a:rect l="l" t="t" r="r" b="b"/>
              <a:pathLst>
                <a:path w="7214" h="5550">
                  <a:moveTo>
                    <a:pt x="6843" y="1"/>
                  </a:moveTo>
                  <a:lnTo>
                    <a:pt x="0" y="5179"/>
                  </a:lnTo>
                  <a:lnTo>
                    <a:pt x="185" y="5549"/>
                  </a:lnTo>
                  <a:lnTo>
                    <a:pt x="7213" y="556"/>
                  </a:lnTo>
                  <a:lnTo>
                    <a:pt x="6843" y="1"/>
                  </a:lnTo>
                  <a:close/>
                </a:path>
              </a:pathLst>
            </a:custGeom>
            <a:solidFill>
              <a:srgbClr val="e3e9ed"/>
            </a:solidFill>
            <a:ln>
              <a:noFill/>
            </a:ln>
          </p:spPr>
          <p:style>
            <a:lnRef idx="0"/>
            <a:fillRef idx="0"/>
            <a:effectRef idx="0"/>
            <a:fontRef idx="minor"/>
          </p:style>
        </p:sp>
        <p:sp>
          <p:nvSpPr>
            <p:cNvPr id="2839" name="CustomShape 587"/>
            <p:cNvSpPr/>
            <p:nvPr/>
          </p:nvSpPr>
          <p:spPr>
            <a:xfrm>
              <a:off x="1659960" y="3874680"/>
              <a:ext cx="16560" cy="12960"/>
            </a:xfrm>
            <a:custGeom>
              <a:avLst/>
              <a:gdLst/>
              <a:ahLst/>
              <a:rect l="l" t="t" r="r" b="b"/>
              <a:pathLst>
                <a:path w="7029" h="5550">
                  <a:moveTo>
                    <a:pt x="6659" y="0"/>
                  </a:moveTo>
                  <a:lnTo>
                    <a:pt x="1" y="5179"/>
                  </a:lnTo>
                  <a:lnTo>
                    <a:pt x="186" y="5549"/>
                  </a:lnTo>
                  <a:lnTo>
                    <a:pt x="7029" y="370"/>
                  </a:lnTo>
                  <a:lnTo>
                    <a:pt x="6659" y="0"/>
                  </a:lnTo>
                  <a:close/>
                </a:path>
              </a:pathLst>
            </a:custGeom>
            <a:solidFill>
              <a:srgbClr val="e3e9ed"/>
            </a:solidFill>
            <a:ln>
              <a:noFill/>
            </a:ln>
          </p:spPr>
          <p:style>
            <a:lnRef idx="0"/>
            <a:fillRef idx="0"/>
            <a:effectRef idx="0"/>
            <a:fontRef idx="minor"/>
          </p:style>
        </p:sp>
        <p:sp>
          <p:nvSpPr>
            <p:cNvPr id="2840" name="CustomShape 588"/>
            <p:cNvSpPr/>
            <p:nvPr/>
          </p:nvSpPr>
          <p:spPr>
            <a:xfrm>
              <a:off x="1654560" y="3867480"/>
              <a:ext cx="16200" cy="14040"/>
            </a:xfrm>
            <a:custGeom>
              <a:avLst/>
              <a:gdLst/>
              <a:ahLst/>
              <a:rect l="l" t="t" r="r" b="b"/>
              <a:pathLst>
                <a:path w="6844" h="5919">
                  <a:moveTo>
                    <a:pt x="6474" y="0"/>
                  </a:moveTo>
                  <a:lnTo>
                    <a:pt x="0" y="5549"/>
                  </a:lnTo>
                  <a:lnTo>
                    <a:pt x="370" y="5919"/>
                  </a:lnTo>
                  <a:lnTo>
                    <a:pt x="6843" y="370"/>
                  </a:lnTo>
                  <a:lnTo>
                    <a:pt x="6474" y="0"/>
                  </a:lnTo>
                  <a:close/>
                </a:path>
              </a:pathLst>
            </a:custGeom>
            <a:solidFill>
              <a:srgbClr val="e3e9ed"/>
            </a:solidFill>
            <a:ln>
              <a:noFill/>
            </a:ln>
          </p:spPr>
          <p:style>
            <a:lnRef idx="0"/>
            <a:fillRef idx="0"/>
            <a:effectRef idx="0"/>
            <a:fontRef idx="minor"/>
          </p:style>
        </p:sp>
        <p:sp>
          <p:nvSpPr>
            <p:cNvPr id="2841" name="CustomShape 589"/>
            <p:cNvSpPr/>
            <p:nvPr/>
          </p:nvSpPr>
          <p:spPr>
            <a:xfrm>
              <a:off x="1648440" y="3860280"/>
              <a:ext cx="15480" cy="14400"/>
            </a:xfrm>
            <a:custGeom>
              <a:avLst/>
              <a:gdLst/>
              <a:ahLst/>
              <a:rect l="l" t="t" r="r" b="b"/>
              <a:pathLst>
                <a:path w="6660" h="6104">
                  <a:moveTo>
                    <a:pt x="6289" y="0"/>
                  </a:moveTo>
                  <a:lnTo>
                    <a:pt x="1" y="5734"/>
                  </a:lnTo>
                  <a:lnTo>
                    <a:pt x="186" y="6103"/>
                  </a:lnTo>
                  <a:lnTo>
                    <a:pt x="6659" y="370"/>
                  </a:lnTo>
                  <a:lnTo>
                    <a:pt x="6289" y="0"/>
                  </a:lnTo>
                  <a:close/>
                </a:path>
              </a:pathLst>
            </a:custGeom>
            <a:solidFill>
              <a:srgbClr val="e3e9ed"/>
            </a:solidFill>
            <a:ln>
              <a:noFill/>
            </a:ln>
          </p:spPr>
          <p:style>
            <a:lnRef idx="0"/>
            <a:fillRef idx="0"/>
            <a:effectRef idx="0"/>
            <a:fontRef idx="minor"/>
          </p:style>
        </p:sp>
        <p:sp>
          <p:nvSpPr>
            <p:cNvPr id="2842" name="CustomShape 590"/>
            <p:cNvSpPr/>
            <p:nvPr/>
          </p:nvSpPr>
          <p:spPr>
            <a:xfrm>
              <a:off x="1644120" y="3854520"/>
              <a:ext cx="15120" cy="14760"/>
            </a:xfrm>
            <a:custGeom>
              <a:avLst/>
              <a:gdLst/>
              <a:ahLst/>
              <a:rect l="l" t="t" r="r" b="b"/>
              <a:pathLst>
                <a:path w="6474" h="6289">
                  <a:moveTo>
                    <a:pt x="6104" y="1"/>
                  </a:moveTo>
                  <a:lnTo>
                    <a:pt x="0" y="5919"/>
                  </a:lnTo>
                  <a:lnTo>
                    <a:pt x="370" y="6289"/>
                  </a:lnTo>
                  <a:lnTo>
                    <a:pt x="6474" y="371"/>
                  </a:lnTo>
                  <a:lnTo>
                    <a:pt x="6104" y="1"/>
                  </a:lnTo>
                  <a:close/>
                </a:path>
              </a:pathLst>
            </a:custGeom>
            <a:solidFill>
              <a:srgbClr val="e3e9ed"/>
            </a:solidFill>
            <a:ln>
              <a:noFill/>
            </a:ln>
          </p:spPr>
          <p:style>
            <a:lnRef idx="0"/>
            <a:fillRef idx="0"/>
            <a:effectRef idx="0"/>
            <a:fontRef idx="minor"/>
          </p:style>
        </p:sp>
        <p:sp>
          <p:nvSpPr>
            <p:cNvPr id="2843" name="CustomShape 591"/>
            <p:cNvSpPr/>
            <p:nvPr/>
          </p:nvSpPr>
          <p:spPr>
            <a:xfrm>
              <a:off x="1638360" y="3848400"/>
              <a:ext cx="14760" cy="15120"/>
            </a:xfrm>
            <a:custGeom>
              <a:avLst/>
              <a:gdLst/>
              <a:ahLst/>
              <a:rect l="l" t="t" r="r" b="b"/>
              <a:pathLst>
                <a:path w="6289" h="6474">
                  <a:moveTo>
                    <a:pt x="5918" y="0"/>
                  </a:moveTo>
                  <a:lnTo>
                    <a:pt x="0" y="6104"/>
                  </a:lnTo>
                  <a:lnTo>
                    <a:pt x="370" y="6474"/>
                  </a:lnTo>
                  <a:lnTo>
                    <a:pt x="6288" y="370"/>
                  </a:lnTo>
                  <a:lnTo>
                    <a:pt x="5918" y="0"/>
                  </a:lnTo>
                  <a:close/>
                </a:path>
              </a:pathLst>
            </a:custGeom>
            <a:solidFill>
              <a:srgbClr val="e3e9ed"/>
            </a:solidFill>
            <a:ln>
              <a:noFill/>
            </a:ln>
          </p:spPr>
          <p:style>
            <a:lnRef idx="0"/>
            <a:fillRef idx="0"/>
            <a:effectRef idx="0"/>
            <a:fontRef idx="minor"/>
          </p:style>
        </p:sp>
        <p:sp>
          <p:nvSpPr>
            <p:cNvPr id="2844" name="CustomShape 592"/>
            <p:cNvSpPr/>
            <p:nvPr/>
          </p:nvSpPr>
          <p:spPr>
            <a:xfrm>
              <a:off x="1632600" y="3842640"/>
              <a:ext cx="14400" cy="15480"/>
            </a:xfrm>
            <a:custGeom>
              <a:avLst/>
              <a:gdLst/>
              <a:ahLst/>
              <a:rect l="l" t="t" r="r" b="b"/>
              <a:pathLst>
                <a:path w="6105" h="6660">
                  <a:moveTo>
                    <a:pt x="5549" y="1"/>
                  </a:moveTo>
                  <a:lnTo>
                    <a:pt x="1" y="6289"/>
                  </a:lnTo>
                  <a:lnTo>
                    <a:pt x="371" y="6659"/>
                  </a:lnTo>
                  <a:lnTo>
                    <a:pt x="6104" y="371"/>
                  </a:lnTo>
                  <a:lnTo>
                    <a:pt x="5549" y="1"/>
                  </a:lnTo>
                  <a:close/>
                </a:path>
              </a:pathLst>
            </a:custGeom>
            <a:solidFill>
              <a:srgbClr val="e3e9ed"/>
            </a:solidFill>
            <a:ln>
              <a:noFill/>
            </a:ln>
          </p:spPr>
          <p:style>
            <a:lnRef idx="0"/>
            <a:fillRef idx="0"/>
            <a:effectRef idx="0"/>
            <a:fontRef idx="minor"/>
          </p:style>
        </p:sp>
        <p:sp>
          <p:nvSpPr>
            <p:cNvPr id="2845" name="CustomShape 593"/>
            <p:cNvSpPr/>
            <p:nvPr/>
          </p:nvSpPr>
          <p:spPr>
            <a:xfrm>
              <a:off x="1626120" y="3836880"/>
              <a:ext cx="14040" cy="16200"/>
            </a:xfrm>
            <a:custGeom>
              <a:avLst/>
              <a:gdLst/>
              <a:ahLst/>
              <a:rect l="l" t="t" r="r" b="b"/>
              <a:pathLst>
                <a:path w="5919" h="6844">
                  <a:moveTo>
                    <a:pt x="5549" y="1"/>
                  </a:moveTo>
                  <a:lnTo>
                    <a:pt x="0" y="6474"/>
                  </a:lnTo>
                  <a:lnTo>
                    <a:pt x="370" y="6844"/>
                  </a:lnTo>
                  <a:lnTo>
                    <a:pt x="5919" y="186"/>
                  </a:lnTo>
                  <a:lnTo>
                    <a:pt x="5549" y="1"/>
                  </a:lnTo>
                  <a:close/>
                </a:path>
              </a:pathLst>
            </a:custGeom>
            <a:solidFill>
              <a:srgbClr val="e3e9ed"/>
            </a:solidFill>
            <a:ln>
              <a:noFill/>
            </a:ln>
          </p:spPr>
          <p:style>
            <a:lnRef idx="0"/>
            <a:fillRef idx="0"/>
            <a:effectRef idx="0"/>
            <a:fontRef idx="minor"/>
          </p:style>
        </p:sp>
        <p:sp>
          <p:nvSpPr>
            <p:cNvPr id="2846" name="CustomShape 594"/>
            <p:cNvSpPr/>
            <p:nvPr/>
          </p:nvSpPr>
          <p:spPr>
            <a:xfrm>
              <a:off x="1620000" y="3831120"/>
              <a:ext cx="12960" cy="16560"/>
            </a:xfrm>
            <a:custGeom>
              <a:avLst/>
              <a:gdLst/>
              <a:ahLst/>
              <a:rect l="l" t="t" r="r" b="b"/>
              <a:pathLst>
                <a:path w="5550" h="7029">
                  <a:moveTo>
                    <a:pt x="5180" y="0"/>
                  </a:moveTo>
                  <a:lnTo>
                    <a:pt x="1" y="6843"/>
                  </a:lnTo>
                  <a:lnTo>
                    <a:pt x="371" y="7028"/>
                  </a:lnTo>
                  <a:lnTo>
                    <a:pt x="5550" y="370"/>
                  </a:lnTo>
                  <a:lnTo>
                    <a:pt x="5180" y="0"/>
                  </a:lnTo>
                  <a:close/>
                </a:path>
              </a:pathLst>
            </a:custGeom>
            <a:solidFill>
              <a:srgbClr val="e3e9ed"/>
            </a:solidFill>
            <a:ln>
              <a:noFill/>
            </a:ln>
          </p:spPr>
          <p:style>
            <a:lnRef idx="0"/>
            <a:fillRef idx="0"/>
            <a:effectRef idx="0"/>
            <a:fontRef idx="minor"/>
          </p:style>
        </p:sp>
        <p:sp>
          <p:nvSpPr>
            <p:cNvPr id="2847" name="CustomShape 595"/>
            <p:cNvSpPr/>
            <p:nvPr/>
          </p:nvSpPr>
          <p:spPr>
            <a:xfrm>
              <a:off x="1613160" y="3825720"/>
              <a:ext cx="12600" cy="16920"/>
            </a:xfrm>
            <a:custGeom>
              <a:avLst/>
              <a:gdLst/>
              <a:ahLst/>
              <a:rect l="l" t="t" r="r" b="b"/>
              <a:pathLst>
                <a:path w="5365" h="7214">
                  <a:moveTo>
                    <a:pt x="4994" y="1"/>
                  </a:moveTo>
                  <a:lnTo>
                    <a:pt x="1" y="7029"/>
                  </a:lnTo>
                  <a:lnTo>
                    <a:pt x="371" y="7214"/>
                  </a:lnTo>
                  <a:lnTo>
                    <a:pt x="5364" y="371"/>
                  </a:lnTo>
                  <a:lnTo>
                    <a:pt x="4994" y="1"/>
                  </a:lnTo>
                  <a:close/>
                </a:path>
              </a:pathLst>
            </a:custGeom>
            <a:solidFill>
              <a:srgbClr val="e3e9ed"/>
            </a:solidFill>
            <a:ln>
              <a:noFill/>
            </a:ln>
          </p:spPr>
          <p:style>
            <a:lnRef idx="0"/>
            <a:fillRef idx="0"/>
            <a:effectRef idx="0"/>
            <a:fontRef idx="minor"/>
          </p:style>
        </p:sp>
        <p:sp>
          <p:nvSpPr>
            <p:cNvPr id="2848" name="CustomShape 596"/>
            <p:cNvSpPr/>
            <p:nvPr/>
          </p:nvSpPr>
          <p:spPr>
            <a:xfrm>
              <a:off x="1606680" y="3820680"/>
              <a:ext cx="12240" cy="17280"/>
            </a:xfrm>
            <a:custGeom>
              <a:avLst/>
              <a:gdLst/>
              <a:ahLst/>
              <a:rect l="l" t="t" r="r" b="b"/>
              <a:pathLst>
                <a:path w="5180" h="7399">
                  <a:moveTo>
                    <a:pt x="4809" y="0"/>
                  </a:moveTo>
                  <a:lnTo>
                    <a:pt x="0" y="7213"/>
                  </a:lnTo>
                  <a:lnTo>
                    <a:pt x="555" y="7398"/>
                  </a:lnTo>
                  <a:lnTo>
                    <a:pt x="5179" y="370"/>
                  </a:lnTo>
                  <a:lnTo>
                    <a:pt x="4809" y="0"/>
                  </a:lnTo>
                  <a:close/>
                </a:path>
              </a:pathLst>
            </a:custGeom>
            <a:solidFill>
              <a:srgbClr val="e3e9ed"/>
            </a:solidFill>
            <a:ln>
              <a:noFill/>
            </a:ln>
          </p:spPr>
          <p:style>
            <a:lnRef idx="0"/>
            <a:fillRef idx="0"/>
            <a:effectRef idx="0"/>
            <a:fontRef idx="minor"/>
          </p:style>
        </p:sp>
        <p:sp>
          <p:nvSpPr>
            <p:cNvPr id="2849" name="CustomShape 597"/>
            <p:cNvSpPr/>
            <p:nvPr/>
          </p:nvSpPr>
          <p:spPr>
            <a:xfrm>
              <a:off x="1599840" y="3816000"/>
              <a:ext cx="11520" cy="18000"/>
            </a:xfrm>
            <a:custGeom>
              <a:avLst/>
              <a:gdLst/>
              <a:ahLst/>
              <a:rect l="l" t="t" r="r" b="b"/>
              <a:pathLst>
                <a:path w="4994" h="7584">
                  <a:moveTo>
                    <a:pt x="4439" y="1"/>
                  </a:moveTo>
                  <a:lnTo>
                    <a:pt x="0" y="7399"/>
                  </a:lnTo>
                  <a:lnTo>
                    <a:pt x="370" y="7584"/>
                  </a:lnTo>
                  <a:lnTo>
                    <a:pt x="4994" y="371"/>
                  </a:lnTo>
                  <a:lnTo>
                    <a:pt x="4439" y="1"/>
                  </a:lnTo>
                  <a:close/>
                </a:path>
              </a:pathLst>
            </a:custGeom>
            <a:solidFill>
              <a:srgbClr val="e3e9ed"/>
            </a:solidFill>
            <a:ln>
              <a:noFill/>
            </a:ln>
          </p:spPr>
          <p:style>
            <a:lnRef idx="0"/>
            <a:fillRef idx="0"/>
            <a:effectRef idx="0"/>
            <a:fontRef idx="minor"/>
          </p:style>
        </p:sp>
        <p:sp>
          <p:nvSpPr>
            <p:cNvPr id="2850" name="CustomShape 598"/>
            <p:cNvSpPr/>
            <p:nvPr/>
          </p:nvSpPr>
          <p:spPr>
            <a:xfrm>
              <a:off x="1593000" y="3811680"/>
              <a:ext cx="11160" cy="18360"/>
            </a:xfrm>
            <a:custGeom>
              <a:avLst/>
              <a:gdLst/>
              <a:ahLst/>
              <a:rect l="l" t="t" r="r" b="b"/>
              <a:pathLst>
                <a:path w="4810" h="7769">
                  <a:moveTo>
                    <a:pt x="4440" y="0"/>
                  </a:moveTo>
                  <a:lnTo>
                    <a:pt x="1" y="7398"/>
                  </a:lnTo>
                  <a:lnTo>
                    <a:pt x="556" y="7768"/>
                  </a:lnTo>
                  <a:lnTo>
                    <a:pt x="4810" y="370"/>
                  </a:lnTo>
                  <a:lnTo>
                    <a:pt x="4440" y="0"/>
                  </a:lnTo>
                  <a:close/>
                </a:path>
              </a:pathLst>
            </a:custGeom>
            <a:solidFill>
              <a:srgbClr val="e3e9ed"/>
            </a:solidFill>
            <a:ln>
              <a:noFill/>
            </a:ln>
          </p:spPr>
          <p:style>
            <a:lnRef idx="0"/>
            <a:fillRef idx="0"/>
            <a:effectRef idx="0"/>
            <a:fontRef idx="minor"/>
          </p:style>
        </p:sp>
        <p:sp>
          <p:nvSpPr>
            <p:cNvPr id="2851" name="CustomShape 599"/>
            <p:cNvSpPr/>
            <p:nvPr/>
          </p:nvSpPr>
          <p:spPr>
            <a:xfrm>
              <a:off x="1585800" y="3807360"/>
              <a:ext cx="10800" cy="18360"/>
            </a:xfrm>
            <a:custGeom>
              <a:avLst/>
              <a:gdLst/>
              <a:ahLst/>
              <a:rect l="l" t="t" r="r" b="b"/>
              <a:pathLst>
                <a:path w="4625" h="7769">
                  <a:moveTo>
                    <a:pt x="4070" y="1"/>
                  </a:moveTo>
                  <a:lnTo>
                    <a:pt x="1" y="7399"/>
                  </a:lnTo>
                  <a:lnTo>
                    <a:pt x="556" y="7769"/>
                  </a:lnTo>
                  <a:lnTo>
                    <a:pt x="4625" y="186"/>
                  </a:lnTo>
                  <a:lnTo>
                    <a:pt x="4070" y="1"/>
                  </a:lnTo>
                  <a:close/>
                </a:path>
              </a:pathLst>
            </a:custGeom>
            <a:solidFill>
              <a:srgbClr val="e3e9ed"/>
            </a:solidFill>
            <a:ln>
              <a:noFill/>
            </a:ln>
          </p:spPr>
          <p:style>
            <a:lnRef idx="0"/>
            <a:fillRef idx="0"/>
            <a:effectRef idx="0"/>
            <a:fontRef idx="minor"/>
          </p:style>
        </p:sp>
        <p:sp>
          <p:nvSpPr>
            <p:cNvPr id="2852" name="CustomShape 600"/>
            <p:cNvSpPr/>
            <p:nvPr/>
          </p:nvSpPr>
          <p:spPr>
            <a:xfrm>
              <a:off x="1578600" y="3803400"/>
              <a:ext cx="9720" cy="18720"/>
            </a:xfrm>
            <a:custGeom>
              <a:avLst/>
              <a:gdLst/>
              <a:ahLst/>
              <a:rect l="l" t="t" r="r" b="b"/>
              <a:pathLst>
                <a:path w="4255" h="7954">
                  <a:moveTo>
                    <a:pt x="3884" y="0"/>
                  </a:moveTo>
                  <a:lnTo>
                    <a:pt x="1" y="7583"/>
                  </a:lnTo>
                  <a:lnTo>
                    <a:pt x="555" y="7953"/>
                  </a:lnTo>
                  <a:lnTo>
                    <a:pt x="4254" y="185"/>
                  </a:lnTo>
                  <a:lnTo>
                    <a:pt x="3884" y="0"/>
                  </a:lnTo>
                  <a:close/>
                </a:path>
              </a:pathLst>
            </a:custGeom>
            <a:solidFill>
              <a:srgbClr val="e3e9ed"/>
            </a:solidFill>
            <a:ln>
              <a:noFill/>
            </a:ln>
          </p:spPr>
          <p:style>
            <a:lnRef idx="0"/>
            <a:fillRef idx="0"/>
            <a:effectRef idx="0"/>
            <a:fontRef idx="minor"/>
          </p:style>
        </p:sp>
        <p:sp>
          <p:nvSpPr>
            <p:cNvPr id="2853" name="CustomShape 601"/>
            <p:cNvSpPr/>
            <p:nvPr/>
          </p:nvSpPr>
          <p:spPr>
            <a:xfrm>
              <a:off x="1571400" y="3799440"/>
              <a:ext cx="9000" cy="19080"/>
            </a:xfrm>
            <a:custGeom>
              <a:avLst/>
              <a:gdLst/>
              <a:ahLst/>
              <a:rect l="l" t="t" r="r" b="b"/>
              <a:pathLst>
                <a:path w="3885" h="8139">
                  <a:moveTo>
                    <a:pt x="3329" y="1"/>
                  </a:moveTo>
                  <a:lnTo>
                    <a:pt x="0" y="7954"/>
                  </a:lnTo>
                  <a:lnTo>
                    <a:pt x="370" y="8139"/>
                  </a:lnTo>
                  <a:lnTo>
                    <a:pt x="3884" y="371"/>
                  </a:lnTo>
                  <a:lnTo>
                    <a:pt x="3329" y="1"/>
                  </a:lnTo>
                  <a:close/>
                </a:path>
              </a:pathLst>
            </a:custGeom>
            <a:solidFill>
              <a:srgbClr val="e3e9ed"/>
            </a:solidFill>
            <a:ln>
              <a:noFill/>
            </a:ln>
          </p:spPr>
          <p:style>
            <a:lnRef idx="0"/>
            <a:fillRef idx="0"/>
            <a:effectRef idx="0"/>
            <a:fontRef idx="minor"/>
          </p:style>
        </p:sp>
        <p:sp>
          <p:nvSpPr>
            <p:cNvPr id="2854" name="CustomShape 602"/>
            <p:cNvSpPr/>
            <p:nvPr/>
          </p:nvSpPr>
          <p:spPr>
            <a:xfrm>
              <a:off x="1563840" y="3796560"/>
              <a:ext cx="8640" cy="19080"/>
            </a:xfrm>
            <a:custGeom>
              <a:avLst/>
              <a:gdLst/>
              <a:ahLst/>
              <a:rect l="l" t="t" r="r" b="b"/>
              <a:pathLst>
                <a:path w="3700" h="8138">
                  <a:moveTo>
                    <a:pt x="3329" y="0"/>
                  </a:moveTo>
                  <a:lnTo>
                    <a:pt x="0" y="7953"/>
                  </a:lnTo>
                  <a:lnTo>
                    <a:pt x="555" y="8138"/>
                  </a:lnTo>
                  <a:lnTo>
                    <a:pt x="3699" y="185"/>
                  </a:lnTo>
                  <a:lnTo>
                    <a:pt x="3329" y="0"/>
                  </a:lnTo>
                  <a:close/>
                </a:path>
              </a:pathLst>
            </a:custGeom>
            <a:solidFill>
              <a:srgbClr val="e3e9ed"/>
            </a:solidFill>
            <a:ln>
              <a:noFill/>
            </a:ln>
          </p:spPr>
          <p:style>
            <a:lnRef idx="0"/>
            <a:fillRef idx="0"/>
            <a:effectRef idx="0"/>
            <a:fontRef idx="minor"/>
          </p:style>
        </p:sp>
        <p:sp>
          <p:nvSpPr>
            <p:cNvPr id="2855" name="CustomShape 603"/>
            <p:cNvSpPr/>
            <p:nvPr/>
          </p:nvSpPr>
          <p:spPr>
            <a:xfrm>
              <a:off x="1556280" y="3793320"/>
              <a:ext cx="7920" cy="19080"/>
            </a:xfrm>
            <a:custGeom>
              <a:avLst/>
              <a:gdLst/>
              <a:ahLst/>
              <a:rect l="l" t="t" r="r" b="b"/>
              <a:pathLst>
                <a:path w="3516" h="8139">
                  <a:moveTo>
                    <a:pt x="2960" y="0"/>
                  </a:moveTo>
                  <a:lnTo>
                    <a:pt x="1" y="7953"/>
                  </a:lnTo>
                  <a:lnTo>
                    <a:pt x="556" y="8138"/>
                  </a:lnTo>
                  <a:lnTo>
                    <a:pt x="3515" y="185"/>
                  </a:lnTo>
                  <a:lnTo>
                    <a:pt x="2960" y="0"/>
                  </a:lnTo>
                  <a:close/>
                </a:path>
              </a:pathLst>
            </a:custGeom>
            <a:solidFill>
              <a:srgbClr val="e3e9ed"/>
            </a:solidFill>
            <a:ln>
              <a:noFill/>
            </a:ln>
          </p:spPr>
          <p:style>
            <a:lnRef idx="0"/>
            <a:fillRef idx="0"/>
            <a:effectRef idx="0"/>
            <a:fontRef idx="minor"/>
          </p:style>
        </p:sp>
        <p:sp>
          <p:nvSpPr>
            <p:cNvPr id="2856" name="CustomShape 604"/>
            <p:cNvSpPr/>
            <p:nvPr/>
          </p:nvSpPr>
          <p:spPr>
            <a:xfrm>
              <a:off x="1548720" y="3790080"/>
              <a:ext cx="7200" cy="19800"/>
            </a:xfrm>
            <a:custGeom>
              <a:avLst/>
              <a:gdLst/>
              <a:ahLst/>
              <a:rect l="l" t="t" r="r" b="b"/>
              <a:pathLst>
                <a:path w="3145" h="8324">
                  <a:moveTo>
                    <a:pt x="2590" y="1"/>
                  </a:moveTo>
                  <a:lnTo>
                    <a:pt x="1" y="8139"/>
                  </a:lnTo>
                  <a:lnTo>
                    <a:pt x="556" y="8324"/>
                  </a:lnTo>
                  <a:lnTo>
                    <a:pt x="3145" y="186"/>
                  </a:lnTo>
                  <a:lnTo>
                    <a:pt x="2590" y="1"/>
                  </a:lnTo>
                  <a:close/>
                </a:path>
              </a:pathLst>
            </a:custGeom>
            <a:solidFill>
              <a:srgbClr val="e3e9ed"/>
            </a:solidFill>
            <a:ln>
              <a:noFill/>
            </a:ln>
          </p:spPr>
          <p:style>
            <a:lnRef idx="0"/>
            <a:fillRef idx="0"/>
            <a:effectRef idx="0"/>
            <a:fontRef idx="minor"/>
          </p:style>
        </p:sp>
        <p:sp>
          <p:nvSpPr>
            <p:cNvPr id="2857" name="CustomShape 605"/>
            <p:cNvSpPr/>
            <p:nvPr/>
          </p:nvSpPr>
          <p:spPr>
            <a:xfrm>
              <a:off x="1541160" y="3787920"/>
              <a:ext cx="6480" cy="19800"/>
            </a:xfrm>
            <a:custGeom>
              <a:avLst/>
              <a:gdLst/>
              <a:ahLst/>
              <a:rect l="l" t="t" r="r" b="b"/>
              <a:pathLst>
                <a:path w="2775" h="8324">
                  <a:moveTo>
                    <a:pt x="2220" y="1"/>
                  </a:moveTo>
                  <a:lnTo>
                    <a:pt x="1" y="8139"/>
                  </a:lnTo>
                  <a:lnTo>
                    <a:pt x="370" y="8324"/>
                  </a:lnTo>
                  <a:lnTo>
                    <a:pt x="2775" y="1"/>
                  </a:lnTo>
                  <a:close/>
                </a:path>
              </a:pathLst>
            </a:custGeom>
            <a:solidFill>
              <a:srgbClr val="e3e9ed"/>
            </a:solidFill>
            <a:ln>
              <a:noFill/>
            </a:ln>
          </p:spPr>
          <p:style>
            <a:lnRef idx="0"/>
            <a:fillRef idx="0"/>
            <a:effectRef idx="0"/>
            <a:fontRef idx="minor"/>
          </p:style>
        </p:sp>
        <p:sp>
          <p:nvSpPr>
            <p:cNvPr id="2858" name="CustomShape 606"/>
            <p:cNvSpPr/>
            <p:nvPr/>
          </p:nvSpPr>
          <p:spPr>
            <a:xfrm>
              <a:off x="1533240" y="3785760"/>
              <a:ext cx="5760" cy="19800"/>
            </a:xfrm>
            <a:custGeom>
              <a:avLst/>
              <a:gdLst/>
              <a:ahLst/>
              <a:rect l="l" t="t" r="r" b="b"/>
              <a:pathLst>
                <a:path w="2590" h="8323">
                  <a:moveTo>
                    <a:pt x="2035" y="0"/>
                  </a:moveTo>
                  <a:lnTo>
                    <a:pt x="0" y="8138"/>
                  </a:lnTo>
                  <a:lnTo>
                    <a:pt x="555" y="8323"/>
                  </a:lnTo>
                  <a:lnTo>
                    <a:pt x="2590" y="0"/>
                  </a:lnTo>
                  <a:close/>
                </a:path>
              </a:pathLst>
            </a:custGeom>
            <a:solidFill>
              <a:srgbClr val="e3e9ed"/>
            </a:solidFill>
            <a:ln>
              <a:noFill/>
            </a:ln>
          </p:spPr>
          <p:style>
            <a:lnRef idx="0"/>
            <a:fillRef idx="0"/>
            <a:effectRef idx="0"/>
            <a:fontRef idx="minor"/>
          </p:style>
        </p:sp>
        <p:sp>
          <p:nvSpPr>
            <p:cNvPr id="2859" name="CustomShape 607"/>
            <p:cNvSpPr/>
            <p:nvPr/>
          </p:nvSpPr>
          <p:spPr>
            <a:xfrm>
              <a:off x="1525320" y="3783600"/>
              <a:ext cx="5040" cy="20160"/>
            </a:xfrm>
            <a:custGeom>
              <a:avLst/>
              <a:gdLst/>
              <a:ahLst/>
              <a:rect l="l" t="t" r="r" b="b"/>
              <a:pathLst>
                <a:path w="2220" h="8509">
                  <a:moveTo>
                    <a:pt x="1850" y="0"/>
                  </a:moveTo>
                  <a:lnTo>
                    <a:pt x="0" y="8323"/>
                  </a:lnTo>
                  <a:lnTo>
                    <a:pt x="555" y="8508"/>
                  </a:lnTo>
                  <a:lnTo>
                    <a:pt x="2220" y="185"/>
                  </a:lnTo>
                  <a:lnTo>
                    <a:pt x="1850" y="0"/>
                  </a:lnTo>
                  <a:close/>
                </a:path>
              </a:pathLst>
            </a:custGeom>
            <a:solidFill>
              <a:srgbClr val="e3e9ed"/>
            </a:solidFill>
            <a:ln>
              <a:noFill/>
            </a:ln>
          </p:spPr>
          <p:style>
            <a:lnRef idx="0"/>
            <a:fillRef idx="0"/>
            <a:effectRef idx="0"/>
            <a:fontRef idx="minor"/>
          </p:style>
        </p:sp>
        <p:sp>
          <p:nvSpPr>
            <p:cNvPr id="2860" name="CustomShape 608"/>
            <p:cNvSpPr/>
            <p:nvPr/>
          </p:nvSpPr>
          <p:spPr>
            <a:xfrm>
              <a:off x="1517760" y="3782160"/>
              <a:ext cx="3960" cy="20160"/>
            </a:xfrm>
            <a:custGeom>
              <a:avLst/>
              <a:gdLst/>
              <a:ahLst/>
              <a:rect l="l" t="t" r="r" b="b"/>
              <a:pathLst>
                <a:path w="1850" h="8509">
                  <a:moveTo>
                    <a:pt x="1295" y="1"/>
                  </a:moveTo>
                  <a:lnTo>
                    <a:pt x="0" y="8323"/>
                  </a:lnTo>
                  <a:lnTo>
                    <a:pt x="370" y="8508"/>
                  </a:lnTo>
                  <a:lnTo>
                    <a:pt x="1850" y="1"/>
                  </a:lnTo>
                  <a:close/>
                </a:path>
              </a:pathLst>
            </a:custGeom>
            <a:solidFill>
              <a:srgbClr val="e3e9ed"/>
            </a:solidFill>
            <a:ln>
              <a:noFill/>
            </a:ln>
          </p:spPr>
          <p:style>
            <a:lnRef idx="0"/>
            <a:fillRef idx="0"/>
            <a:effectRef idx="0"/>
            <a:fontRef idx="minor"/>
          </p:style>
        </p:sp>
        <p:sp>
          <p:nvSpPr>
            <p:cNvPr id="2861" name="CustomShape 609"/>
            <p:cNvSpPr/>
            <p:nvPr/>
          </p:nvSpPr>
          <p:spPr>
            <a:xfrm>
              <a:off x="1509840" y="3780360"/>
              <a:ext cx="3600" cy="20520"/>
            </a:xfrm>
            <a:custGeom>
              <a:avLst/>
              <a:gdLst/>
              <a:ahLst/>
              <a:rect l="l" t="t" r="r" b="b"/>
              <a:pathLst>
                <a:path w="1665" h="8694">
                  <a:moveTo>
                    <a:pt x="1110" y="1"/>
                  </a:moveTo>
                  <a:lnTo>
                    <a:pt x="0" y="8509"/>
                  </a:lnTo>
                  <a:lnTo>
                    <a:pt x="370" y="8693"/>
                  </a:lnTo>
                  <a:lnTo>
                    <a:pt x="1665" y="186"/>
                  </a:lnTo>
                  <a:lnTo>
                    <a:pt x="1110" y="1"/>
                  </a:lnTo>
                  <a:close/>
                </a:path>
              </a:pathLst>
            </a:custGeom>
            <a:solidFill>
              <a:srgbClr val="e3e9ed"/>
            </a:solidFill>
            <a:ln>
              <a:noFill/>
            </a:ln>
          </p:spPr>
          <p:style>
            <a:lnRef idx="0"/>
            <a:fillRef idx="0"/>
            <a:effectRef idx="0"/>
            <a:fontRef idx="minor"/>
          </p:style>
        </p:sp>
        <p:sp>
          <p:nvSpPr>
            <p:cNvPr id="2862" name="CustomShape 610"/>
            <p:cNvSpPr/>
            <p:nvPr/>
          </p:nvSpPr>
          <p:spPr>
            <a:xfrm>
              <a:off x="1501560" y="3779640"/>
              <a:ext cx="2880" cy="20160"/>
            </a:xfrm>
            <a:custGeom>
              <a:avLst/>
              <a:gdLst/>
              <a:ahLst/>
              <a:rect l="l" t="t" r="r" b="b"/>
              <a:pathLst>
                <a:path w="1296" h="8509">
                  <a:moveTo>
                    <a:pt x="741" y="1"/>
                  </a:moveTo>
                  <a:lnTo>
                    <a:pt x="1" y="8509"/>
                  </a:lnTo>
                  <a:lnTo>
                    <a:pt x="371" y="8509"/>
                  </a:lnTo>
                  <a:lnTo>
                    <a:pt x="1296" y="1"/>
                  </a:lnTo>
                  <a:close/>
                </a:path>
              </a:pathLst>
            </a:custGeom>
            <a:solidFill>
              <a:srgbClr val="e3e9ed"/>
            </a:solidFill>
            <a:ln>
              <a:noFill/>
            </a:ln>
          </p:spPr>
          <p:style>
            <a:lnRef idx="0"/>
            <a:fillRef idx="0"/>
            <a:effectRef idx="0"/>
            <a:fontRef idx="minor"/>
          </p:style>
        </p:sp>
        <p:sp>
          <p:nvSpPr>
            <p:cNvPr id="2863" name="CustomShape 611"/>
            <p:cNvSpPr/>
            <p:nvPr/>
          </p:nvSpPr>
          <p:spPr>
            <a:xfrm>
              <a:off x="1493280" y="3778560"/>
              <a:ext cx="2160" cy="20520"/>
            </a:xfrm>
            <a:custGeom>
              <a:avLst/>
              <a:gdLst/>
              <a:ahLst/>
              <a:rect l="l" t="t" r="r" b="b"/>
              <a:pathLst>
                <a:path w="1111" h="8694">
                  <a:moveTo>
                    <a:pt x="741" y="1"/>
                  </a:moveTo>
                  <a:lnTo>
                    <a:pt x="1" y="8509"/>
                  </a:lnTo>
                  <a:lnTo>
                    <a:pt x="556" y="8694"/>
                  </a:lnTo>
                  <a:lnTo>
                    <a:pt x="1111" y="1"/>
                  </a:lnTo>
                  <a:close/>
                </a:path>
              </a:pathLst>
            </a:custGeom>
            <a:solidFill>
              <a:srgbClr val="e3e9ed"/>
            </a:solidFill>
            <a:ln>
              <a:noFill/>
            </a:ln>
          </p:spPr>
          <p:style>
            <a:lnRef idx="0"/>
            <a:fillRef idx="0"/>
            <a:effectRef idx="0"/>
            <a:fontRef idx="minor"/>
          </p:style>
        </p:sp>
        <p:sp>
          <p:nvSpPr>
            <p:cNvPr id="2864" name="CustomShape 612"/>
            <p:cNvSpPr/>
            <p:nvPr/>
          </p:nvSpPr>
          <p:spPr>
            <a:xfrm>
              <a:off x="1485360" y="3778200"/>
              <a:ext cx="1800" cy="20520"/>
            </a:xfrm>
            <a:custGeom>
              <a:avLst/>
              <a:gdLst/>
              <a:ahLst/>
              <a:rect l="l" t="t" r="r" b="b"/>
              <a:pathLst>
                <a:path w="926" h="8693">
                  <a:moveTo>
                    <a:pt x="371" y="0"/>
                  </a:moveTo>
                  <a:lnTo>
                    <a:pt x="1" y="8693"/>
                  </a:lnTo>
                  <a:lnTo>
                    <a:pt x="556" y="8693"/>
                  </a:lnTo>
                  <a:lnTo>
                    <a:pt x="925" y="185"/>
                  </a:lnTo>
                  <a:lnTo>
                    <a:pt x="371" y="0"/>
                  </a:lnTo>
                  <a:close/>
                </a:path>
              </a:pathLst>
            </a:custGeom>
            <a:solidFill>
              <a:srgbClr val="e3e9ed"/>
            </a:solidFill>
            <a:ln>
              <a:noFill/>
            </a:ln>
          </p:spPr>
          <p:style>
            <a:lnRef idx="0"/>
            <a:fillRef idx="0"/>
            <a:effectRef idx="0"/>
            <a:fontRef idx="minor"/>
          </p:style>
        </p:sp>
      </p:grpSp>
    </p:spTree>
  </p:cSld>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grpSp>
        <p:nvGrpSpPr>
          <p:cNvPr id="2865" name="Group 1"/>
          <p:cNvGrpSpPr/>
          <p:nvPr/>
        </p:nvGrpSpPr>
        <p:grpSpPr>
          <a:xfrm>
            <a:off x="1095120" y="2241720"/>
            <a:ext cx="730440" cy="152640"/>
            <a:chOff x="1095120" y="2241720"/>
            <a:chExt cx="730440" cy="152640"/>
          </a:xfrm>
        </p:grpSpPr>
        <p:sp>
          <p:nvSpPr>
            <p:cNvPr id="2866" name="CustomShape 2"/>
            <p:cNvSpPr/>
            <p:nvPr/>
          </p:nvSpPr>
          <p:spPr>
            <a:xfrm>
              <a:off x="1248120" y="2241720"/>
              <a:ext cx="577440" cy="152640"/>
            </a:xfrm>
            <a:custGeom>
              <a:avLst/>
              <a:gdLst/>
              <a:ahLst/>
              <a:rect l="l" t="t" r="r" b="b"/>
              <a:pathLst>
                <a:path w="13149" h="3484">
                  <a:moveTo>
                    <a:pt x="0" y="0"/>
                  </a:moveTo>
                  <a:lnTo>
                    <a:pt x="0" y="3484"/>
                  </a:lnTo>
                  <a:lnTo>
                    <a:pt x="9665" y="3484"/>
                  </a:lnTo>
                  <a:cubicBezTo>
                    <a:pt x="11591" y="3484"/>
                    <a:pt x="13148" y="1926"/>
                    <a:pt x="13148" y="0"/>
                  </a:cubicBezTo>
                  <a:close/>
                </a:path>
              </a:pathLst>
            </a:custGeom>
            <a:solidFill>
              <a:srgbClr val="f8fafb"/>
            </a:solidFill>
            <a:ln>
              <a:noFill/>
            </a:ln>
          </p:spPr>
          <p:style>
            <a:lnRef idx="0"/>
            <a:fillRef idx="0"/>
            <a:effectRef idx="0"/>
            <a:fontRef idx="minor"/>
          </p:style>
        </p:sp>
        <p:sp>
          <p:nvSpPr>
            <p:cNvPr id="2867" name="CustomShape 3"/>
            <p:cNvSpPr/>
            <p:nvPr/>
          </p:nvSpPr>
          <p:spPr>
            <a:xfrm>
              <a:off x="1095120" y="2241720"/>
              <a:ext cx="152640" cy="152640"/>
            </a:xfrm>
            <a:custGeom>
              <a:avLst/>
              <a:gdLst/>
              <a:ahLst/>
              <a:rect l="l" t="t" r="r" b="b"/>
              <a:pathLst>
                <a:path w="3485" h="3484">
                  <a:moveTo>
                    <a:pt x="3484" y="0"/>
                  </a:moveTo>
                  <a:cubicBezTo>
                    <a:pt x="1559" y="0"/>
                    <a:pt x="1" y="1558"/>
                    <a:pt x="1" y="3484"/>
                  </a:cubicBezTo>
                  <a:lnTo>
                    <a:pt x="3484" y="3484"/>
                  </a:lnTo>
                  <a:lnTo>
                    <a:pt x="3484" y="0"/>
                  </a:lnTo>
                  <a:close/>
                </a:path>
              </a:pathLst>
            </a:custGeom>
            <a:solidFill>
              <a:srgbClr val="869fb2"/>
            </a:solidFill>
            <a:ln>
              <a:noFill/>
            </a:ln>
          </p:spPr>
          <p:style>
            <a:lnRef idx="0"/>
            <a:fillRef idx="0"/>
            <a:effectRef idx="0"/>
            <a:fontRef idx="minor"/>
          </p:style>
        </p:sp>
        <p:sp>
          <p:nvSpPr>
            <p:cNvPr id="2868" name="CustomShape 4"/>
            <p:cNvSpPr/>
            <p:nvPr/>
          </p:nvSpPr>
          <p:spPr>
            <a:xfrm>
              <a:off x="1248120" y="2241720"/>
              <a:ext cx="153000" cy="152640"/>
            </a:xfrm>
            <a:custGeom>
              <a:avLst/>
              <a:gdLst/>
              <a:ahLst/>
              <a:rect l="l" t="t" r="r" b="b"/>
              <a:pathLst>
                <a:path w="3492" h="3485">
                  <a:moveTo>
                    <a:pt x="7" y="0"/>
                  </a:moveTo>
                  <a:lnTo>
                    <a:pt x="0" y="3484"/>
                  </a:lnTo>
                  <a:cubicBezTo>
                    <a:pt x="1926" y="3484"/>
                    <a:pt x="3491" y="1926"/>
                    <a:pt x="3491" y="0"/>
                  </a:cubicBezTo>
                  <a:close/>
                </a:path>
              </a:pathLst>
            </a:custGeom>
            <a:solidFill>
              <a:srgbClr val="5f7d95"/>
            </a:solidFill>
            <a:ln>
              <a:noFill/>
            </a:ln>
          </p:spPr>
          <p:style>
            <a:lnRef idx="0"/>
            <a:fillRef idx="0"/>
            <a:effectRef idx="0"/>
            <a:fontRef idx="minor"/>
          </p:style>
        </p:sp>
      </p:grpSp>
      <p:grpSp>
        <p:nvGrpSpPr>
          <p:cNvPr id="2869" name="Group 5"/>
          <p:cNvGrpSpPr/>
          <p:nvPr/>
        </p:nvGrpSpPr>
        <p:grpSpPr>
          <a:xfrm>
            <a:off x="1666800" y="4037760"/>
            <a:ext cx="175680" cy="179640"/>
            <a:chOff x="1666800" y="4037760"/>
            <a:chExt cx="175680" cy="179640"/>
          </a:xfrm>
        </p:grpSpPr>
        <p:sp>
          <p:nvSpPr>
            <p:cNvPr id="2870" name="CustomShape 6"/>
            <p:cNvSpPr/>
            <p:nvPr/>
          </p:nvSpPr>
          <p:spPr>
            <a:xfrm>
              <a:off x="1666800" y="4037760"/>
              <a:ext cx="175680" cy="119880"/>
            </a:xfrm>
            <a:custGeom>
              <a:avLst/>
              <a:gdLst/>
              <a:ahLst/>
              <a:rect l="l" t="t" r="r" b="b"/>
              <a:pathLst>
                <a:path w="5678" h="3882">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style>
            <a:lnRef idx="0"/>
            <a:fillRef idx="0"/>
            <a:effectRef idx="0"/>
            <a:fontRef idx="minor"/>
          </p:style>
        </p:sp>
        <p:sp>
          <p:nvSpPr>
            <p:cNvPr id="2871" name="CustomShape 7"/>
            <p:cNvSpPr/>
            <p:nvPr/>
          </p:nvSpPr>
          <p:spPr>
            <a:xfrm>
              <a:off x="1716480" y="4156920"/>
              <a:ext cx="55440" cy="60480"/>
            </a:xfrm>
            <a:custGeom>
              <a:avLst/>
              <a:gdLst/>
              <a:ahLst/>
              <a:rect l="l" t="t" r="r" b="b"/>
              <a:pathLst>
                <a:path w="1804" h="1966">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style>
            <a:lnRef idx="0"/>
            <a:fillRef idx="0"/>
            <a:effectRef idx="0"/>
            <a:fontRef idx="minor"/>
          </p:style>
        </p:sp>
      </p:grpSp>
      <p:grpSp>
        <p:nvGrpSpPr>
          <p:cNvPr id="2872" name="Group 8"/>
          <p:cNvGrpSpPr/>
          <p:nvPr/>
        </p:nvGrpSpPr>
        <p:grpSpPr>
          <a:xfrm>
            <a:off x="1667880" y="4265280"/>
            <a:ext cx="175680" cy="151920"/>
            <a:chOff x="1667880" y="4265280"/>
            <a:chExt cx="175680" cy="151920"/>
          </a:xfrm>
        </p:grpSpPr>
        <p:sp>
          <p:nvSpPr>
            <p:cNvPr id="2873" name="CustomShape 9"/>
            <p:cNvSpPr/>
            <p:nvPr/>
          </p:nvSpPr>
          <p:spPr>
            <a:xfrm>
              <a:off x="1667880" y="4265280"/>
              <a:ext cx="175680" cy="151920"/>
            </a:xfrm>
            <a:custGeom>
              <a:avLst/>
              <a:gdLst/>
              <a:ahLst/>
              <a:rect l="l" t="t" r="r" b="b"/>
              <a:pathLst>
                <a:path w="7076" h="6125">
                  <a:moveTo>
                    <a:pt x="1768" y="1"/>
                  </a:moveTo>
                  <a:lnTo>
                    <a:pt x="1" y="3066"/>
                  </a:lnTo>
                  <a:lnTo>
                    <a:pt x="1768" y="6124"/>
                  </a:lnTo>
                  <a:lnTo>
                    <a:pt x="5309" y="6124"/>
                  </a:lnTo>
                  <a:lnTo>
                    <a:pt x="7076" y="3066"/>
                  </a:lnTo>
                  <a:lnTo>
                    <a:pt x="5309" y="1"/>
                  </a:lnTo>
                  <a:close/>
                </a:path>
              </a:pathLst>
            </a:custGeom>
            <a:solidFill>
              <a:srgbClr val="bac8d3"/>
            </a:solidFill>
            <a:ln>
              <a:noFill/>
            </a:ln>
          </p:spPr>
          <p:style>
            <a:lnRef idx="0"/>
            <a:fillRef idx="0"/>
            <a:effectRef idx="0"/>
            <a:fontRef idx="minor"/>
          </p:style>
        </p:sp>
        <p:sp>
          <p:nvSpPr>
            <p:cNvPr id="2874" name="CustomShape 10"/>
            <p:cNvSpPr/>
            <p:nvPr/>
          </p:nvSpPr>
          <p:spPr>
            <a:xfrm>
              <a:off x="1667880" y="4265280"/>
              <a:ext cx="131760" cy="151920"/>
            </a:xfrm>
            <a:custGeom>
              <a:avLst/>
              <a:gdLst/>
              <a:ahLst/>
              <a:rect l="l" t="t" r="r" b="b"/>
              <a:pathLst>
                <a:path w="5309" h="6125">
                  <a:moveTo>
                    <a:pt x="1768" y="1"/>
                  </a:moveTo>
                  <a:lnTo>
                    <a:pt x="1" y="3066"/>
                  </a:lnTo>
                  <a:lnTo>
                    <a:pt x="1768" y="6124"/>
                  </a:lnTo>
                  <a:lnTo>
                    <a:pt x="5309" y="6124"/>
                  </a:lnTo>
                  <a:lnTo>
                    <a:pt x="1768" y="1"/>
                  </a:lnTo>
                  <a:close/>
                </a:path>
              </a:pathLst>
            </a:custGeom>
            <a:solidFill>
              <a:srgbClr val="a5b7c6"/>
            </a:solidFill>
            <a:ln>
              <a:noFill/>
            </a:ln>
          </p:spPr>
          <p:style>
            <a:lnRef idx="0"/>
            <a:fillRef idx="0"/>
            <a:effectRef idx="0"/>
            <a:fontRef idx="minor"/>
          </p:style>
        </p:sp>
      </p:grpSp>
      <p:grpSp>
        <p:nvGrpSpPr>
          <p:cNvPr id="2875" name="Group 11"/>
          <p:cNvGrpSpPr/>
          <p:nvPr/>
        </p:nvGrpSpPr>
        <p:grpSpPr>
          <a:xfrm>
            <a:off x="1086480" y="4291560"/>
            <a:ext cx="486360" cy="126720"/>
            <a:chOff x="1086480" y="4291560"/>
            <a:chExt cx="486360" cy="126720"/>
          </a:xfrm>
        </p:grpSpPr>
        <p:sp>
          <p:nvSpPr>
            <p:cNvPr id="2876" name="CustomShape 12"/>
            <p:cNvSpPr/>
            <p:nvPr/>
          </p:nvSpPr>
          <p:spPr>
            <a:xfrm flipV="1">
              <a:off x="1274400" y="4164840"/>
              <a:ext cx="298440" cy="126720"/>
            </a:xfrm>
            <a:custGeom>
              <a:avLst/>
              <a:gdLst/>
              <a:ahLst/>
              <a:rect l="l" t="t" r="r" b="b"/>
              <a:pathLst>
                <a:path w="5317" h="2259">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style>
            <a:lnRef idx="0"/>
            <a:fillRef idx="0"/>
            <a:effectRef idx="0"/>
            <a:fontRef idx="minor"/>
          </p:style>
        </p:sp>
        <p:sp>
          <p:nvSpPr>
            <p:cNvPr id="2877" name="CustomShape 13"/>
            <p:cNvSpPr/>
            <p:nvPr/>
          </p:nvSpPr>
          <p:spPr>
            <a:xfrm flipV="1">
              <a:off x="1086480" y="4164840"/>
              <a:ext cx="298440" cy="126720"/>
            </a:xfrm>
            <a:custGeom>
              <a:avLst/>
              <a:gdLst/>
              <a:ahLst/>
              <a:rect l="l" t="t" r="r" b="b"/>
              <a:pathLst>
                <a:path w="5317" h="2259">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style>
            <a:lnRef idx="0"/>
            <a:fillRef idx="0"/>
            <a:effectRef idx="0"/>
            <a:fontRef idx="minor"/>
          </p:style>
        </p:sp>
      </p:grpSp>
      <p:grpSp>
        <p:nvGrpSpPr>
          <p:cNvPr id="2878" name="Group 14"/>
          <p:cNvGrpSpPr/>
          <p:nvPr/>
        </p:nvGrpSpPr>
        <p:grpSpPr>
          <a:xfrm>
            <a:off x="1088640" y="1726920"/>
            <a:ext cx="743760" cy="171000"/>
            <a:chOff x="1088640" y="1726920"/>
            <a:chExt cx="743760" cy="171000"/>
          </a:xfrm>
        </p:grpSpPr>
        <p:sp>
          <p:nvSpPr>
            <p:cNvPr id="2879" name="CustomShape 15"/>
            <p:cNvSpPr/>
            <p:nvPr/>
          </p:nvSpPr>
          <p:spPr>
            <a:xfrm>
              <a:off x="1268280" y="1726920"/>
              <a:ext cx="564120" cy="170280"/>
            </a:xfrm>
            <a:prstGeom prst="rect">
              <a:avLst/>
            </a:prstGeom>
            <a:solidFill>
              <a:schemeClr val="lt2"/>
            </a:solidFill>
            <a:ln>
              <a:noFill/>
            </a:ln>
          </p:spPr>
          <p:style>
            <a:lnRef idx="0"/>
            <a:fillRef idx="0"/>
            <a:effectRef idx="0"/>
            <a:fontRef idx="minor"/>
          </p:style>
        </p:sp>
        <p:grpSp>
          <p:nvGrpSpPr>
            <p:cNvPr id="2880" name="Group 16"/>
            <p:cNvGrpSpPr/>
            <p:nvPr/>
          </p:nvGrpSpPr>
          <p:grpSpPr>
            <a:xfrm>
              <a:off x="1088640" y="1726920"/>
              <a:ext cx="308880" cy="171000"/>
              <a:chOff x="1088640" y="1726920"/>
              <a:chExt cx="308880" cy="171000"/>
            </a:xfrm>
          </p:grpSpPr>
          <p:sp>
            <p:nvSpPr>
              <p:cNvPr id="2881" name="CustomShape 17"/>
              <p:cNvSpPr/>
              <p:nvPr/>
            </p:nvSpPr>
            <p:spPr>
              <a:xfrm rot="16200000">
                <a:off x="1157400" y="1657800"/>
                <a:ext cx="171000" cy="308880"/>
              </a:xfrm>
              <a:custGeom>
                <a:avLst/>
                <a:gdLst/>
                <a:ahLst/>
                <a:rect l="l" t="t" r="r" b="b"/>
                <a:pathLst>
                  <a:path w="4703" h="8339">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style>
              <a:lnRef idx="0"/>
              <a:fillRef idx="0"/>
              <a:effectRef idx="0"/>
              <a:fontRef idx="minor"/>
            </p:style>
          </p:sp>
          <p:sp>
            <p:nvSpPr>
              <p:cNvPr id="2882" name="CustomShape 18"/>
              <p:cNvSpPr/>
              <p:nvPr/>
            </p:nvSpPr>
            <p:spPr>
              <a:xfrm rot="16200000">
                <a:off x="1128960" y="1767600"/>
                <a:ext cx="87840" cy="89640"/>
              </a:xfrm>
              <a:custGeom>
                <a:avLst/>
                <a:gdLst/>
                <a:ahLst/>
                <a:rect l="l" t="t" r="r" b="b"/>
                <a:pathLst>
                  <a:path w="2425" h="2424">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style>
              <a:lnRef idx="0"/>
              <a:fillRef idx="0"/>
              <a:effectRef idx="0"/>
              <a:fontRef idx="minor"/>
            </p:style>
          </p:sp>
          <p:sp>
            <p:nvSpPr>
              <p:cNvPr id="2883" name="CustomShape 19"/>
              <p:cNvSpPr/>
              <p:nvPr/>
            </p:nvSpPr>
            <p:spPr>
              <a:xfrm rot="16200000">
                <a:off x="1145160" y="1784520"/>
                <a:ext cx="54720" cy="55800"/>
              </a:xfrm>
              <a:custGeom>
                <a:avLst/>
                <a:gdLst/>
                <a:ahLst/>
                <a:rect l="l" t="t" r="r" b="b"/>
                <a:pathLst>
                  <a:path w="1515" h="1516">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style>
              <a:lnRef idx="0"/>
              <a:fillRef idx="0"/>
              <a:effectRef idx="0"/>
              <a:fontRef idx="minor"/>
            </p:style>
          </p:sp>
        </p:grpSp>
      </p:grpSp>
      <p:grpSp>
        <p:nvGrpSpPr>
          <p:cNvPr id="2884" name="Group 20"/>
          <p:cNvGrpSpPr/>
          <p:nvPr/>
        </p:nvGrpSpPr>
        <p:grpSpPr>
          <a:xfrm>
            <a:off x="1101240" y="2718360"/>
            <a:ext cx="718920" cy="278280"/>
            <a:chOff x="1101240" y="2718360"/>
            <a:chExt cx="718920" cy="278280"/>
          </a:xfrm>
        </p:grpSpPr>
        <p:sp>
          <p:nvSpPr>
            <p:cNvPr id="2885" name="CustomShape 21"/>
            <p:cNvSpPr/>
            <p:nvPr/>
          </p:nvSpPr>
          <p:spPr>
            <a:xfrm>
              <a:off x="1172520" y="2790360"/>
              <a:ext cx="647640" cy="206280"/>
            </a:xfrm>
            <a:custGeom>
              <a:avLst/>
              <a:gdLst/>
              <a:ahLst/>
              <a:rect l="l" t="t" r="r" b="b"/>
              <a:pathLst>
                <a:path w="12183" h="3881">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style>
            <a:lnRef idx="0"/>
            <a:fillRef idx="0"/>
            <a:effectRef idx="0"/>
            <a:fontRef idx="minor"/>
          </p:style>
        </p:sp>
        <p:grpSp>
          <p:nvGrpSpPr>
            <p:cNvPr id="2886" name="Group 22"/>
            <p:cNvGrpSpPr/>
            <p:nvPr/>
          </p:nvGrpSpPr>
          <p:grpSpPr>
            <a:xfrm>
              <a:off x="1101240" y="2718360"/>
              <a:ext cx="599760" cy="143640"/>
              <a:chOff x="1101240" y="2718360"/>
              <a:chExt cx="599760" cy="143640"/>
            </a:xfrm>
          </p:grpSpPr>
          <p:sp>
            <p:nvSpPr>
              <p:cNvPr id="2887" name="CustomShape 23"/>
              <p:cNvSpPr/>
              <p:nvPr/>
            </p:nvSpPr>
            <p:spPr>
              <a:xfrm>
                <a:off x="1101240" y="2718360"/>
                <a:ext cx="599760" cy="143640"/>
              </a:xfrm>
              <a:custGeom>
                <a:avLst/>
                <a:gdLst/>
                <a:ahLst/>
                <a:rect l="l" t="t" r="r" b="b"/>
                <a:pathLst>
                  <a:path w="11281" h="2706">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style>
              <a:lnRef idx="0"/>
              <a:fillRef idx="0"/>
              <a:effectRef idx="0"/>
              <a:fontRef idx="minor"/>
            </p:style>
          </p:sp>
          <p:sp>
            <p:nvSpPr>
              <p:cNvPr id="2888" name="CustomShape 24"/>
              <p:cNvSpPr/>
              <p:nvPr/>
            </p:nvSpPr>
            <p:spPr>
              <a:xfrm>
                <a:off x="1115640" y="2730600"/>
                <a:ext cx="119520" cy="119520"/>
              </a:xfrm>
              <a:custGeom>
                <a:avLst/>
                <a:gdLst/>
                <a:ahLst/>
                <a:rect l="l" t="t" r="r" b="b"/>
                <a:pathLst>
                  <a:path w="2251" h="2251">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style>
              <a:lnRef idx="0"/>
              <a:fillRef idx="0"/>
              <a:effectRef idx="0"/>
              <a:fontRef idx="minor"/>
            </p:style>
          </p:sp>
        </p:grpSp>
      </p:grpSp>
      <p:grpSp>
        <p:nvGrpSpPr>
          <p:cNvPr id="2889" name="Group 25"/>
          <p:cNvGrpSpPr/>
          <p:nvPr/>
        </p:nvGrpSpPr>
        <p:grpSpPr>
          <a:xfrm>
            <a:off x="1082520" y="927720"/>
            <a:ext cx="756360" cy="188280"/>
            <a:chOff x="1082520" y="927720"/>
            <a:chExt cx="756360" cy="188280"/>
          </a:xfrm>
        </p:grpSpPr>
        <p:sp>
          <p:nvSpPr>
            <p:cNvPr id="2890" name="CustomShape 26"/>
            <p:cNvSpPr/>
            <p:nvPr/>
          </p:nvSpPr>
          <p:spPr>
            <a:xfrm flipV="1">
              <a:off x="1082520" y="739080"/>
              <a:ext cx="756360" cy="188280"/>
            </a:xfrm>
            <a:custGeom>
              <a:avLst/>
              <a:gdLst/>
              <a:ahLst/>
              <a:rect l="l" t="t" r="r" b="b"/>
              <a:pathLst>
                <a:path w="19396" h="4475">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style>
            <a:lnRef idx="0"/>
            <a:fillRef idx="0"/>
            <a:effectRef idx="0"/>
            <a:fontRef idx="minor"/>
          </p:style>
        </p:sp>
        <p:sp>
          <p:nvSpPr>
            <p:cNvPr id="2891" name="CustomShape 27"/>
            <p:cNvSpPr/>
            <p:nvPr/>
          </p:nvSpPr>
          <p:spPr>
            <a:xfrm flipV="1">
              <a:off x="1132920" y="831960"/>
              <a:ext cx="141120" cy="127440"/>
            </a:xfrm>
            <a:custGeom>
              <a:avLst/>
              <a:gdLst/>
              <a:ahLst/>
              <a:rect l="l" t="t" r="r" b="b"/>
              <a:pathLst>
                <a:path w="3355" h="3032">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style>
            <a:lnRef idx="0"/>
            <a:fillRef idx="0"/>
            <a:effectRef idx="0"/>
            <a:fontRef idx="minor"/>
          </p:style>
        </p:sp>
      </p:grpSp>
      <p:grpSp>
        <p:nvGrpSpPr>
          <p:cNvPr id="2892" name="Group 28"/>
          <p:cNvGrpSpPr/>
          <p:nvPr/>
        </p:nvGrpSpPr>
        <p:grpSpPr>
          <a:xfrm>
            <a:off x="1093320" y="3077280"/>
            <a:ext cx="734400" cy="282240"/>
            <a:chOff x="1093320" y="3077280"/>
            <a:chExt cx="734400" cy="282240"/>
          </a:xfrm>
        </p:grpSpPr>
        <p:grpSp>
          <p:nvGrpSpPr>
            <p:cNvPr id="2893" name="Group 29"/>
            <p:cNvGrpSpPr/>
            <p:nvPr/>
          </p:nvGrpSpPr>
          <p:grpSpPr>
            <a:xfrm>
              <a:off x="1093320" y="3077280"/>
              <a:ext cx="734400" cy="282240"/>
              <a:chOff x="1093320" y="3077280"/>
              <a:chExt cx="734400" cy="282240"/>
            </a:xfrm>
          </p:grpSpPr>
          <p:sp>
            <p:nvSpPr>
              <p:cNvPr id="2894" name="CustomShape 30"/>
              <p:cNvSpPr/>
              <p:nvPr/>
            </p:nvSpPr>
            <p:spPr>
              <a:xfrm>
                <a:off x="1247400" y="3123720"/>
                <a:ext cx="580320" cy="183960"/>
              </a:xfrm>
              <a:custGeom>
                <a:avLst/>
                <a:gdLst/>
                <a:ahLst/>
                <a:rect l="l" t="t" r="r" b="b"/>
                <a:pathLst>
                  <a:path w="10849" h="3441">
                    <a:moveTo>
                      <a:pt x="1" y="1"/>
                    </a:moveTo>
                    <a:lnTo>
                      <a:pt x="1" y="3441"/>
                    </a:lnTo>
                    <a:lnTo>
                      <a:pt x="9752" y="3441"/>
                    </a:lnTo>
                    <a:lnTo>
                      <a:pt x="10848" y="1703"/>
                    </a:lnTo>
                    <a:lnTo>
                      <a:pt x="9752" y="1"/>
                    </a:lnTo>
                    <a:close/>
                  </a:path>
                </a:pathLst>
              </a:custGeom>
              <a:solidFill>
                <a:srgbClr val="a5b7c6"/>
              </a:solidFill>
              <a:ln>
                <a:noFill/>
              </a:ln>
            </p:spPr>
            <p:style>
              <a:lnRef idx="0"/>
              <a:fillRef idx="0"/>
              <a:effectRef idx="0"/>
              <a:fontRef idx="minor"/>
            </p:style>
          </p:sp>
          <p:grpSp>
            <p:nvGrpSpPr>
              <p:cNvPr id="2895" name="Group 31"/>
              <p:cNvGrpSpPr/>
              <p:nvPr/>
            </p:nvGrpSpPr>
            <p:grpSpPr>
              <a:xfrm>
                <a:off x="1093320" y="3077280"/>
                <a:ext cx="616680" cy="282240"/>
                <a:chOff x="1093320" y="3077280"/>
                <a:chExt cx="616680" cy="282240"/>
              </a:xfrm>
            </p:grpSpPr>
            <p:sp>
              <p:nvSpPr>
                <p:cNvPr id="2896" name="CustomShape 32"/>
                <p:cNvSpPr/>
                <p:nvPr/>
              </p:nvSpPr>
              <p:spPr>
                <a:xfrm>
                  <a:off x="1233360" y="3077280"/>
                  <a:ext cx="476640" cy="100080"/>
                </a:xfrm>
                <a:custGeom>
                  <a:avLst/>
                  <a:gdLst/>
                  <a:ahLst/>
                  <a:rect l="l" t="t" r="r" b="b"/>
                  <a:pathLst>
                    <a:path w="8909" h="1876">
                      <a:moveTo>
                        <a:pt x="1" y="0"/>
                      </a:moveTo>
                      <a:lnTo>
                        <a:pt x="1" y="1875"/>
                      </a:lnTo>
                      <a:lnTo>
                        <a:pt x="8209" y="1875"/>
                      </a:lnTo>
                      <a:lnTo>
                        <a:pt x="8908" y="931"/>
                      </a:lnTo>
                      <a:lnTo>
                        <a:pt x="8209" y="0"/>
                      </a:lnTo>
                      <a:close/>
                    </a:path>
                  </a:pathLst>
                </a:custGeom>
                <a:solidFill>
                  <a:srgbClr val="5f7d95"/>
                </a:solidFill>
                <a:ln>
                  <a:noFill/>
                </a:ln>
              </p:spPr>
              <p:style>
                <a:lnRef idx="0"/>
                <a:fillRef idx="0"/>
                <a:effectRef idx="0"/>
                <a:fontRef idx="minor"/>
              </p:style>
            </p:sp>
            <p:sp>
              <p:nvSpPr>
                <p:cNvPr id="2897" name="CustomShape 33"/>
                <p:cNvSpPr/>
                <p:nvPr/>
              </p:nvSpPr>
              <p:spPr>
                <a:xfrm>
                  <a:off x="1093320" y="3077280"/>
                  <a:ext cx="282240" cy="282240"/>
                </a:xfrm>
                <a:custGeom>
                  <a:avLst/>
                  <a:gdLst/>
                  <a:ahLst/>
                  <a:rect l="l" t="t" r="r" b="b"/>
                  <a:pathLst>
                    <a:path w="5281" h="528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style>
                <a:lnRef idx="0"/>
                <a:fillRef idx="0"/>
                <a:effectRef idx="0"/>
                <a:fontRef idx="minor"/>
              </p:style>
            </p:sp>
          </p:grpSp>
        </p:grpSp>
        <p:sp>
          <p:nvSpPr>
            <p:cNvPr id="2898" name="CustomShape 34"/>
            <p:cNvSpPr/>
            <p:nvPr/>
          </p:nvSpPr>
          <p:spPr>
            <a:xfrm>
              <a:off x="1130760" y="3117240"/>
              <a:ext cx="207000" cy="207000"/>
            </a:xfrm>
            <a:custGeom>
              <a:avLst/>
              <a:gdLst/>
              <a:ahLst/>
              <a:rect l="l" t="t" r="r" b="b"/>
              <a:pathLst>
                <a:path w="3874" h="3874">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style>
            <a:lnRef idx="0"/>
            <a:fillRef idx="0"/>
            <a:effectRef idx="0"/>
            <a:fontRef idx="minor"/>
          </p:style>
        </p:sp>
      </p:grpSp>
      <p:grpSp>
        <p:nvGrpSpPr>
          <p:cNvPr id="2899" name="Group 35"/>
          <p:cNvGrpSpPr/>
          <p:nvPr/>
        </p:nvGrpSpPr>
        <p:grpSpPr>
          <a:xfrm>
            <a:off x="1082520" y="2474280"/>
            <a:ext cx="756000" cy="209520"/>
            <a:chOff x="1082520" y="2474280"/>
            <a:chExt cx="756000" cy="209520"/>
          </a:xfrm>
        </p:grpSpPr>
        <p:sp>
          <p:nvSpPr>
            <p:cNvPr id="2900" name="CustomShape 36"/>
            <p:cNvSpPr/>
            <p:nvPr/>
          </p:nvSpPr>
          <p:spPr>
            <a:xfrm>
              <a:off x="1183680" y="2487240"/>
              <a:ext cx="654840" cy="141480"/>
            </a:xfrm>
            <a:custGeom>
              <a:avLst/>
              <a:gdLst/>
              <a:ahLst/>
              <a:rect l="l" t="t" r="r" b="b"/>
              <a:pathLst>
                <a:path w="29247" h="6327">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style>
            <a:lnRef idx="0"/>
            <a:fillRef idx="0"/>
            <a:effectRef idx="0"/>
            <a:fontRef idx="minor"/>
          </p:style>
        </p:sp>
        <p:sp>
          <p:nvSpPr>
            <p:cNvPr id="2901" name="CustomShape 37"/>
            <p:cNvSpPr/>
            <p:nvPr/>
          </p:nvSpPr>
          <p:spPr>
            <a:xfrm>
              <a:off x="1685520" y="2504160"/>
              <a:ext cx="136440" cy="107640"/>
            </a:xfrm>
            <a:custGeom>
              <a:avLst/>
              <a:gdLst/>
              <a:ahLst/>
              <a:rect l="l" t="t" r="r" b="b"/>
              <a:pathLst>
                <a:path w="6109" h="4826">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style>
            <a:lnRef idx="0"/>
            <a:fillRef idx="0"/>
            <a:effectRef idx="0"/>
            <a:fontRef idx="minor"/>
          </p:style>
        </p:sp>
        <p:sp>
          <p:nvSpPr>
            <p:cNvPr id="2902" name="CustomShape 38"/>
            <p:cNvSpPr/>
            <p:nvPr/>
          </p:nvSpPr>
          <p:spPr>
            <a:xfrm>
              <a:off x="1685520" y="2504160"/>
              <a:ext cx="136440" cy="107640"/>
            </a:xfrm>
            <a:custGeom>
              <a:avLst/>
              <a:gdLst/>
              <a:ahLst/>
              <a:rect l="l" t="t" r="r" b="b"/>
              <a:pathLst>
                <a:path w="6109" h="4826">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style>
            <a:lnRef idx="0"/>
            <a:fillRef idx="0"/>
            <a:effectRef idx="0"/>
            <a:fontRef idx="minor"/>
          </p:style>
        </p:sp>
        <p:sp>
          <p:nvSpPr>
            <p:cNvPr id="2903" name="CustomShape 39"/>
            <p:cNvSpPr/>
            <p:nvPr/>
          </p:nvSpPr>
          <p:spPr>
            <a:xfrm>
              <a:off x="1679760" y="2504160"/>
              <a:ext cx="120960" cy="100440"/>
            </a:xfrm>
            <a:custGeom>
              <a:avLst/>
              <a:gdLst/>
              <a:ahLst/>
              <a:rect l="l" t="t" r="r" b="b"/>
              <a:pathLst>
                <a:path w="5418" h="4495">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style>
            <a:lnRef idx="0"/>
            <a:fillRef idx="0"/>
            <a:effectRef idx="0"/>
            <a:fontRef idx="minor"/>
          </p:style>
        </p:sp>
        <p:grpSp>
          <p:nvGrpSpPr>
            <p:cNvPr id="2904" name="Group 40"/>
            <p:cNvGrpSpPr/>
            <p:nvPr/>
          </p:nvGrpSpPr>
          <p:grpSpPr>
            <a:xfrm>
              <a:off x="1082520" y="2474280"/>
              <a:ext cx="175680" cy="209520"/>
              <a:chOff x="1082520" y="2474280"/>
              <a:chExt cx="175680" cy="209520"/>
            </a:xfrm>
          </p:grpSpPr>
          <p:sp>
            <p:nvSpPr>
              <p:cNvPr id="2905" name="CustomShape 41"/>
              <p:cNvSpPr/>
              <p:nvPr/>
            </p:nvSpPr>
            <p:spPr>
              <a:xfrm>
                <a:off x="1082520" y="2474280"/>
                <a:ext cx="175680" cy="169200"/>
              </a:xfrm>
              <a:custGeom>
                <a:avLst/>
                <a:gdLst/>
                <a:ahLst/>
                <a:rect l="l" t="t" r="r" b="b"/>
                <a:pathLst>
                  <a:path w="7862" h="756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style>
              <a:lnRef idx="0"/>
              <a:fillRef idx="0"/>
              <a:effectRef idx="0"/>
              <a:fontRef idx="minor"/>
            </p:style>
          </p:sp>
          <p:sp>
            <p:nvSpPr>
              <p:cNvPr id="2906" name="CustomShape 42"/>
              <p:cNvSpPr/>
              <p:nvPr/>
            </p:nvSpPr>
            <p:spPr>
              <a:xfrm>
                <a:off x="1144080" y="2580120"/>
                <a:ext cx="60840" cy="63360"/>
              </a:xfrm>
              <a:custGeom>
                <a:avLst/>
                <a:gdLst/>
                <a:ahLst/>
                <a:rect l="l" t="t" r="r" b="b"/>
                <a:pathLst>
                  <a:path w="2734" h="2837">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style>
              <a:lnRef idx="0"/>
              <a:fillRef idx="0"/>
              <a:effectRef idx="0"/>
              <a:fontRef idx="minor"/>
            </p:style>
          </p:sp>
          <p:sp>
            <p:nvSpPr>
              <p:cNvPr id="2907" name="CustomShape 43"/>
              <p:cNvSpPr/>
              <p:nvPr/>
            </p:nvSpPr>
            <p:spPr>
              <a:xfrm>
                <a:off x="1093320" y="2485080"/>
                <a:ext cx="160920" cy="145800"/>
              </a:xfrm>
              <a:custGeom>
                <a:avLst/>
                <a:gdLst/>
                <a:ahLst/>
                <a:rect l="l" t="t" r="r" b="b"/>
                <a:pathLst>
                  <a:path w="7199" h="6526">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style>
              <a:lnRef idx="0"/>
              <a:fillRef idx="0"/>
              <a:effectRef idx="0"/>
              <a:fontRef idx="minor"/>
            </p:style>
          </p:sp>
          <p:sp>
            <p:nvSpPr>
              <p:cNvPr id="2908" name="CustomShape 44"/>
              <p:cNvSpPr/>
              <p:nvPr/>
            </p:nvSpPr>
            <p:spPr>
              <a:xfrm>
                <a:off x="1102680" y="2498760"/>
                <a:ext cx="131040" cy="185040"/>
              </a:xfrm>
              <a:custGeom>
                <a:avLst/>
                <a:gdLst/>
                <a:ahLst/>
                <a:rect l="l" t="t" r="r" b="b"/>
                <a:pathLst>
                  <a:path w="5857" h="8277">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style>
              <a:lnRef idx="0"/>
              <a:fillRef idx="0"/>
              <a:effectRef idx="0"/>
              <a:fontRef idx="minor"/>
            </p:style>
          </p:sp>
        </p:grpSp>
      </p:grpSp>
      <p:grpSp>
        <p:nvGrpSpPr>
          <p:cNvPr id="2909" name="Group 45"/>
          <p:cNvGrpSpPr/>
          <p:nvPr/>
        </p:nvGrpSpPr>
        <p:grpSpPr>
          <a:xfrm>
            <a:off x="1169280" y="3428280"/>
            <a:ext cx="583200" cy="514800"/>
            <a:chOff x="1169280" y="3428280"/>
            <a:chExt cx="583200" cy="514800"/>
          </a:xfrm>
        </p:grpSpPr>
        <p:grpSp>
          <p:nvGrpSpPr>
            <p:cNvPr id="2910" name="Group 46"/>
            <p:cNvGrpSpPr/>
            <p:nvPr/>
          </p:nvGrpSpPr>
          <p:grpSpPr>
            <a:xfrm>
              <a:off x="1169280" y="3452040"/>
              <a:ext cx="228600" cy="467280"/>
              <a:chOff x="1169280" y="3452040"/>
              <a:chExt cx="228600" cy="467280"/>
            </a:xfrm>
          </p:grpSpPr>
          <p:grpSp>
            <p:nvGrpSpPr>
              <p:cNvPr id="2911" name="Group 47"/>
              <p:cNvGrpSpPr/>
              <p:nvPr/>
            </p:nvGrpSpPr>
            <p:grpSpPr>
              <a:xfrm>
                <a:off x="1223280" y="3519000"/>
                <a:ext cx="124920" cy="400320"/>
                <a:chOff x="1223280" y="3519000"/>
                <a:chExt cx="124920" cy="400320"/>
              </a:xfrm>
            </p:grpSpPr>
            <p:sp>
              <p:nvSpPr>
                <p:cNvPr id="2912" name="CustomShape 48"/>
                <p:cNvSpPr/>
                <p:nvPr/>
              </p:nvSpPr>
              <p:spPr>
                <a:xfrm rot="5400000">
                  <a:off x="1159560" y="3730680"/>
                  <a:ext cx="252000" cy="124920"/>
                </a:xfrm>
                <a:custGeom>
                  <a:avLst/>
                  <a:gdLst/>
                  <a:ahLst/>
                  <a:rect l="l" t="t" r="r" b="b"/>
                  <a:pathLst>
                    <a:path w="4898" h="2431">
                      <a:moveTo>
                        <a:pt x="1" y="0"/>
                      </a:moveTo>
                      <a:lnTo>
                        <a:pt x="1" y="2431"/>
                      </a:lnTo>
                      <a:lnTo>
                        <a:pt x="4198" y="2431"/>
                      </a:lnTo>
                      <a:lnTo>
                        <a:pt x="4898" y="1219"/>
                      </a:lnTo>
                      <a:lnTo>
                        <a:pt x="4198" y="0"/>
                      </a:lnTo>
                      <a:close/>
                    </a:path>
                  </a:pathLst>
                </a:custGeom>
                <a:solidFill>
                  <a:srgbClr val="869fb2"/>
                </a:solidFill>
                <a:ln>
                  <a:noFill/>
                </a:ln>
              </p:spPr>
              <p:style>
                <a:lnRef idx="0"/>
                <a:fillRef idx="0"/>
                <a:effectRef idx="0"/>
                <a:fontRef idx="minor"/>
              </p:style>
            </p:sp>
            <p:sp>
              <p:nvSpPr>
                <p:cNvPr id="2913" name="CustomShape 49"/>
                <p:cNvSpPr/>
                <p:nvPr/>
              </p:nvSpPr>
              <p:spPr>
                <a:xfrm rot="5400000">
                  <a:off x="1171080" y="3570840"/>
                  <a:ext cx="228960" cy="124920"/>
                </a:xfrm>
                <a:custGeom>
                  <a:avLst/>
                  <a:gdLst/>
                  <a:ahLst/>
                  <a:rect l="l" t="t" r="r" b="b"/>
                  <a:pathLst>
                    <a:path w="4898" h="2431">
                      <a:moveTo>
                        <a:pt x="1" y="0"/>
                      </a:moveTo>
                      <a:lnTo>
                        <a:pt x="1" y="2431"/>
                      </a:lnTo>
                      <a:lnTo>
                        <a:pt x="4198" y="2431"/>
                      </a:lnTo>
                      <a:lnTo>
                        <a:pt x="4898" y="1219"/>
                      </a:lnTo>
                      <a:lnTo>
                        <a:pt x="4198" y="0"/>
                      </a:lnTo>
                      <a:close/>
                    </a:path>
                  </a:pathLst>
                </a:custGeom>
                <a:solidFill>
                  <a:srgbClr val="374957"/>
                </a:solidFill>
                <a:ln>
                  <a:noFill/>
                </a:ln>
              </p:spPr>
              <p:style>
                <a:lnRef idx="0"/>
                <a:fillRef idx="0"/>
                <a:effectRef idx="0"/>
                <a:fontRef idx="minor"/>
              </p:style>
            </p:sp>
          </p:grpSp>
          <p:grpSp>
            <p:nvGrpSpPr>
              <p:cNvPr id="2914" name="Group 50"/>
              <p:cNvGrpSpPr/>
              <p:nvPr/>
            </p:nvGrpSpPr>
            <p:grpSpPr>
              <a:xfrm>
                <a:off x="1169280" y="3452040"/>
                <a:ext cx="228600" cy="263880"/>
                <a:chOff x="1169280" y="3452040"/>
                <a:chExt cx="228600" cy="263880"/>
              </a:xfrm>
            </p:grpSpPr>
            <p:sp>
              <p:nvSpPr>
                <p:cNvPr id="2915" name="CustomShape 51"/>
                <p:cNvSpPr/>
                <p:nvPr/>
              </p:nvSpPr>
              <p:spPr>
                <a:xfrm rot="5400000">
                  <a:off x="1151640" y="3469680"/>
                  <a:ext cx="263880" cy="228600"/>
                </a:xfrm>
                <a:custGeom>
                  <a:avLst/>
                  <a:gdLst/>
                  <a:ahLst/>
                  <a:rect l="l" t="t" r="r" b="b"/>
                  <a:pathLst>
                    <a:path w="5129" h="4444">
                      <a:moveTo>
                        <a:pt x="1277" y="1"/>
                      </a:moveTo>
                      <a:lnTo>
                        <a:pt x="0" y="2222"/>
                      </a:lnTo>
                      <a:lnTo>
                        <a:pt x="1277" y="4444"/>
                      </a:lnTo>
                      <a:lnTo>
                        <a:pt x="3845" y="4444"/>
                      </a:lnTo>
                      <a:lnTo>
                        <a:pt x="5128" y="2222"/>
                      </a:lnTo>
                      <a:lnTo>
                        <a:pt x="3845" y="1"/>
                      </a:lnTo>
                      <a:close/>
                    </a:path>
                  </a:pathLst>
                </a:custGeom>
                <a:solidFill>
                  <a:srgbClr val="869fb2"/>
                </a:solidFill>
                <a:ln>
                  <a:noFill/>
                </a:ln>
              </p:spPr>
              <p:style>
                <a:lnRef idx="0"/>
                <a:fillRef idx="0"/>
                <a:effectRef idx="0"/>
                <a:fontRef idx="minor"/>
              </p:style>
            </p:sp>
            <p:grpSp>
              <p:nvGrpSpPr>
                <p:cNvPr id="2916" name="Group 52"/>
                <p:cNvGrpSpPr/>
                <p:nvPr/>
              </p:nvGrpSpPr>
              <p:grpSpPr>
                <a:xfrm>
                  <a:off x="1169280" y="3490560"/>
                  <a:ext cx="194760" cy="210600"/>
                  <a:chOff x="1169280" y="3490560"/>
                  <a:chExt cx="194760" cy="210600"/>
                </a:xfrm>
              </p:grpSpPr>
              <p:sp>
                <p:nvSpPr>
                  <p:cNvPr id="2917" name="CustomShape 53"/>
                  <p:cNvSpPr/>
                  <p:nvPr/>
                </p:nvSpPr>
                <p:spPr>
                  <a:xfrm rot="5400000">
                    <a:off x="1190520" y="3502800"/>
                    <a:ext cx="185760" cy="160920"/>
                  </a:xfrm>
                  <a:custGeom>
                    <a:avLst/>
                    <a:gdLst/>
                    <a:ahLst/>
                    <a:rect l="l" t="t" r="r" b="b"/>
                    <a:pathLst>
                      <a:path w="3614" h="3131">
                        <a:moveTo>
                          <a:pt x="909" y="0"/>
                        </a:moveTo>
                        <a:lnTo>
                          <a:pt x="0" y="1565"/>
                        </a:lnTo>
                        <a:lnTo>
                          <a:pt x="909" y="3130"/>
                        </a:lnTo>
                        <a:lnTo>
                          <a:pt x="2712" y="3130"/>
                        </a:lnTo>
                        <a:lnTo>
                          <a:pt x="3614" y="1565"/>
                        </a:lnTo>
                        <a:lnTo>
                          <a:pt x="2712" y="0"/>
                        </a:lnTo>
                        <a:close/>
                      </a:path>
                    </a:pathLst>
                  </a:custGeom>
                  <a:solidFill>
                    <a:srgbClr val="ffffff"/>
                  </a:solidFill>
                  <a:ln>
                    <a:noFill/>
                  </a:ln>
                </p:spPr>
                <p:style>
                  <a:lnRef idx="0"/>
                  <a:fillRef idx="0"/>
                  <a:effectRef idx="0"/>
                  <a:fontRef idx="minor"/>
                </p:style>
              </p:sp>
              <p:sp>
                <p:nvSpPr>
                  <p:cNvPr id="2918" name="CustomShape 54"/>
                  <p:cNvSpPr/>
                  <p:nvPr/>
                </p:nvSpPr>
                <p:spPr>
                  <a:xfrm rot="5400000">
                    <a:off x="1144440" y="3562200"/>
                    <a:ext cx="163800" cy="114120"/>
                  </a:xfrm>
                  <a:custGeom>
                    <a:avLst/>
                    <a:gdLst/>
                    <a:ahLst/>
                    <a:rect l="l" t="t" r="r" b="b"/>
                    <a:pathLst>
                      <a:path w="3189" h="2222">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style>
                  <a:lnRef idx="0"/>
                  <a:fillRef idx="0"/>
                  <a:effectRef idx="0"/>
                  <a:fontRef idx="minor"/>
                </p:style>
              </p:sp>
            </p:grpSp>
          </p:grpSp>
        </p:grpSp>
        <p:grpSp>
          <p:nvGrpSpPr>
            <p:cNvPr id="2919" name="Group 55"/>
            <p:cNvGrpSpPr/>
            <p:nvPr/>
          </p:nvGrpSpPr>
          <p:grpSpPr>
            <a:xfrm>
              <a:off x="1541520" y="3428280"/>
              <a:ext cx="210960" cy="514800"/>
              <a:chOff x="1541520" y="3428280"/>
              <a:chExt cx="210960" cy="514800"/>
            </a:xfrm>
          </p:grpSpPr>
          <p:sp>
            <p:nvSpPr>
              <p:cNvPr id="2920" name="CustomShape 56"/>
              <p:cNvSpPr/>
              <p:nvPr/>
            </p:nvSpPr>
            <p:spPr>
              <a:xfrm rot="5400000">
                <a:off x="1569960" y="3477960"/>
                <a:ext cx="154080" cy="153720"/>
              </a:xfrm>
              <a:custGeom>
                <a:avLst/>
                <a:gdLst/>
                <a:ahLst/>
                <a:rect l="l" t="t" r="r" b="b"/>
                <a:pathLst>
                  <a:path w="3820" h="3821">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style>
              <a:lnRef idx="0"/>
              <a:fillRef idx="0"/>
              <a:effectRef idx="0"/>
              <a:fontRef idx="minor"/>
            </p:style>
          </p:sp>
          <p:sp>
            <p:nvSpPr>
              <p:cNvPr id="2921" name="CustomShape 57"/>
              <p:cNvSpPr/>
              <p:nvPr/>
            </p:nvSpPr>
            <p:spPr>
              <a:xfrm rot="5400000">
                <a:off x="1389600" y="3580200"/>
                <a:ext cx="514800" cy="210960"/>
              </a:xfrm>
              <a:custGeom>
                <a:avLst/>
                <a:gdLst/>
                <a:ahLst/>
                <a:rect l="l" t="t" r="r" b="b"/>
                <a:pathLst>
                  <a:path w="12753" h="5235">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style>
              <a:lnRef idx="0"/>
              <a:fillRef idx="0"/>
              <a:effectRef idx="0"/>
              <a:fontRef idx="minor"/>
            </p:style>
          </p:sp>
        </p:grpSp>
      </p:grpSp>
      <p:grpSp>
        <p:nvGrpSpPr>
          <p:cNvPr id="2922" name="Group 58"/>
          <p:cNvGrpSpPr/>
          <p:nvPr/>
        </p:nvGrpSpPr>
        <p:grpSpPr>
          <a:xfrm>
            <a:off x="1089000" y="4015440"/>
            <a:ext cx="467280" cy="192960"/>
            <a:chOff x="1089000" y="4015440"/>
            <a:chExt cx="467280" cy="192960"/>
          </a:xfrm>
        </p:grpSpPr>
        <p:grpSp>
          <p:nvGrpSpPr>
            <p:cNvPr id="2923" name="Group 59"/>
            <p:cNvGrpSpPr/>
            <p:nvPr/>
          </p:nvGrpSpPr>
          <p:grpSpPr>
            <a:xfrm>
              <a:off x="1089000" y="4048200"/>
              <a:ext cx="467280" cy="127800"/>
              <a:chOff x="1089000" y="4048200"/>
              <a:chExt cx="467280" cy="127800"/>
            </a:xfrm>
          </p:grpSpPr>
          <p:sp>
            <p:nvSpPr>
              <p:cNvPr id="2924" name="CustomShape 60"/>
              <p:cNvSpPr/>
              <p:nvPr/>
            </p:nvSpPr>
            <p:spPr>
              <a:xfrm>
                <a:off x="1373760" y="4048200"/>
                <a:ext cx="182520" cy="127800"/>
              </a:xfrm>
              <a:custGeom>
                <a:avLst/>
                <a:gdLst/>
                <a:ahLst/>
                <a:rect l="l" t="t" r="r" b="b"/>
                <a:pathLst>
                  <a:path w="8976" h="6291">
                    <a:moveTo>
                      <a:pt x="1" y="1"/>
                    </a:moveTo>
                    <a:cubicBezTo>
                      <a:pt x="1585" y="1791"/>
                      <a:pt x="1585" y="4500"/>
                      <a:pt x="1" y="6290"/>
                    </a:cubicBezTo>
                    <a:lnTo>
                      <a:pt x="7117" y="6290"/>
                    </a:lnTo>
                    <a:lnTo>
                      <a:pt x="8976" y="3306"/>
                    </a:lnTo>
                    <a:lnTo>
                      <a:pt x="7117" y="1"/>
                    </a:lnTo>
                    <a:close/>
                  </a:path>
                </a:pathLst>
              </a:custGeom>
              <a:solidFill>
                <a:srgbClr val="869fb2"/>
              </a:solidFill>
              <a:ln>
                <a:noFill/>
              </a:ln>
            </p:spPr>
            <p:style>
              <a:lnRef idx="0"/>
              <a:fillRef idx="0"/>
              <a:effectRef idx="0"/>
              <a:fontRef idx="minor"/>
            </p:style>
          </p:sp>
          <p:sp>
            <p:nvSpPr>
              <p:cNvPr id="2925" name="CustomShape 61"/>
              <p:cNvSpPr/>
              <p:nvPr/>
            </p:nvSpPr>
            <p:spPr>
              <a:xfrm>
                <a:off x="1089000" y="4048200"/>
                <a:ext cx="138960" cy="127800"/>
              </a:xfrm>
              <a:custGeom>
                <a:avLst/>
                <a:gdLst/>
                <a:ahLst/>
                <a:rect l="l" t="t" r="r" b="b"/>
                <a:pathLst>
                  <a:path w="6841" h="6291">
                    <a:moveTo>
                      <a:pt x="0" y="1"/>
                    </a:moveTo>
                    <a:lnTo>
                      <a:pt x="1619" y="3214"/>
                    </a:lnTo>
                    <a:lnTo>
                      <a:pt x="0" y="6290"/>
                    </a:lnTo>
                    <a:lnTo>
                      <a:pt x="6841" y="6290"/>
                    </a:lnTo>
                    <a:cubicBezTo>
                      <a:pt x="5245" y="4500"/>
                      <a:pt x="5245" y="1791"/>
                      <a:pt x="6841" y="1"/>
                    </a:cubicBezTo>
                    <a:close/>
                  </a:path>
                </a:pathLst>
              </a:custGeom>
              <a:solidFill>
                <a:srgbClr val="869fb2"/>
              </a:solidFill>
              <a:ln>
                <a:noFill/>
              </a:ln>
            </p:spPr>
            <p:style>
              <a:lnRef idx="0"/>
              <a:fillRef idx="0"/>
              <a:effectRef idx="0"/>
              <a:fontRef idx="minor"/>
            </p:style>
          </p:sp>
          <p:sp>
            <p:nvSpPr>
              <p:cNvPr id="2926" name="CustomShape 62"/>
              <p:cNvSpPr/>
              <p:nvPr/>
            </p:nvSpPr>
            <p:spPr>
              <a:xfrm>
                <a:off x="1174680" y="4049280"/>
                <a:ext cx="260280" cy="126720"/>
              </a:xfrm>
              <a:custGeom>
                <a:avLst/>
                <a:gdLst/>
                <a:ahLst/>
                <a:rect l="l" t="t" r="r" b="b"/>
                <a:pathLst>
                  <a:path w="14025" h="6834">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tyle>
              <a:lnRef idx="0"/>
              <a:fillRef idx="0"/>
              <a:effectRef idx="0"/>
              <a:fontRef idx="minor"/>
            </p:style>
          </p:sp>
        </p:grpSp>
        <p:sp>
          <p:nvSpPr>
            <p:cNvPr id="2927" name="CustomShape 63"/>
            <p:cNvSpPr/>
            <p:nvPr/>
          </p:nvSpPr>
          <p:spPr>
            <a:xfrm>
              <a:off x="1204200" y="4015440"/>
              <a:ext cx="203040" cy="192960"/>
            </a:xfrm>
            <a:custGeom>
              <a:avLst/>
              <a:gdLst/>
              <a:ahLst/>
              <a:rect l="l" t="t" r="r" b="b"/>
              <a:pathLst>
                <a:path w="9986" h="9491">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style>
            <a:lnRef idx="0"/>
            <a:fillRef idx="0"/>
            <a:effectRef idx="0"/>
            <a:fontRef idx="minor"/>
          </p:style>
        </p:sp>
        <p:sp>
          <p:nvSpPr>
            <p:cNvPr id="2928" name="CustomShape 64"/>
            <p:cNvSpPr/>
            <p:nvPr/>
          </p:nvSpPr>
          <p:spPr>
            <a:xfrm>
              <a:off x="1219320" y="4030200"/>
              <a:ext cx="169920" cy="163440"/>
            </a:xfrm>
            <a:custGeom>
              <a:avLst/>
              <a:gdLst/>
              <a:ahLst/>
              <a:rect l="l" t="t" r="r" b="b"/>
              <a:pathLst>
                <a:path w="8357" h="8037">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style>
            <a:lnRef idx="0"/>
            <a:fillRef idx="0"/>
            <a:effectRef idx="0"/>
            <a:fontRef idx="minor"/>
          </p:style>
        </p:sp>
        <p:sp>
          <p:nvSpPr>
            <p:cNvPr id="2929" name="CustomShape 65"/>
            <p:cNvSpPr/>
            <p:nvPr/>
          </p:nvSpPr>
          <p:spPr>
            <a:xfrm>
              <a:off x="1253160" y="4067280"/>
              <a:ext cx="95760" cy="88920"/>
            </a:xfrm>
            <a:custGeom>
              <a:avLst/>
              <a:gdLst/>
              <a:ahLst/>
              <a:rect l="l" t="t" r="r" b="b"/>
              <a:pathLst>
                <a:path w="4707" h="4385">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style>
            <a:lnRef idx="0"/>
            <a:fillRef idx="0"/>
            <a:effectRef idx="0"/>
            <a:fontRef idx="minor"/>
          </p:style>
        </p:sp>
      </p:grpSp>
      <p:grpSp>
        <p:nvGrpSpPr>
          <p:cNvPr id="2930" name="Group 66"/>
          <p:cNvGrpSpPr/>
          <p:nvPr/>
        </p:nvGrpSpPr>
        <p:grpSpPr>
          <a:xfrm>
            <a:off x="1095120" y="1191960"/>
            <a:ext cx="730800" cy="195480"/>
            <a:chOff x="1095120" y="1191960"/>
            <a:chExt cx="730800" cy="195480"/>
          </a:xfrm>
        </p:grpSpPr>
        <p:sp>
          <p:nvSpPr>
            <p:cNvPr id="2931" name="CustomShape 67"/>
            <p:cNvSpPr/>
            <p:nvPr/>
          </p:nvSpPr>
          <p:spPr>
            <a:xfrm>
              <a:off x="1336680" y="1375560"/>
              <a:ext cx="23760" cy="11520"/>
            </a:xfrm>
            <a:custGeom>
              <a:avLst/>
              <a:gdLst/>
              <a:ahLst/>
              <a:rect l="l" t="t" r="r" b="b"/>
              <a:pathLst>
                <a:path w="1172" h="586">
                  <a:moveTo>
                    <a:pt x="1" y="0"/>
                  </a:moveTo>
                  <a:lnTo>
                    <a:pt x="586" y="585"/>
                  </a:lnTo>
                  <a:lnTo>
                    <a:pt x="1171" y="0"/>
                  </a:lnTo>
                  <a:close/>
                </a:path>
              </a:pathLst>
            </a:custGeom>
            <a:solidFill>
              <a:srgbClr val="448c79"/>
            </a:solidFill>
            <a:ln>
              <a:noFill/>
            </a:ln>
          </p:spPr>
          <p:style>
            <a:lnRef idx="0"/>
            <a:fillRef idx="0"/>
            <a:effectRef idx="0"/>
            <a:fontRef idx="minor"/>
          </p:style>
        </p:sp>
        <p:sp>
          <p:nvSpPr>
            <p:cNvPr id="2932" name="CustomShape 68"/>
            <p:cNvSpPr/>
            <p:nvPr/>
          </p:nvSpPr>
          <p:spPr>
            <a:xfrm>
              <a:off x="1216080" y="1203840"/>
              <a:ext cx="609840" cy="171360"/>
            </a:xfrm>
            <a:custGeom>
              <a:avLst/>
              <a:gdLst/>
              <a:ahLst/>
              <a:rect l="l" t="t" r="r" b="b"/>
              <a:pathLst>
                <a:path w="29842" h="8403">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style>
            <a:lnRef idx="0"/>
            <a:fillRef idx="0"/>
            <a:effectRef idx="0"/>
            <a:fontRef idx="minor"/>
          </p:style>
        </p:sp>
        <p:sp>
          <p:nvSpPr>
            <p:cNvPr id="2933" name="CustomShape 69"/>
            <p:cNvSpPr/>
            <p:nvPr/>
          </p:nvSpPr>
          <p:spPr>
            <a:xfrm>
              <a:off x="1164960" y="1203840"/>
              <a:ext cx="174600" cy="171360"/>
            </a:xfrm>
            <a:custGeom>
              <a:avLst/>
              <a:gdLst/>
              <a:ahLst/>
              <a:rect l="l" t="t" r="r" b="b"/>
              <a:pathLst>
                <a:path w="8563" h="8403">
                  <a:moveTo>
                    <a:pt x="0" y="1"/>
                  </a:moveTo>
                  <a:lnTo>
                    <a:pt x="8402" y="8402"/>
                  </a:lnTo>
                  <a:lnTo>
                    <a:pt x="8562" y="8402"/>
                  </a:lnTo>
                  <a:lnTo>
                    <a:pt x="2491" y="1"/>
                  </a:lnTo>
                  <a:close/>
                </a:path>
              </a:pathLst>
            </a:custGeom>
            <a:solidFill>
              <a:srgbClr val="cfd9e0"/>
            </a:solidFill>
            <a:ln>
              <a:noFill/>
            </a:ln>
          </p:spPr>
          <p:style>
            <a:lnRef idx="0"/>
            <a:fillRef idx="0"/>
            <a:effectRef idx="0"/>
            <a:fontRef idx="minor"/>
          </p:style>
        </p:sp>
        <p:sp>
          <p:nvSpPr>
            <p:cNvPr id="2934" name="CustomShape 70"/>
            <p:cNvSpPr/>
            <p:nvPr/>
          </p:nvSpPr>
          <p:spPr>
            <a:xfrm>
              <a:off x="1095120" y="1191960"/>
              <a:ext cx="253440" cy="195480"/>
            </a:xfrm>
            <a:custGeom>
              <a:avLst/>
              <a:gdLst/>
              <a:ahLst/>
              <a:rect l="l" t="t" r="r" b="b"/>
              <a:pathLst>
                <a:path w="12408" h="9573">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style>
            <a:lnRef idx="0"/>
            <a:fillRef idx="0"/>
            <a:effectRef idx="0"/>
            <a:fontRef idx="minor"/>
          </p:style>
        </p:sp>
      </p:grpSp>
      <p:grpSp>
        <p:nvGrpSpPr>
          <p:cNvPr id="2935" name="Group 71"/>
          <p:cNvGrpSpPr/>
          <p:nvPr/>
        </p:nvGrpSpPr>
        <p:grpSpPr>
          <a:xfrm>
            <a:off x="1082520" y="2006280"/>
            <a:ext cx="756360" cy="126720"/>
            <a:chOff x="1082520" y="2006280"/>
            <a:chExt cx="756360" cy="126720"/>
          </a:xfrm>
        </p:grpSpPr>
        <p:sp>
          <p:nvSpPr>
            <p:cNvPr id="2936" name="CustomShape 72"/>
            <p:cNvSpPr/>
            <p:nvPr/>
          </p:nvSpPr>
          <p:spPr>
            <a:xfrm flipV="1">
              <a:off x="1085040" y="1887120"/>
              <a:ext cx="94320" cy="121680"/>
            </a:xfrm>
            <a:custGeom>
              <a:avLst/>
              <a:gdLst/>
              <a:ahLst/>
              <a:rect l="l" t="t" r="r" b="b"/>
              <a:pathLst>
                <a:path w="3477" h="4483">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style>
            <a:lnRef idx="0"/>
            <a:fillRef idx="0"/>
            <a:effectRef idx="0"/>
            <a:fontRef idx="minor"/>
          </p:style>
        </p:sp>
        <p:sp>
          <p:nvSpPr>
            <p:cNvPr id="2937" name="CustomShape 73"/>
            <p:cNvSpPr/>
            <p:nvPr/>
          </p:nvSpPr>
          <p:spPr>
            <a:xfrm flipV="1">
              <a:off x="1302840" y="1887120"/>
              <a:ext cx="533520" cy="121680"/>
            </a:xfrm>
            <a:custGeom>
              <a:avLst/>
              <a:gdLst/>
              <a:ahLst/>
              <a:rect l="l" t="t" r="r" b="b"/>
              <a:pathLst>
                <a:path w="19621" h="4483">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style>
            <a:lnRef idx="0"/>
            <a:fillRef idx="0"/>
            <a:effectRef idx="0"/>
            <a:fontRef idx="minor"/>
          </p:style>
        </p:sp>
        <p:sp>
          <p:nvSpPr>
            <p:cNvPr id="2938" name="CustomShape 74"/>
            <p:cNvSpPr/>
            <p:nvPr/>
          </p:nvSpPr>
          <p:spPr>
            <a:xfrm flipV="1">
              <a:off x="1302840" y="1879560"/>
              <a:ext cx="536040" cy="126720"/>
            </a:xfrm>
            <a:custGeom>
              <a:avLst/>
              <a:gdLst/>
              <a:ahLst/>
              <a:rect l="l" t="t" r="r" b="b"/>
              <a:pathLst>
                <a:path w="19712" h="4666">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style>
            <a:lnRef idx="0"/>
            <a:fillRef idx="0"/>
            <a:effectRef idx="0"/>
            <a:fontRef idx="minor"/>
          </p:style>
        </p:sp>
        <p:sp>
          <p:nvSpPr>
            <p:cNvPr id="2939" name="CustomShape 75"/>
            <p:cNvSpPr/>
            <p:nvPr/>
          </p:nvSpPr>
          <p:spPr>
            <a:xfrm flipV="1">
              <a:off x="1109880" y="2011680"/>
              <a:ext cx="44640" cy="37800"/>
            </a:xfrm>
            <a:custGeom>
              <a:avLst/>
              <a:gdLst/>
              <a:ahLst/>
              <a:rect l="l" t="t" r="r" b="b"/>
              <a:pathLst>
                <a:path w="1647" h="1405">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style>
            <a:lnRef idx="0"/>
            <a:fillRef idx="0"/>
            <a:effectRef idx="0"/>
            <a:fontRef idx="minor"/>
          </p:style>
        </p:sp>
        <p:sp>
          <p:nvSpPr>
            <p:cNvPr id="2940" name="CustomShape 76"/>
            <p:cNvSpPr/>
            <p:nvPr/>
          </p:nvSpPr>
          <p:spPr>
            <a:xfrm flipV="1">
              <a:off x="1082520" y="1879560"/>
              <a:ext cx="96840" cy="126720"/>
            </a:xfrm>
            <a:custGeom>
              <a:avLst/>
              <a:gdLst/>
              <a:ahLst/>
              <a:rect l="l" t="t" r="r" b="b"/>
              <a:pathLst>
                <a:path w="3568" h="4666">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style>
            <a:lnRef idx="0"/>
            <a:fillRef idx="0"/>
            <a:effectRef idx="0"/>
            <a:fontRef idx="minor"/>
          </p:style>
        </p:sp>
        <p:sp>
          <p:nvSpPr>
            <p:cNvPr id="2941" name="CustomShape 77"/>
            <p:cNvSpPr/>
            <p:nvPr/>
          </p:nvSpPr>
          <p:spPr>
            <a:xfrm flipV="1">
              <a:off x="1179360" y="1879560"/>
              <a:ext cx="122760" cy="126720"/>
            </a:xfrm>
            <a:custGeom>
              <a:avLst/>
              <a:gdLst/>
              <a:ahLst/>
              <a:rect l="l" t="t" r="r" b="b"/>
              <a:pathLst>
                <a:path w="4528" h="4666">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style>
            <a:lnRef idx="0"/>
            <a:fillRef idx="0"/>
            <a:effectRef idx="0"/>
            <a:fontRef idx="minor"/>
          </p:style>
        </p:sp>
      </p:grpSp>
      <p:grpSp>
        <p:nvGrpSpPr>
          <p:cNvPr id="2942" name="Group 78"/>
          <p:cNvGrpSpPr/>
          <p:nvPr/>
        </p:nvGrpSpPr>
        <p:grpSpPr>
          <a:xfrm>
            <a:off x="1089000" y="1460520"/>
            <a:ext cx="743400" cy="172440"/>
            <a:chOff x="1089000" y="1460520"/>
            <a:chExt cx="743400" cy="172440"/>
          </a:xfrm>
        </p:grpSpPr>
        <p:sp>
          <p:nvSpPr>
            <p:cNvPr id="2943" name="CustomShape 79"/>
            <p:cNvSpPr/>
            <p:nvPr/>
          </p:nvSpPr>
          <p:spPr>
            <a:xfrm>
              <a:off x="1192680" y="1460520"/>
              <a:ext cx="639720" cy="172080"/>
            </a:xfrm>
            <a:prstGeom prst="rect">
              <a:avLst/>
            </a:prstGeom>
            <a:solidFill>
              <a:srgbClr val="e3e9ed"/>
            </a:solidFill>
            <a:ln>
              <a:noFill/>
            </a:ln>
          </p:spPr>
          <p:style>
            <a:lnRef idx="0"/>
            <a:fillRef idx="0"/>
            <a:effectRef idx="0"/>
            <a:fontRef idx="minor"/>
          </p:style>
        </p:sp>
        <p:sp>
          <p:nvSpPr>
            <p:cNvPr id="2944" name="CustomShape 80"/>
            <p:cNvSpPr/>
            <p:nvPr/>
          </p:nvSpPr>
          <p:spPr>
            <a:xfrm rot="16200000">
              <a:off x="1136520" y="1501920"/>
              <a:ext cx="172080" cy="89640"/>
            </a:xfrm>
            <a:custGeom>
              <a:avLst/>
              <a:gdLst/>
              <a:ahLst/>
              <a:rect l="l" t="t" r="r" b="b"/>
              <a:pathLst>
                <a:path w="9834" h="5123">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style>
            <a:lnRef idx="0"/>
            <a:fillRef idx="0"/>
            <a:effectRef idx="0"/>
            <a:fontRef idx="minor"/>
          </p:style>
        </p:sp>
        <p:sp>
          <p:nvSpPr>
            <p:cNvPr id="2945" name="CustomShape 81"/>
            <p:cNvSpPr/>
            <p:nvPr/>
          </p:nvSpPr>
          <p:spPr>
            <a:xfrm rot="16200000">
              <a:off x="1077480" y="1472400"/>
              <a:ext cx="172080" cy="149040"/>
            </a:xfrm>
            <a:custGeom>
              <a:avLst/>
              <a:gdLst/>
              <a:ahLst/>
              <a:rect l="l" t="t" r="r" b="b"/>
              <a:pathLst>
                <a:path w="9834" h="8508">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style>
            <a:lnRef idx="0"/>
            <a:fillRef idx="0"/>
            <a:effectRef idx="0"/>
            <a:fontRef idx="minor"/>
          </p:style>
        </p:sp>
      </p:grpSp>
      <p:grpSp>
        <p:nvGrpSpPr>
          <p:cNvPr id="2946" name="Group 82"/>
          <p:cNvGrpSpPr/>
          <p:nvPr/>
        </p:nvGrpSpPr>
        <p:grpSpPr>
          <a:xfrm>
            <a:off x="2032920" y="1528920"/>
            <a:ext cx="622800" cy="405720"/>
            <a:chOff x="2032920" y="1528920"/>
            <a:chExt cx="622800" cy="405720"/>
          </a:xfrm>
        </p:grpSpPr>
        <p:grpSp>
          <p:nvGrpSpPr>
            <p:cNvPr id="2947" name="Group 83"/>
            <p:cNvGrpSpPr/>
            <p:nvPr/>
          </p:nvGrpSpPr>
          <p:grpSpPr>
            <a:xfrm>
              <a:off x="2032920" y="1528920"/>
              <a:ext cx="622800" cy="178920"/>
              <a:chOff x="2032920" y="1528920"/>
              <a:chExt cx="622800" cy="178920"/>
            </a:xfrm>
          </p:grpSpPr>
          <p:sp>
            <p:nvSpPr>
              <p:cNvPr id="2948" name="CustomShape 84"/>
              <p:cNvSpPr/>
              <p:nvPr/>
            </p:nvSpPr>
            <p:spPr>
              <a:xfrm>
                <a:off x="2094120" y="1528920"/>
                <a:ext cx="86400" cy="178920"/>
              </a:xfrm>
              <a:custGeom>
                <a:avLst/>
                <a:gdLst/>
                <a:ahLst/>
                <a:rect l="l" t="t" r="r" b="b"/>
                <a:pathLst>
                  <a:path w="2078" h="4299">
                    <a:moveTo>
                      <a:pt x="2078" y="0"/>
                    </a:moveTo>
                    <a:lnTo>
                      <a:pt x="1" y="2106"/>
                    </a:lnTo>
                    <a:lnTo>
                      <a:pt x="1" y="4299"/>
                    </a:lnTo>
                    <a:lnTo>
                      <a:pt x="2078" y="3246"/>
                    </a:lnTo>
                    <a:lnTo>
                      <a:pt x="2078" y="0"/>
                    </a:lnTo>
                    <a:close/>
                  </a:path>
                </a:pathLst>
              </a:custGeom>
              <a:solidFill>
                <a:srgbClr val="a5b7c6"/>
              </a:solidFill>
              <a:ln>
                <a:noFill/>
              </a:ln>
            </p:spPr>
            <p:style>
              <a:lnRef idx="0"/>
              <a:fillRef idx="0"/>
              <a:effectRef idx="0"/>
              <a:fontRef idx="minor"/>
            </p:style>
          </p:sp>
          <p:sp>
            <p:nvSpPr>
              <p:cNvPr id="2949" name="CustomShape 85"/>
              <p:cNvSpPr/>
              <p:nvPr/>
            </p:nvSpPr>
            <p:spPr>
              <a:xfrm>
                <a:off x="2032920" y="1616760"/>
                <a:ext cx="61200" cy="91080"/>
              </a:xfrm>
              <a:custGeom>
                <a:avLst/>
                <a:gdLst/>
                <a:ahLst/>
                <a:rect l="l" t="t" r="r" b="b"/>
                <a:pathLst>
                  <a:path w="1472" h="2193">
                    <a:moveTo>
                      <a:pt x="0" y="0"/>
                    </a:moveTo>
                    <a:lnTo>
                      <a:pt x="0" y="2193"/>
                    </a:lnTo>
                    <a:lnTo>
                      <a:pt x="1472" y="2193"/>
                    </a:lnTo>
                    <a:lnTo>
                      <a:pt x="1472" y="0"/>
                    </a:lnTo>
                    <a:close/>
                  </a:path>
                </a:pathLst>
              </a:custGeom>
              <a:solidFill>
                <a:srgbClr val="bac8d3"/>
              </a:solidFill>
              <a:ln>
                <a:noFill/>
              </a:ln>
            </p:spPr>
            <p:style>
              <a:lnRef idx="0"/>
              <a:fillRef idx="0"/>
              <a:effectRef idx="0"/>
              <a:fontRef idx="minor"/>
            </p:style>
          </p:sp>
          <p:sp>
            <p:nvSpPr>
              <p:cNvPr id="2950" name="CustomShape 86"/>
              <p:cNvSpPr/>
              <p:nvPr/>
            </p:nvSpPr>
            <p:spPr>
              <a:xfrm>
                <a:off x="2180880" y="1528920"/>
                <a:ext cx="474840" cy="135000"/>
              </a:xfrm>
              <a:custGeom>
                <a:avLst/>
                <a:gdLst/>
                <a:ahLst/>
                <a:rect l="l" t="t" r="r" b="b"/>
                <a:pathLst>
                  <a:path w="11390" h="3246">
                    <a:moveTo>
                      <a:pt x="1" y="0"/>
                    </a:moveTo>
                    <a:lnTo>
                      <a:pt x="1" y="3246"/>
                    </a:lnTo>
                    <a:lnTo>
                      <a:pt x="9824" y="3246"/>
                    </a:lnTo>
                    <a:lnTo>
                      <a:pt x="11389" y="1623"/>
                    </a:lnTo>
                    <a:lnTo>
                      <a:pt x="9824" y="0"/>
                    </a:lnTo>
                    <a:close/>
                  </a:path>
                </a:pathLst>
              </a:custGeom>
              <a:solidFill>
                <a:srgbClr val="bac8d3"/>
              </a:solidFill>
              <a:ln>
                <a:noFill/>
              </a:ln>
            </p:spPr>
            <p:style>
              <a:lnRef idx="0"/>
              <a:fillRef idx="0"/>
              <a:effectRef idx="0"/>
              <a:fontRef idx="minor"/>
            </p:style>
          </p:sp>
        </p:grpSp>
        <p:grpSp>
          <p:nvGrpSpPr>
            <p:cNvPr id="2951" name="Group 87"/>
            <p:cNvGrpSpPr/>
            <p:nvPr/>
          </p:nvGrpSpPr>
          <p:grpSpPr>
            <a:xfrm>
              <a:off x="2032920" y="1664280"/>
              <a:ext cx="622800" cy="135000"/>
              <a:chOff x="2032920" y="1664280"/>
              <a:chExt cx="622800" cy="135000"/>
            </a:xfrm>
          </p:grpSpPr>
          <p:sp>
            <p:nvSpPr>
              <p:cNvPr id="2952" name="CustomShape 88"/>
              <p:cNvSpPr/>
              <p:nvPr/>
            </p:nvSpPr>
            <p:spPr>
              <a:xfrm>
                <a:off x="2094120" y="1664280"/>
                <a:ext cx="86400" cy="135000"/>
              </a:xfrm>
              <a:custGeom>
                <a:avLst/>
                <a:gdLst/>
                <a:ahLst/>
                <a:rect l="l" t="t" r="r" b="b"/>
                <a:pathLst>
                  <a:path w="2078" h="3247">
                    <a:moveTo>
                      <a:pt x="2078" y="1"/>
                    </a:moveTo>
                    <a:lnTo>
                      <a:pt x="1" y="1054"/>
                    </a:lnTo>
                    <a:lnTo>
                      <a:pt x="1" y="3246"/>
                    </a:lnTo>
                    <a:lnTo>
                      <a:pt x="2078" y="3246"/>
                    </a:lnTo>
                    <a:lnTo>
                      <a:pt x="2078" y="1"/>
                    </a:lnTo>
                    <a:close/>
                  </a:path>
                </a:pathLst>
              </a:custGeom>
              <a:solidFill>
                <a:srgbClr val="5f7d95"/>
              </a:solidFill>
              <a:ln>
                <a:noFill/>
              </a:ln>
            </p:spPr>
            <p:style>
              <a:lnRef idx="0"/>
              <a:fillRef idx="0"/>
              <a:effectRef idx="0"/>
              <a:fontRef idx="minor"/>
            </p:style>
          </p:sp>
          <p:sp>
            <p:nvSpPr>
              <p:cNvPr id="2953" name="CustomShape 89"/>
              <p:cNvSpPr/>
              <p:nvPr/>
            </p:nvSpPr>
            <p:spPr>
              <a:xfrm>
                <a:off x="2032920" y="1708200"/>
                <a:ext cx="61200" cy="91080"/>
              </a:xfrm>
              <a:custGeom>
                <a:avLst/>
                <a:gdLst/>
                <a:ahLst/>
                <a:rect l="l" t="t" r="r" b="b"/>
                <a:pathLst>
                  <a:path w="1472" h="2194">
                    <a:moveTo>
                      <a:pt x="0" y="1"/>
                    </a:moveTo>
                    <a:lnTo>
                      <a:pt x="0" y="2193"/>
                    </a:lnTo>
                    <a:lnTo>
                      <a:pt x="1472" y="2193"/>
                    </a:lnTo>
                    <a:lnTo>
                      <a:pt x="1472" y="1"/>
                    </a:lnTo>
                    <a:close/>
                  </a:path>
                </a:pathLst>
              </a:custGeom>
              <a:solidFill>
                <a:srgbClr val="869fb2"/>
              </a:solidFill>
              <a:ln>
                <a:noFill/>
              </a:ln>
            </p:spPr>
            <p:style>
              <a:lnRef idx="0"/>
              <a:fillRef idx="0"/>
              <a:effectRef idx="0"/>
              <a:fontRef idx="minor"/>
            </p:style>
          </p:sp>
          <p:sp>
            <p:nvSpPr>
              <p:cNvPr id="2954" name="CustomShape 90"/>
              <p:cNvSpPr/>
              <p:nvPr/>
            </p:nvSpPr>
            <p:spPr>
              <a:xfrm>
                <a:off x="2180880" y="1664280"/>
                <a:ext cx="474840" cy="135000"/>
              </a:xfrm>
              <a:custGeom>
                <a:avLst/>
                <a:gdLst/>
                <a:ahLst/>
                <a:rect l="l" t="t" r="r" b="b"/>
                <a:pathLst>
                  <a:path w="11390" h="3247">
                    <a:moveTo>
                      <a:pt x="1" y="1"/>
                    </a:moveTo>
                    <a:lnTo>
                      <a:pt x="1" y="3246"/>
                    </a:lnTo>
                    <a:lnTo>
                      <a:pt x="9824" y="3246"/>
                    </a:lnTo>
                    <a:lnTo>
                      <a:pt x="11389" y="1624"/>
                    </a:lnTo>
                    <a:lnTo>
                      <a:pt x="9824" y="1"/>
                    </a:lnTo>
                    <a:close/>
                  </a:path>
                </a:pathLst>
              </a:custGeom>
              <a:solidFill>
                <a:srgbClr val="869fb2"/>
              </a:solidFill>
              <a:ln>
                <a:noFill/>
              </a:ln>
            </p:spPr>
            <p:style>
              <a:lnRef idx="0"/>
              <a:fillRef idx="0"/>
              <a:effectRef idx="0"/>
              <a:fontRef idx="minor"/>
            </p:style>
          </p:sp>
        </p:grpSp>
        <p:grpSp>
          <p:nvGrpSpPr>
            <p:cNvPr id="2955" name="Group 91"/>
            <p:cNvGrpSpPr/>
            <p:nvPr/>
          </p:nvGrpSpPr>
          <p:grpSpPr>
            <a:xfrm>
              <a:off x="2032920" y="1799640"/>
              <a:ext cx="622800" cy="135000"/>
              <a:chOff x="2032920" y="1799640"/>
              <a:chExt cx="622800" cy="135000"/>
            </a:xfrm>
          </p:grpSpPr>
          <p:sp>
            <p:nvSpPr>
              <p:cNvPr id="2956" name="CustomShape 92"/>
              <p:cNvSpPr/>
              <p:nvPr/>
            </p:nvSpPr>
            <p:spPr>
              <a:xfrm>
                <a:off x="2032920" y="1799640"/>
                <a:ext cx="61200" cy="135000"/>
              </a:xfrm>
              <a:custGeom>
                <a:avLst/>
                <a:gdLst/>
                <a:ahLst/>
                <a:rect l="l" t="t" r="r" b="b"/>
                <a:pathLst>
                  <a:path w="1472" h="3246">
                    <a:moveTo>
                      <a:pt x="0" y="0"/>
                    </a:moveTo>
                    <a:lnTo>
                      <a:pt x="0" y="3246"/>
                    </a:lnTo>
                    <a:lnTo>
                      <a:pt x="1472" y="3246"/>
                    </a:lnTo>
                    <a:lnTo>
                      <a:pt x="1472" y="0"/>
                    </a:lnTo>
                    <a:close/>
                  </a:path>
                </a:pathLst>
              </a:custGeom>
              <a:solidFill>
                <a:srgbClr val="bac8d3"/>
              </a:solidFill>
              <a:ln>
                <a:noFill/>
              </a:ln>
            </p:spPr>
            <p:style>
              <a:lnRef idx="0"/>
              <a:fillRef idx="0"/>
              <a:effectRef idx="0"/>
              <a:fontRef idx="minor"/>
            </p:style>
          </p:sp>
          <p:sp>
            <p:nvSpPr>
              <p:cNvPr id="2957" name="CustomShape 93"/>
              <p:cNvSpPr/>
              <p:nvPr/>
            </p:nvSpPr>
            <p:spPr>
              <a:xfrm>
                <a:off x="2094120" y="1799640"/>
                <a:ext cx="87120" cy="135000"/>
              </a:xfrm>
              <a:custGeom>
                <a:avLst/>
                <a:gdLst/>
                <a:ahLst/>
                <a:rect l="l" t="t" r="r" b="b"/>
                <a:pathLst>
                  <a:path w="2100" h="3246">
                    <a:moveTo>
                      <a:pt x="1" y="0"/>
                    </a:moveTo>
                    <a:lnTo>
                      <a:pt x="1" y="3246"/>
                    </a:lnTo>
                    <a:lnTo>
                      <a:pt x="2100" y="3246"/>
                    </a:lnTo>
                    <a:lnTo>
                      <a:pt x="2100" y="0"/>
                    </a:lnTo>
                    <a:close/>
                  </a:path>
                </a:pathLst>
              </a:custGeom>
              <a:solidFill>
                <a:srgbClr val="a5b7c6"/>
              </a:solidFill>
              <a:ln>
                <a:noFill/>
              </a:ln>
            </p:spPr>
            <p:style>
              <a:lnRef idx="0"/>
              <a:fillRef idx="0"/>
              <a:effectRef idx="0"/>
              <a:fontRef idx="minor"/>
            </p:style>
          </p:sp>
          <p:sp>
            <p:nvSpPr>
              <p:cNvPr id="2958" name="CustomShape 94"/>
              <p:cNvSpPr/>
              <p:nvPr/>
            </p:nvSpPr>
            <p:spPr>
              <a:xfrm>
                <a:off x="2180880" y="1799640"/>
                <a:ext cx="474840" cy="135000"/>
              </a:xfrm>
              <a:custGeom>
                <a:avLst/>
                <a:gdLst/>
                <a:ahLst/>
                <a:rect l="l" t="t" r="r" b="b"/>
                <a:pathLst>
                  <a:path w="11390" h="3246">
                    <a:moveTo>
                      <a:pt x="1" y="0"/>
                    </a:moveTo>
                    <a:lnTo>
                      <a:pt x="1" y="3246"/>
                    </a:lnTo>
                    <a:lnTo>
                      <a:pt x="9824" y="3246"/>
                    </a:lnTo>
                    <a:lnTo>
                      <a:pt x="11389" y="1623"/>
                    </a:lnTo>
                    <a:lnTo>
                      <a:pt x="9824" y="0"/>
                    </a:lnTo>
                    <a:close/>
                  </a:path>
                </a:pathLst>
              </a:custGeom>
              <a:solidFill>
                <a:srgbClr val="bac8d3"/>
              </a:solidFill>
              <a:ln>
                <a:noFill/>
              </a:ln>
            </p:spPr>
            <p:style>
              <a:lnRef idx="0"/>
              <a:fillRef idx="0"/>
              <a:effectRef idx="0"/>
              <a:fontRef idx="minor"/>
            </p:style>
          </p:sp>
        </p:grpSp>
      </p:grpSp>
      <p:grpSp>
        <p:nvGrpSpPr>
          <p:cNvPr id="2959" name="Group 95"/>
          <p:cNvGrpSpPr/>
          <p:nvPr/>
        </p:nvGrpSpPr>
        <p:grpSpPr>
          <a:xfrm>
            <a:off x="2022120" y="1229400"/>
            <a:ext cx="705600" cy="255240"/>
            <a:chOff x="2022120" y="1229400"/>
            <a:chExt cx="705600" cy="255240"/>
          </a:xfrm>
        </p:grpSpPr>
        <p:sp>
          <p:nvSpPr>
            <p:cNvPr id="2960" name="CustomShape 96"/>
            <p:cNvSpPr/>
            <p:nvPr/>
          </p:nvSpPr>
          <p:spPr>
            <a:xfrm>
              <a:off x="2340720" y="1229400"/>
              <a:ext cx="387000" cy="255240"/>
            </a:xfrm>
            <a:custGeom>
              <a:avLst/>
              <a:gdLst/>
              <a:ahLst/>
              <a:rect l="l" t="t" r="r" b="b"/>
              <a:pathLst>
                <a:path w="9846" h="6493">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style>
            <a:lnRef idx="0"/>
            <a:fillRef idx="0"/>
            <a:effectRef idx="0"/>
            <a:fontRef idx="minor"/>
          </p:style>
        </p:sp>
        <p:sp>
          <p:nvSpPr>
            <p:cNvPr id="2961" name="CustomShape 97"/>
            <p:cNvSpPr/>
            <p:nvPr/>
          </p:nvSpPr>
          <p:spPr>
            <a:xfrm>
              <a:off x="2022120" y="1229400"/>
              <a:ext cx="387000" cy="255240"/>
            </a:xfrm>
            <a:custGeom>
              <a:avLst/>
              <a:gdLst/>
              <a:ahLst/>
              <a:rect l="l" t="t" r="r" b="b"/>
              <a:pathLst>
                <a:path w="9846" h="6493">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style>
            <a:lnRef idx="0"/>
            <a:fillRef idx="0"/>
            <a:effectRef idx="0"/>
            <a:fontRef idx="minor"/>
          </p:style>
        </p:sp>
      </p:grpSp>
      <p:grpSp>
        <p:nvGrpSpPr>
          <p:cNvPr id="2962" name="Group 98"/>
          <p:cNvGrpSpPr/>
          <p:nvPr/>
        </p:nvGrpSpPr>
        <p:grpSpPr>
          <a:xfrm>
            <a:off x="2675880" y="1475640"/>
            <a:ext cx="354960" cy="330120"/>
            <a:chOff x="2675880" y="1475640"/>
            <a:chExt cx="354960" cy="330120"/>
          </a:xfrm>
        </p:grpSpPr>
        <p:grpSp>
          <p:nvGrpSpPr>
            <p:cNvPr id="2963" name="Group 99"/>
            <p:cNvGrpSpPr/>
            <p:nvPr/>
          </p:nvGrpSpPr>
          <p:grpSpPr>
            <a:xfrm>
              <a:off x="2787120" y="1475640"/>
              <a:ext cx="139320" cy="135360"/>
              <a:chOff x="2787120" y="1475640"/>
              <a:chExt cx="139320" cy="135360"/>
            </a:xfrm>
          </p:grpSpPr>
          <p:sp>
            <p:nvSpPr>
              <p:cNvPr id="2964" name="CustomShape 100"/>
              <p:cNvSpPr/>
              <p:nvPr/>
            </p:nvSpPr>
            <p:spPr>
              <a:xfrm>
                <a:off x="2787120" y="1475640"/>
                <a:ext cx="139320" cy="135360"/>
              </a:xfrm>
              <a:custGeom>
                <a:avLst/>
                <a:gdLst/>
                <a:ahLst/>
                <a:rect l="l" t="t" r="r" b="b"/>
                <a:pathLst>
                  <a:path w="5983" h="5821">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style>
              <a:lnRef idx="0"/>
              <a:fillRef idx="0"/>
              <a:effectRef idx="0"/>
              <a:fontRef idx="minor"/>
            </p:style>
          </p:sp>
          <p:sp>
            <p:nvSpPr>
              <p:cNvPr id="2965" name="CustomShape 101"/>
              <p:cNvSpPr/>
              <p:nvPr/>
            </p:nvSpPr>
            <p:spPr>
              <a:xfrm>
                <a:off x="2811240" y="1495080"/>
                <a:ext cx="76680" cy="73080"/>
              </a:xfrm>
              <a:custGeom>
                <a:avLst/>
                <a:gdLst/>
                <a:ahLst/>
                <a:rect l="l" t="t" r="r" b="b"/>
                <a:pathLst>
                  <a:path w="3304" h="3152">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style>
              <a:lnRef idx="0"/>
              <a:fillRef idx="0"/>
              <a:effectRef idx="0"/>
              <a:fontRef idx="minor"/>
            </p:style>
          </p:sp>
        </p:grpSp>
        <p:grpSp>
          <p:nvGrpSpPr>
            <p:cNvPr id="2966" name="Group 102"/>
            <p:cNvGrpSpPr/>
            <p:nvPr/>
          </p:nvGrpSpPr>
          <p:grpSpPr>
            <a:xfrm>
              <a:off x="2878200" y="1582920"/>
              <a:ext cx="152640" cy="135720"/>
              <a:chOff x="2878200" y="1582920"/>
              <a:chExt cx="152640" cy="135720"/>
            </a:xfrm>
          </p:grpSpPr>
          <p:sp>
            <p:nvSpPr>
              <p:cNvPr id="2967" name="CustomShape 103"/>
              <p:cNvSpPr/>
              <p:nvPr/>
            </p:nvSpPr>
            <p:spPr>
              <a:xfrm>
                <a:off x="2878200" y="1582920"/>
                <a:ext cx="152640" cy="135720"/>
              </a:xfrm>
              <a:custGeom>
                <a:avLst/>
                <a:gdLst/>
                <a:ahLst/>
                <a:rect l="l" t="t" r="r" b="b"/>
                <a:pathLst>
                  <a:path w="6564" h="582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style>
              <a:lnRef idx="0"/>
              <a:fillRef idx="0"/>
              <a:effectRef idx="0"/>
              <a:fontRef idx="minor"/>
            </p:style>
          </p:sp>
          <p:sp>
            <p:nvSpPr>
              <p:cNvPr id="2968" name="CustomShape 104"/>
              <p:cNvSpPr/>
              <p:nvPr/>
            </p:nvSpPr>
            <p:spPr>
              <a:xfrm>
                <a:off x="2915640" y="1604880"/>
                <a:ext cx="83160" cy="73080"/>
              </a:xfrm>
              <a:custGeom>
                <a:avLst/>
                <a:gdLst/>
                <a:ahLst/>
                <a:rect l="l" t="t" r="r" b="b"/>
                <a:pathLst>
                  <a:path w="3578" h="314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style>
              <a:lnRef idx="0"/>
              <a:fillRef idx="0"/>
              <a:effectRef idx="0"/>
              <a:fontRef idx="minor"/>
            </p:style>
          </p:sp>
        </p:grpSp>
        <p:grpSp>
          <p:nvGrpSpPr>
            <p:cNvPr id="2969" name="Group 105"/>
            <p:cNvGrpSpPr/>
            <p:nvPr/>
          </p:nvGrpSpPr>
          <p:grpSpPr>
            <a:xfrm>
              <a:off x="2675880" y="1561680"/>
              <a:ext cx="139680" cy="134640"/>
              <a:chOff x="2675880" y="1561680"/>
              <a:chExt cx="139680" cy="134640"/>
            </a:xfrm>
          </p:grpSpPr>
          <p:sp>
            <p:nvSpPr>
              <p:cNvPr id="2970" name="CustomShape 106"/>
              <p:cNvSpPr/>
              <p:nvPr/>
            </p:nvSpPr>
            <p:spPr>
              <a:xfrm>
                <a:off x="2675880" y="1561680"/>
                <a:ext cx="139680" cy="134640"/>
              </a:xfrm>
              <a:custGeom>
                <a:avLst/>
                <a:gdLst/>
                <a:ahLst/>
                <a:rect l="l" t="t" r="r" b="b"/>
                <a:pathLst>
                  <a:path w="5995" h="5792">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style>
              <a:lnRef idx="0"/>
              <a:fillRef idx="0"/>
              <a:effectRef idx="0"/>
              <a:fontRef idx="minor"/>
            </p:style>
          </p:sp>
          <p:sp>
            <p:nvSpPr>
              <p:cNvPr id="2971" name="CustomShape 107"/>
              <p:cNvSpPr/>
              <p:nvPr/>
            </p:nvSpPr>
            <p:spPr>
              <a:xfrm>
                <a:off x="2698200" y="1600560"/>
                <a:ext cx="80280" cy="73080"/>
              </a:xfrm>
              <a:custGeom>
                <a:avLst/>
                <a:gdLst/>
                <a:ahLst/>
                <a:rect l="l" t="t" r="r" b="b"/>
                <a:pathLst>
                  <a:path w="3463" h="3152">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style>
              <a:lnRef idx="0"/>
              <a:fillRef idx="0"/>
              <a:effectRef idx="0"/>
              <a:fontRef idx="minor"/>
            </p:style>
          </p:sp>
        </p:grpSp>
        <p:grpSp>
          <p:nvGrpSpPr>
            <p:cNvPr id="2972" name="Group 108"/>
            <p:cNvGrpSpPr/>
            <p:nvPr/>
          </p:nvGrpSpPr>
          <p:grpSpPr>
            <a:xfrm>
              <a:off x="2768760" y="1670400"/>
              <a:ext cx="139320" cy="135360"/>
              <a:chOff x="2768760" y="1670400"/>
              <a:chExt cx="139320" cy="135360"/>
            </a:xfrm>
          </p:grpSpPr>
          <p:sp>
            <p:nvSpPr>
              <p:cNvPr id="2973" name="CustomShape 109"/>
              <p:cNvSpPr/>
              <p:nvPr/>
            </p:nvSpPr>
            <p:spPr>
              <a:xfrm>
                <a:off x="2768760" y="1670400"/>
                <a:ext cx="139320" cy="135360"/>
              </a:xfrm>
              <a:custGeom>
                <a:avLst/>
                <a:gdLst/>
                <a:ahLst/>
                <a:rect l="l" t="t" r="r" b="b"/>
                <a:pathLst>
                  <a:path w="5982" h="5821">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style>
              <a:lnRef idx="0"/>
              <a:fillRef idx="0"/>
              <a:effectRef idx="0"/>
              <a:fontRef idx="minor"/>
            </p:style>
          </p:sp>
          <p:sp>
            <p:nvSpPr>
              <p:cNvPr id="2974" name="CustomShape 110"/>
              <p:cNvSpPr/>
              <p:nvPr/>
            </p:nvSpPr>
            <p:spPr>
              <a:xfrm>
                <a:off x="2807280" y="1711800"/>
                <a:ext cx="80280" cy="73080"/>
              </a:xfrm>
              <a:custGeom>
                <a:avLst/>
                <a:gdLst/>
                <a:ahLst/>
                <a:rect l="l" t="t" r="r" b="b"/>
                <a:pathLst>
                  <a:path w="3463" h="315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style>
              <a:lnRef idx="0"/>
              <a:fillRef idx="0"/>
              <a:effectRef idx="0"/>
              <a:fontRef idx="minor"/>
            </p:style>
          </p:sp>
        </p:grpSp>
      </p:grpSp>
      <p:grpSp>
        <p:nvGrpSpPr>
          <p:cNvPr id="2975" name="Group 111"/>
          <p:cNvGrpSpPr/>
          <p:nvPr/>
        </p:nvGrpSpPr>
        <p:grpSpPr>
          <a:xfrm>
            <a:off x="1998720" y="928080"/>
            <a:ext cx="452160" cy="214920"/>
            <a:chOff x="1998720" y="928080"/>
            <a:chExt cx="452160" cy="214920"/>
          </a:xfrm>
        </p:grpSpPr>
        <p:sp>
          <p:nvSpPr>
            <p:cNvPr id="2976" name="CustomShape 112"/>
            <p:cNvSpPr/>
            <p:nvPr/>
          </p:nvSpPr>
          <p:spPr>
            <a:xfrm rot="5400000">
              <a:off x="2170800" y="756000"/>
              <a:ext cx="108000" cy="452160"/>
            </a:xfrm>
            <a:custGeom>
              <a:avLst/>
              <a:gdLst/>
              <a:ahLst/>
              <a:rect l="l" t="t" r="r" b="b"/>
              <a:pathLst>
                <a:path w="4639" h="19395">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style>
            <a:lnRef idx="0"/>
            <a:fillRef idx="0"/>
            <a:effectRef idx="0"/>
            <a:fontRef idx="minor"/>
          </p:style>
        </p:sp>
        <p:sp>
          <p:nvSpPr>
            <p:cNvPr id="2977" name="CustomShape 113"/>
            <p:cNvSpPr/>
            <p:nvPr/>
          </p:nvSpPr>
          <p:spPr>
            <a:xfrm rot="5400000">
              <a:off x="2170800" y="862920"/>
              <a:ext cx="108000" cy="452160"/>
            </a:xfrm>
            <a:custGeom>
              <a:avLst/>
              <a:gdLst/>
              <a:ahLst/>
              <a:rect l="l" t="t" r="r" b="b"/>
              <a:pathLst>
                <a:path w="4639" h="19395">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style>
            <a:lnRef idx="0"/>
            <a:fillRef idx="0"/>
            <a:effectRef idx="0"/>
            <a:fontRef idx="minor"/>
          </p:style>
        </p:sp>
      </p:grpSp>
      <p:grpSp>
        <p:nvGrpSpPr>
          <p:cNvPr id="2978" name="Group 114"/>
          <p:cNvGrpSpPr/>
          <p:nvPr/>
        </p:nvGrpSpPr>
        <p:grpSpPr>
          <a:xfrm>
            <a:off x="6808320" y="966240"/>
            <a:ext cx="609480" cy="38160"/>
            <a:chOff x="6808320" y="966240"/>
            <a:chExt cx="609480" cy="38160"/>
          </a:xfrm>
        </p:grpSpPr>
        <p:sp>
          <p:nvSpPr>
            <p:cNvPr id="2979" name="CustomShape 115"/>
            <p:cNvSpPr/>
            <p:nvPr/>
          </p:nvSpPr>
          <p:spPr>
            <a:xfrm>
              <a:off x="7373520" y="966240"/>
              <a:ext cx="44280" cy="38160"/>
            </a:xfrm>
            <a:custGeom>
              <a:avLst/>
              <a:gdLst/>
              <a:ahLst/>
              <a:rect l="l" t="t" r="r" b="b"/>
              <a:pathLst>
                <a:path w="1581" h="1361">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style>
            <a:lnRef idx="0"/>
            <a:fillRef idx="0"/>
            <a:effectRef idx="0"/>
            <a:fontRef idx="minor"/>
          </p:style>
        </p:sp>
        <p:sp>
          <p:nvSpPr>
            <p:cNvPr id="2980" name="CustomShape 116"/>
            <p:cNvSpPr/>
            <p:nvPr/>
          </p:nvSpPr>
          <p:spPr>
            <a:xfrm>
              <a:off x="7310880" y="966240"/>
              <a:ext cx="44640" cy="38160"/>
            </a:xfrm>
            <a:custGeom>
              <a:avLst/>
              <a:gdLst/>
              <a:ahLst/>
              <a:rect l="l" t="t" r="r" b="b"/>
              <a:pathLst>
                <a:path w="1588" h="1361">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style>
            <a:lnRef idx="0"/>
            <a:fillRef idx="0"/>
            <a:effectRef idx="0"/>
            <a:fontRef idx="minor"/>
          </p:style>
        </p:sp>
        <p:sp>
          <p:nvSpPr>
            <p:cNvPr id="2981" name="CustomShape 117"/>
            <p:cNvSpPr/>
            <p:nvPr/>
          </p:nvSpPr>
          <p:spPr>
            <a:xfrm>
              <a:off x="7247880" y="966240"/>
              <a:ext cx="44640" cy="38160"/>
            </a:xfrm>
            <a:custGeom>
              <a:avLst/>
              <a:gdLst/>
              <a:ahLst/>
              <a:rect l="l" t="t" r="r" b="b"/>
              <a:pathLst>
                <a:path w="1588" h="1361">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style>
            <a:lnRef idx="0"/>
            <a:fillRef idx="0"/>
            <a:effectRef idx="0"/>
            <a:fontRef idx="minor"/>
          </p:style>
        </p:sp>
        <p:sp>
          <p:nvSpPr>
            <p:cNvPr id="2982" name="CustomShape 118"/>
            <p:cNvSpPr/>
            <p:nvPr/>
          </p:nvSpPr>
          <p:spPr>
            <a:xfrm>
              <a:off x="7185240" y="966240"/>
              <a:ext cx="44640" cy="38160"/>
            </a:xfrm>
            <a:custGeom>
              <a:avLst/>
              <a:gdLst/>
              <a:ahLst/>
              <a:rect l="l" t="t" r="r" b="b"/>
              <a:pathLst>
                <a:path w="1588" h="1361">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style>
            <a:lnRef idx="0"/>
            <a:fillRef idx="0"/>
            <a:effectRef idx="0"/>
            <a:fontRef idx="minor"/>
          </p:style>
        </p:sp>
        <p:sp>
          <p:nvSpPr>
            <p:cNvPr id="2983" name="CustomShape 119"/>
            <p:cNvSpPr/>
            <p:nvPr/>
          </p:nvSpPr>
          <p:spPr>
            <a:xfrm>
              <a:off x="7122240" y="966240"/>
              <a:ext cx="44640" cy="38160"/>
            </a:xfrm>
            <a:custGeom>
              <a:avLst/>
              <a:gdLst/>
              <a:ahLst/>
              <a:rect l="l" t="t" r="r" b="b"/>
              <a:pathLst>
                <a:path w="1588" h="1361">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style>
            <a:lnRef idx="0"/>
            <a:fillRef idx="0"/>
            <a:effectRef idx="0"/>
            <a:fontRef idx="minor"/>
          </p:style>
        </p:sp>
        <p:sp>
          <p:nvSpPr>
            <p:cNvPr id="2984" name="CustomShape 120"/>
            <p:cNvSpPr/>
            <p:nvPr/>
          </p:nvSpPr>
          <p:spPr>
            <a:xfrm>
              <a:off x="7059600" y="966240"/>
              <a:ext cx="44280" cy="38160"/>
            </a:xfrm>
            <a:custGeom>
              <a:avLst/>
              <a:gdLst/>
              <a:ahLst/>
              <a:rect l="l" t="t" r="r" b="b"/>
              <a:pathLst>
                <a:path w="1580" h="1361">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style>
            <a:lnRef idx="0"/>
            <a:fillRef idx="0"/>
            <a:effectRef idx="0"/>
            <a:fontRef idx="minor"/>
          </p:style>
        </p:sp>
        <p:sp>
          <p:nvSpPr>
            <p:cNvPr id="2985" name="CustomShape 121"/>
            <p:cNvSpPr/>
            <p:nvPr/>
          </p:nvSpPr>
          <p:spPr>
            <a:xfrm>
              <a:off x="6996600" y="966240"/>
              <a:ext cx="44640" cy="38160"/>
            </a:xfrm>
            <a:custGeom>
              <a:avLst/>
              <a:gdLst/>
              <a:ahLst/>
              <a:rect l="l" t="t" r="r" b="b"/>
              <a:pathLst>
                <a:path w="1588" h="1361">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style>
            <a:lnRef idx="0"/>
            <a:fillRef idx="0"/>
            <a:effectRef idx="0"/>
            <a:fontRef idx="minor"/>
          </p:style>
        </p:sp>
        <p:sp>
          <p:nvSpPr>
            <p:cNvPr id="2986" name="CustomShape 122"/>
            <p:cNvSpPr/>
            <p:nvPr/>
          </p:nvSpPr>
          <p:spPr>
            <a:xfrm>
              <a:off x="6933600" y="966240"/>
              <a:ext cx="44640" cy="38160"/>
            </a:xfrm>
            <a:custGeom>
              <a:avLst/>
              <a:gdLst/>
              <a:ahLst/>
              <a:rect l="l" t="t" r="r" b="b"/>
              <a:pathLst>
                <a:path w="1588" h="1361">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style>
            <a:lnRef idx="0"/>
            <a:fillRef idx="0"/>
            <a:effectRef idx="0"/>
            <a:fontRef idx="minor"/>
          </p:style>
        </p:sp>
        <p:sp>
          <p:nvSpPr>
            <p:cNvPr id="2987" name="CustomShape 123"/>
            <p:cNvSpPr/>
            <p:nvPr/>
          </p:nvSpPr>
          <p:spPr>
            <a:xfrm>
              <a:off x="6870960" y="966240"/>
              <a:ext cx="44640" cy="38160"/>
            </a:xfrm>
            <a:custGeom>
              <a:avLst/>
              <a:gdLst/>
              <a:ahLst/>
              <a:rect l="l" t="t" r="r" b="b"/>
              <a:pathLst>
                <a:path w="1588" h="1361">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style>
            <a:lnRef idx="0"/>
            <a:fillRef idx="0"/>
            <a:effectRef idx="0"/>
            <a:fontRef idx="minor"/>
          </p:style>
        </p:sp>
        <p:sp>
          <p:nvSpPr>
            <p:cNvPr id="2988" name="CustomShape 124"/>
            <p:cNvSpPr/>
            <p:nvPr/>
          </p:nvSpPr>
          <p:spPr>
            <a:xfrm>
              <a:off x="6808320" y="966240"/>
              <a:ext cx="44280" cy="38160"/>
            </a:xfrm>
            <a:custGeom>
              <a:avLst/>
              <a:gdLst/>
              <a:ahLst/>
              <a:rect l="l" t="t" r="r" b="b"/>
              <a:pathLst>
                <a:path w="1587" h="1361">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style>
            <a:lnRef idx="0"/>
            <a:fillRef idx="0"/>
            <a:effectRef idx="0"/>
            <a:fontRef idx="minor"/>
          </p:style>
        </p:sp>
      </p:grpSp>
      <p:grpSp>
        <p:nvGrpSpPr>
          <p:cNvPr id="2989" name="Group 125"/>
          <p:cNvGrpSpPr/>
          <p:nvPr/>
        </p:nvGrpSpPr>
        <p:grpSpPr>
          <a:xfrm>
            <a:off x="2863440" y="1225800"/>
            <a:ext cx="622800" cy="438840"/>
            <a:chOff x="2863440" y="1225800"/>
            <a:chExt cx="622800" cy="438840"/>
          </a:xfrm>
        </p:grpSpPr>
        <p:grpSp>
          <p:nvGrpSpPr>
            <p:cNvPr id="2990" name="Group 126"/>
            <p:cNvGrpSpPr/>
            <p:nvPr/>
          </p:nvGrpSpPr>
          <p:grpSpPr>
            <a:xfrm>
              <a:off x="3099240" y="1512720"/>
              <a:ext cx="221040" cy="150480"/>
              <a:chOff x="3099240" y="1512720"/>
              <a:chExt cx="221040" cy="150480"/>
            </a:xfrm>
          </p:grpSpPr>
          <p:sp>
            <p:nvSpPr>
              <p:cNvPr id="2991" name="CustomShape 127"/>
              <p:cNvSpPr/>
              <p:nvPr/>
            </p:nvSpPr>
            <p:spPr>
              <a:xfrm flipH="1">
                <a:off x="3099240" y="1512720"/>
                <a:ext cx="221040" cy="150480"/>
              </a:xfrm>
              <a:custGeom>
                <a:avLst/>
                <a:gdLst/>
                <a:ahLst/>
                <a:rect l="l" t="t" r="r" b="b"/>
                <a:pathLst>
                  <a:path w="9045" h="6167">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style>
              <a:lnRef idx="0"/>
              <a:fillRef idx="0"/>
              <a:effectRef idx="0"/>
              <a:fontRef idx="minor"/>
            </p:style>
          </p:sp>
          <p:sp>
            <p:nvSpPr>
              <p:cNvPr id="2992" name="CustomShape 128"/>
              <p:cNvSpPr/>
              <p:nvPr/>
            </p:nvSpPr>
            <p:spPr>
              <a:xfrm flipH="1">
                <a:off x="3247200" y="1544760"/>
                <a:ext cx="67680" cy="86760"/>
              </a:xfrm>
              <a:custGeom>
                <a:avLst/>
                <a:gdLst/>
                <a:ahLst/>
                <a:rect l="l" t="t" r="r" b="b"/>
                <a:pathLst>
                  <a:path w="2785" h="3564">
                    <a:moveTo>
                      <a:pt x="1" y="0"/>
                    </a:moveTo>
                    <a:lnTo>
                      <a:pt x="1" y="3563"/>
                    </a:lnTo>
                    <a:lnTo>
                      <a:pt x="1176" y="3563"/>
                    </a:lnTo>
                    <a:lnTo>
                      <a:pt x="2785" y="1782"/>
                    </a:lnTo>
                    <a:lnTo>
                      <a:pt x="1176" y="0"/>
                    </a:lnTo>
                    <a:close/>
                  </a:path>
                </a:pathLst>
              </a:custGeom>
              <a:solidFill>
                <a:srgbClr val="a5b7c6"/>
              </a:solidFill>
              <a:ln>
                <a:noFill/>
              </a:ln>
            </p:spPr>
            <p:style>
              <a:lnRef idx="0"/>
              <a:fillRef idx="0"/>
              <a:effectRef idx="0"/>
              <a:fontRef idx="minor"/>
            </p:style>
          </p:sp>
        </p:grpSp>
        <p:grpSp>
          <p:nvGrpSpPr>
            <p:cNvPr id="2993" name="Group 129"/>
            <p:cNvGrpSpPr/>
            <p:nvPr/>
          </p:nvGrpSpPr>
          <p:grpSpPr>
            <a:xfrm>
              <a:off x="2863440" y="1225800"/>
              <a:ext cx="622800" cy="438840"/>
              <a:chOff x="2863440" y="1225800"/>
              <a:chExt cx="622800" cy="438840"/>
            </a:xfrm>
          </p:grpSpPr>
          <p:grpSp>
            <p:nvGrpSpPr>
              <p:cNvPr id="2994" name="Group 130"/>
              <p:cNvGrpSpPr/>
              <p:nvPr/>
            </p:nvGrpSpPr>
            <p:grpSpPr>
              <a:xfrm>
                <a:off x="3272040" y="1451880"/>
                <a:ext cx="182880" cy="212760"/>
                <a:chOff x="3272040" y="1451880"/>
                <a:chExt cx="182880" cy="212760"/>
              </a:xfrm>
            </p:grpSpPr>
            <p:sp>
              <p:nvSpPr>
                <p:cNvPr id="2995" name="CustomShape 131"/>
                <p:cNvSpPr/>
                <p:nvPr/>
              </p:nvSpPr>
              <p:spPr>
                <a:xfrm>
                  <a:off x="3272040" y="1451880"/>
                  <a:ext cx="182520" cy="212760"/>
                </a:xfrm>
                <a:custGeom>
                  <a:avLst/>
                  <a:gdLst/>
                  <a:ahLst/>
                  <a:rect l="l" t="t" r="r" b="b"/>
                  <a:pathLst>
                    <a:path w="7480" h="8706">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style>
                <a:lnRef idx="0"/>
                <a:fillRef idx="0"/>
                <a:effectRef idx="0"/>
                <a:fontRef idx="minor"/>
              </p:style>
            </p:sp>
            <p:sp>
              <p:nvSpPr>
                <p:cNvPr id="2996" name="CustomShape 132"/>
                <p:cNvSpPr/>
                <p:nvPr/>
              </p:nvSpPr>
              <p:spPr>
                <a:xfrm>
                  <a:off x="3364920" y="1451880"/>
                  <a:ext cx="90000" cy="67680"/>
                </a:xfrm>
                <a:custGeom>
                  <a:avLst/>
                  <a:gdLst/>
                  <a:ahLst/>
                  <a:rect l="l" t="t" r="r" b="b"/>
                  <a:pathLst>
                    <a:path w="3693" h="2777">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style>
                <a:lnRef idx="0"/>
                <a:fillRef idx="0"/>
                <a:effectRef idx="0"/>
                <a:fontRef idx="minor"/>
              </p:style>
            </p:sp>
          </p:grpSp>
          <p:grpSp>
            <p:nvGrpSpPr>
              <p:cNvPr id="2997" name="Group 133"/>
              <p:cNvGrpSpPr/>
              <p:nvPr/>
            </p:nvGrpSpPr>
            <p:grpSpPr>
              <a:xfrm>
                <a:off x="3327840" y="1269360"/>
                <a:ext cx="158400" cy="230400"/>
                <a:chOff x="3327840" y="1269360"/>
                <a:chExt cx="158400" cy="230400"/>
              </a:xfrm>
            </p:grpSpPr>
            <p:sp>
              <p:nvSpPr>
                <p:cNvPr id="2998" name="CustomShape 134"/>
                <p:cNvSpPr/>
                <p:nvPr/>
              </p:nvSpPr>
              <p:spPr>
                <a:xfrm>
                  <a:off x="3327840" y="1269360"/>
                  <a:ext cx="158400" cy="230400"/>
                </a:xfrm>
                <a:custGeom>
                  <a:avLst/>
                  <a:gdLst/>
                  <a:ahLst/>
                  <a:rect l="l" t="t" r="r" b="b"/>
                  <a:pathLst>
                    <a:path w="6492" h="9435">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style>
                <a:lnRef idx="0"/>
                <a:fillRef idx="0"/>
                <a:effectRef idx="0"/>
                <a:fontRef idx="minor"/>
              </p:style>
            </p:sp>
            <p:sp>
              <p:nvSpPr>
                <p:cNvPr id="2999" name="CustomShape 135"/>
                <p:cNvSpPr/>
                <p:nvPr/>
              </p:nvSpPr>
              <p:spPr>
                <a:xfrm>
                  <a:off x="3327840" y="1283400"/>
                  <a:ext cx="57960" cy="92160"/>
                </a:xfrm>
                <a:custGeom>
                  <a:avLst/>
                  <a:gdLst/>
                  <a:ahLst/>
                  <a:rect l="l" t="t" r="r" b="b"/>
                  <a:pathLst>
                    <a:path w="2381" h="378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style>
                <a:lnRef idx="0"/>
                <a:fillRef idx="0"/>
                <a:effectRef idx="0"/>
                <a:fontRef idx="minor"/>
              </p:style>
            </p:sp>
          </p:grpSp>
          <p:grpSp>
            <p:nvGrpSpPr>
              <p:cNvPr id="3000" name="Group 136"/>
              <p:cNvGrpSpPr/>
              <p:nvPr/>
            </p:nvGrpSpPr>
            <p:grpSpPr>
              <a:xfrm>
                <a:off x="3154320" y="1257480"/>
                <a:ext cx="216360" cy="130320"/>
                <a:chOff x="3154320" y="1257480"/>
                <a:chExt cx="216360" cy="130320"/>
              </a:xfrm>
            </p:grpSpPr>
            <p:sp>
              <p:nvSpPr>
                <p:cNvPr id="3001" name="CustomShape 137"/>
                <p:cNvSpPr/>
                <p:nvPr/>
              </p:nvSpPr>
              <p:spPr>
                <a:xfrm>
                  <a:off x="3154320" y="1257480"/>
                  <a:ext cx="216360" cy="130320"/>
                </a:xfrm>
                <a:custGeom>
                  <a:avLst/>
                  <a:gdLst/>
                  <a:ahLst/>
                  <a:rect l="l" t="t" r="r" b="b"/>
                  <a:pathLst>
                    <a:path w="8857" h="5338">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style>
                <a:lnRef idx="0"/>
                <a:fillRef idx="0"/>
                <a:effectRef idx="0"/>
                <a:fontRef idx="minor"/>
              </p:style>
            </p:sp>
            <p:sp>
              <p:nvSpPr>
                <p:cNvPr id="3002" name="CustomShape 138"/>
                <p:cNvSpPr/>
                <p:nvPr/>
              </p:nvSpPr>
              <p:spPr>
                <a:xfrm>
                  <a:off x="3154320" y="1257840"/>
                  <a:ext cx="67680" cy="86760"/>
                </a:xfrm>
                <a:custGeom>
                  <a:avLst/>
                  <a:gdLst/>
                  <a:ahLst/>
                  <a:rect l="l" t="t" r="r" b="b"/>
                  <a:pathLst>
                    <a:path w="2785" h="3564">
                      <a:moveTo>
                        <a:pt x="0" y="0"/>
                      </a:moveTo>
                      <a:lnTo>
                        <a:pt x="0" y="3563"/>
                      </a:lnTo>
                      <a:lnTo>
                        <a:pt x="1176" y="3563"/>
                      </a:lnTo>
                      <a:lnTo>
                        <a:pt x="2784" y="1782"/>
                      </a:lnTo>
                      <a:lnTo>
                        <a:pt x="1176" y="0"/>
                      </a:lnTo>
                      <a:close/>
                    </a:path>
                  </a:pathLst>
                </a:custGeom>
                <a:solidFill>
                  <a:srgbClr val="869fb2"/>
                </a:solidFill>
                <a:ln>
                  <a:noFill/>
                </a:ln>
              </p:spPr>
              <p:style>
                <a:lnRef idx="0"/>
                <a:fillRef idx="0"/>
                <a:effectRef idx="0"/>
                <a:fontRef idx="minor"/>
              </p:style>
            </p:sp>
          </p:grpSp>
          <p:grpSp>
            <p:nvGrpSpPr>
              <p:cNvPr id="3003" name="Group 139"/>
              <p:cNvGrpSpPr/>
              <p:nvPr/>
            </p:nvGrpSpPr>
            <p:grpSpPr>
              <a:xfrm>
                <a:off x="2981160" y="1225800"/>
                <a:ext cx="221040" cy="150480"/>
                <a:chOff x="2981160" y="1225800"/>
                <a:chExt cx="221040" cy="150480"/>
              </a:xfrm>
            </p:grpSpPr>
            <p:sp>
              <p:nvSpPr>
                <p:cNvPr id="3004" name="CustomShape 140"/>
                <p:cNvSpPr/>
                <p:nvPr/>
              </p:nvSpPr>
              <p:spPr>
                <a:xfrm>
                  <a:off x="2981160" y="1225800"/>
                  <a:ext cx="221040" cy="150480"/>
                </a:xfrm>
                <a:custGeom>
                  <a:avLst/>
                  <a:gdLst/>
                  <a:ahLst/>
                  <a:rect l="l" t="t" r="r" b="b"/>
                  <a:pathLst>
                    <a:path w="9045" h="6167">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style>
                <a:lnRef idx="0"/>
                <a:fillRef idx="0"/>
                <a:effectRef idx="0"/>
                <a:fontRef idx="minor"/>
              </p:style>
            </p:sp>
            <p:sp>
              <p:nvSpPr>
                <p:cNvPr id="3005" name="CustomShape 141"/>
                <p:cNvSpPr/>
                <p:nvPr/>
              </p:nvSpPr>
              <p:spPr>
                <a:xfrm>
                  <a:off x="3036240" y="1257840"/>
                  <a:ext cx="67680" cy="86760"/>
                </a:xfrm>
                <a:custGeom>
                  <a:avLst/>
                  <a:gdLst/>
                  <a:ahLst/>
                  <a:rect l="l" t="t" r="r" b="b"/>
                  <a:pathLst>
                    <a:path w="2785" h="3564">
                      <a:moveTo>
                        <a:pt x="1" y="0"/>
                      </a:moveTo>
                      <a:lnTo>
                        <a:pt x="1" y="3563"/>
                      </a:lnTo>
                      <a:lnTo>
                        <a:pt x="1176" y="3563"/>
                      </a:lnTo>
                      <a:lnTo>
                        <a:pt x="2785" y="1782"/>
                      </a:lnTo>
                      <a:lnTo>
                        <a:pt x="1176" y="0"/>
                      </a:lnTo>
                      <a:close/>
                    </a:path>
                  </a:pathLst>
                </a:custGeom>
                <a:solidFill>
                  <a:srgbClr val="a5b7c6"/>
                </a:solidFill>
                <a:ln>
                  <a:noFill/>
                </a:ln>
              </p:spPr>
              <p:style>
                <a:lnRef idx="0"/>
                <a:fillRef idx="0"/>
                <a:effectRef idx="0"/>
                <a:fontRef idx="minor"/>
              </p:style>
            </p:sp>
          </p:grpSp>
          <p:sp>
            <p:nvSpPr>
              <p:cNvPr id="3006" name="CustomShape 142"/>
              <p:cNvSpPr/>
              <p:nvPr/>
            </p:nvSpPr>
            <p:spPr>
              <a:xfrm>
                <a:off x="2863440" y="1225800"/>
                <a:ext cx="221040" cy="150480"/>
              </a:xfrm>
              <a:custGeom>
                <a:avLst/>
                <a:gdLst/>
                <a:ahLst/>
                <a:rect l="l" t="t" r="r" b="b"/>
                <a:pathLst>
                  <a:path w="9045" h="6167">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style>
              <a:lnRef idx="0"/>
              <a:fillRef idx="0"/>
              <a:effectRef idx="0"/>
              <a:fontRef idx="minor"/>
            </p:style>
          </p:sp>
        </p:grpSp>
      </p:grpSp>
      <p:grpSp>
        <p:nvGrpSpPr>
          <p:cNvPr id="3007" name="Group 143"/>
          <p:cNvGrpSpPr/>
          <p:nvPr/>
        </p:nvGrpSpPr>
        <p:grpSpPr>
          <a:xfrm>
            <a:off x="2901600" y="1717200"/>
            <a:ext cx="558720" cy="227160"/>
            <a:chOff x="2901600" y="1717200"/>
            <a:chExt cx="558720" cy="227160"/>
          </a:xfrm>
        </p:grpSpPr>
        <p:grpSp>
          <p:nvGrpSpPr>
            <p:cNvPr id="3008" name="Group 144"/>
            <p:cNvGrpSpPr/>
            <p:nvPr/>
          </p:nvGrpSpPr>
          <p:grpSpPr>
            <a:xfrm>
              <a:off x="2901600" y="1717200"/>
              <a:ext cx="175320" cy="227160"/>
              <a:chOff x="2901600" y="1717200"/>
              <a:chExt cx="175320" cy="227160"/>
            </a:xfrm>
          </p:grpSpPr>
          <p:sp>
            <p:nvSpPr>
              <p:cNvPr id="3009" name="CustomShape 145"/>
              <p:cNvSpPr/>
              <p:nvPr/>
            </p:nvSpPr>
            <p:spPr>
              <a:xfrm>
                <a:off x="3026880" y="1717200"/>
                <a:ext cx="49680" cy="98280"/>
              </a:xfrm>
              <a:custGeom>
                <a:avLst/>
                <a:gdLst/>
                <a:ahLst/>
                <a:rect l="l" t="t" r="r" b="b"/>
                <a:pathLst>
                  <a:path w="5017" h="9871">
                    <a:moveTo>
                      <a:pt x="2503" y="0"/>
                    </a:moveTo>
                    <a:lnTo>
                      <a:pt x="1" y="2399"/>
                    </a:lnTo>
                    <a:lnTo>
                      <a:pt x="1" y="9871"/>
                    </a:lnTo>
                    <a:lnTo>
                      <a:pt x="5017" y="9871"/>
                    </a:lnTo>
                    <a:lnTo>
                      <a:pt x="5017" y="2399"/>
                    </a:lnTo>
                    <a:lnTo>
                      <a:pt x="2503" y="0"/>
                    </a:lnTo>
                    <a:close/>
                  </a:path>
                </a:pathLst>
              </a:custGeom>
              <a:solidFill>
                <a:srgbClr val="bac8d3"/>
              </a:solidFill>
              <a:ln>
                <a:noFill/>
              </a:ln>
            </p:spPr>
            <p:style>
              <a:lnRef idx="0"/>
              <a:fillRef idx="0"/>
              <a:effectRef idx="0"/>
              <a:fontRef idx="minor"/>
            </p:style>
          </p:sp>
          <p:sp>
            <p:nvSpPr>
              <p:cNvPr id="3010" name="CustomShape 146"/>
              <p:cNvSpPr/>
              <p:nvPr/>
            </p:nvSpPr>
            <p:spPr>
              <a:xfrm>
                <a:off x="2901600" y="1815840"/>
                <a:ext cx="175320" cy="49680"/>
              </a:xfrm>
              <a:custGeom>
                <a:avLst/>
                <a:gdLst/>
                <a:ahLst/>
                <a:rect l="l" t="t" r="r" b="b"/>
                <a:pathLst>
                  <a:path w="17550" h="5017">
                    <a:moveTo>
                      <a:pt x="12534" y="1"/>
                    </a:moveTo>
                    <a:lnTo>
                      <a:pt x="1" y="5016"/>
                    </a:lnTo>
                    <a:lnTo>
                      <a:pt x="10032" y="5016"/>
                    </a:lnTo>
                    <a:lnTo>
                      <a:pt x="17550" y="1"/>
                    </a:lnTo>
                    <a:close/>
                  </a:path>
                </a:pathLst>
              </a:custGeom>
              <a:solidFill>
                <a:srgbClr val="e3e9ed"/>
              </a:solidFill>
              <a:ln>
                <a:noFill/>
              </a:ln>
            </p:spPr>
            <p:style>
              <a:lnRef idx="0"/>
              <a:fillRef idx="0"/>
              <a:effectRef idx="0"/>
              <a:fontRef idx="minor"/>
            </p:style>
          </p:sp>
          <p:sp>
            <p:nvSpPr>
              <p:cNvPr id="3011" name="CustomShape 147"/>
              <p:cNvSpPr/>
              <p:nvPr/>
            </p:nvSpPr>
            <p:spPr>
              <a:xfrm>
                <a:off x="2901600" y="1865880"/>
                <a:ext cx="100080" cy="78480"/>
              </a:xfrm>
              <a:custGeom>
                <a:avLst/>
                <a:gdLst/>
                <a:ahLst/>
                <a:rect l="l" t="t" r="r" b="b"/>
                <a:pathLst>
                  <a:path w="10032" h="7886">
                    <a:moveTo>
                      <a:pt x="1" y="0"/>
                    </a:moveTo>
                    <a:lnTo>
                      <a:pt x="1" y="7885"/>
                    </a:lnTo>
                    <a:lnTo>
                      <a:pt x="10032" y="7885"/>
                    </a:lnTo>
                    <a:lnTo>
                      <a:pt x="10032" y="0"/>
                    </a:lnTo>
                    <a:close/>
                  </a:path>
                </a:pathLst>
              </a:custGeom>
              <a:solidFill>
                <a:srgbClr val="bac8d3"/>
              </a:solidFill>
              <a:ln>
                <a:noFill/>
              </a:ln>
            </p:spPr>
            <p:style>
              <a:lnRef idx="0"/>
              <a:fillRef idx="0"/>
              <a:effectRef idx="0"/>
              <a:fontRef idx="minor"/>
            </p:style>
          </p:sp>
        </p:grpSp>
        <p:grpSp>
          <p:nvGrpSpPr>
            <p:cNvPr id="3012" name="Group 148"/>
            <p:cNvGrpSpPr/>
            <p:nvPr/>
          </p:nvGrpSpPr>
          <p:grpSpPr>
            <a:xfrm>
              <a:off x="3016080" y="1717200"/>
              <a:ext cx="124920" cy="227160"/>
              <a:chOff x="3016080" y="1717200"/>
              <a:chExt cx="124920" cy="227160"/>
            </a:xfrm>
          </p:grpSpPr>
          <p:sp>
            <p:nvSpPr>
              <p:cNvPr id="3013" name="CustomShape 149"/>
              <p:cNvSpPr/>
              <p:nvPr/>
            </p:nvSpPr>
            <p:spPr>
              <a:xfrm>
                <a:off x="3016080" y="1815840"/>
                <a:ext cx="124920" cy="49680"/>
              </a:xfrm>
              <a:custGeom>
                <a:avLst/>
                <a:gdLst/>
                <a:ahLst/>
                <a:rect l="l" t="t" r="r" b="b"/>
                <a:pathLst>
                  <a:path w="12534" h="5017">
                    <a:moveTo>
                      <a:pt x="7518" y="1"/>
                    </a:moveTo>
                    <a:lnTo>
                      <a:pt x="1" y="5016"/>
                    </a:lnTo>
                    <a:lnTo>
                      <a:pt x="10020" y="5016"/>
                    </a:lnTo>
                    <a:lnTo>
                      <a:pt x="12534" y="1"/>
                    </a:lnTo>
                    <a:close/>
                  </a:path>
                </a:pathLst>
              </a:custGeom>
              <a:solidFill>
                <a:srgbClr val="a5b7c6"/>
              </a:solidFill>
              <a:ln>
                <a:noFill/>
              </a:ln>
            </p:spPr>
            <p:style>
              <a:lnRef idx="0"/>
              <a:fillRef idx="0"/>
              <a:effectRef idx="0"/>
              <a:fontRef idx="minor"/>
            </p:style>
          </p:sp>
          <p:sp>
            <p:nvSpPr>
              <p:cNvPr id="3014" name="CustomShape 150"/>
              <p:cNvSpPr/>
              <p:nvPr/>
            </p:nvSpPr>
            <p:spPr>
              <a:xfrm>
                <a:off x="3016080" y="1865880"/>
                <a:ext cx="100080" cy="78480"/>
              </a:xfrm>
              <a:custGeom>
                <a:avLst/>
                <a:gdLst/>
                <a:ahLst/>
                <a:rect l="l" t="t" r="r" b="b"/>
                <a:pathLst>
                  <a:path w="10032" h="7886">
                    <a:moveTo>
                      <a:pt x="1" y="0"/>
                    </a:moveTo>
                    <a:lnTo>
                      <a:pt x="1" y="7885"/>
                    </a:lnTo>
                    <a:lnTo>
                      <a:pt x="10032" y="7885"/>
                    </a:lnTo>
                    <a:lnTo>
                      <a:pt x="10032" y="0"/>
                    </a:lnTo>
                    <a:close/>
                  </a:path>
                </a:pathLst>
              </a:custGeom>
              <a:solidFill>
                <a:srgbClr val="435d74"/>
              </a:solidFill>
              <a:ln>
                <a:noFill/>
              </a:ln>
            </p:spPr>
            <p:style>
              <a:lnRef idx="0"/>
              <a:fillRef idx="0"/>
              <a:effectRef idx="0"/>
              <a:fontRef idx="minor"/>
            </p:style>
          </p:sp>
          <p:sp>
            <p:nvSpPr>
              <p:cNvPr id="3015" name="CustomShape 151"/>
              <p:cNvSpPr/>
              <p:nvPr/>
            </p:nvSpPr>
            <p:spPr>
              <a:xfrm>
                <a:off x="3091320" y="1717200"/>
                <a:ext cx="49680" cy="98280"/>
              </a:xfrm>
              <a:custGeom>
                <a:avLst/>
                <a:gdLst/>
                <a:ahLst/>
                <a:rect l="l" t="t" r="r" b="b"/>
                <a:pathLst>
                  <a:path w="5017" h="9871">
                    <a:moveTo>
                      <a:pt x="2503" y="0"/>
                    </a:moveTo>
                    <a:lnTo>
                      <a:pt x="1" y="2399"/>
                    </a:lnTo>
                    <a:lnTo>
                      <a:pt x="1" y="9871"/>
                    </a:lnTo>
                    <a:lnTo>
                      <a:pt x="5017" y="9871"/>
                    </a:lnTo>
                    <a:lnTo>
                      <a:pt x="5017" y="2399"/>
                    </a:lnTo>
                    <a:lnTo>
                      <a:pt x="2503" y="0"/>
                    </a:lnTo>
                    <a:close/>
                  </a:path>
                </a:pathLst>
              </a:custGeom>
              <a:solidFill>
                <a:srgbClr val="435d74"/>
              </a:solidFill>
              <a:ln>
                <a:noFill/>
              </a:ln>
            </p:spPr>
            <p:style>
              <a:lnRef idx="0"/>
              <a:fillRef idx="0"/>
              <a:effectRef idx="0"/>
              <a:fontRef idx="minor"/>
            </p:style>
          </p:sp>
        </p:grpSp>
        <p:grpSp>
          <p:nvGrpSpPr>
            <p:cNvPr id="3016" name="Group 152"/>
            <p:cNvGrpSpPr/>
            <p:nvPr/>
          </p:nvGrpSpPr>
          <p:grpSpPr>
            <a:xfrm>
              <a:off x="3130920" y="1717200"/>
              <a:ext cx="100080" cy="227160"/>
              <a:chOff x="3130920" y="1717200"/>
              <a:chExt cx="100080" cy="227160"/>
            </a:xfrm>
          </p:grpSpPr>
          <p:sp>
            <p:nvSpPr>
              <p:cNvPr id="3017" name="CustomShape 153"/>
              <p:cNvSpPr/>
              <p:nvPr/>
            </p:nvSpPr>
            <p:spPr>
              <a:xfrm>
                <a:off x="3130920" y="1815840"/>
                <a:ext cx="100080" cy="49680"/>
              </a:xfrm>
              <a:custGeom>
                <a:avLst/>
                <a:gdLst/>
                <a:ahLst/>
                <a:rect l="l" t="t" r="r" b="b"/>
                <a:pathLst>
                  <a:path w="10033" h="5017">
                    <a:moveTo>
                      <a:pt x="2514" y="1"/>
                    </a:moveTo>
                    <a:lnTo>
                      <a:pt x="1" y="5016"/>
                    </a:lnTo>
                    <a:lnTo>
                      <a:pt x="10032" y="5016"/>
                    </a:lnTo>
                    <a:lnTo>
                      <a:pt x="7530" y="1"/>
                    </a:lnTo>
                    <a:close/>
                  </a:path>
                </a:pathLst>
              </a:custGeom>
              <a:solidFill>
                <a:srgbClr val="e3e9ed"/>
              </a:solidFill>
              <a:ln>
                <a:noFill/>
              </a:ln>
            </p:spPr>
            <p:style>
              <a:lnRef idx="0"/>
              <a:fillRef idx="0"/>
              <a:effectRef idx="0"/>
              <a:fontRef idx="minor"/>
            </p:style>
          </p:sp>
          <p:sp>
            <p:nvSpPr>
              <p:cNvPr id="3018" name="CustomShape 154"/>
              <p:cNvSpPr/>
              <p:nvPr/>
            </p:nvSpPr>
            <p:spPr>
              <a:xfrm>
                <a:off x="3130920" y="1865880"/>
                <a:ext cx="100080" cy="78480"/>
              </a:xfrm>
              <a:custGeom>
                <a:avLst/>
                <a:gdLst/>
                <a:ahLst/>
                <a:rect l="l" t="t" r="r" b="b"/>
                <a:pathLst>
                  <a:path w="10033" h="7886">
                    <a:moveTo>
                      <a:pt x="1" y="0"/>
                    </a:moveTo>
                    <a:lnTo>
                      <a:pt x="1" y="7885"/>
                    </a:lnTo>
                    <a:lnTo>
                      <a:pt x="10032" y="7885"/>
                    </a:lnTo>
                    <a:lnTo>
                      <a:pt x="10032" y="0"/>
                    </a:lnTo>
                    <a:close/>
                  </a:path>
                </a:pathLst>
              </a:custGeom>
              <a:solidFill>
                <a:srgbClr val="bac8d3"/>
              </a:solidFill>
              <a:ln>
                <a:noFill/>
              </a:ln>
            </p:spPr>
            <p:style>
              <a:lnRef idx="0"/>
              <a:fillRef idx="0"/>
              <a:effectRef idx="0"/>
              <a:fontRef idx="minor"/>
            </p:style>
          </p:sp>
          <p:sp>
            <p:nvSpPr>
              <p:cNvPr id="3019" name="CustomShape 155"/>
              <p:cNvSpPr/>
              <p:nvPr/>
            </p:nvSpPr>
            <p:spPr>
              <a:xfrm>
                <a:off x="3156120" y="1717200"/>
                <a:ext cx="49680" cy="98280"/>
              </a:xfrm>
              <a:custGeom>
                <a:avLst/>
                <a:gdLst/>
                <a:ahLst/>
                <a:rect l="l" t="t" r="r" b="b"/>
                <a:pathLst>
                  <a:path w="5017" h="9871">
                    <a:moveTo>
                      <a:pt x="2503" y="0"/>
                    </a:moveTo>
                    <a:lnTo>
                      <a:pt x="1" y="2399"/>
                    </a:lnTo>
                    <a:lnTo>
                      <a:pt x="1" y="9871"/>
                    </a:lnTo>
                    <a:lnTo>
                      <a:pt x="5017" y="9871"/>
                    </a:lnTo>
                    <a:lnTo>
                      <a:pt x="5017" y="2399"/>
                    </a:lnTo>
                    <a:lnTo>
                      <a:pt x="2503" y="0"/>
                    </a:lnTo>
                    <a:close/>
                  </a:path>
                </a:pathLst>
              </a:custGeom>
              <a:solidFill>
                <a:srgbClr val="bac8d3"/>
              </a:solidFill>
              <a:ln>
                <a:noFill/>
              </a:ln>
            </p:spPr>
            <p:style>
              <a:lnRef idx="0"/>
              <a:fillRef idx="0"/>
              <a:effectRef idx="0"/>
              <a:fontRef idx="minor"/>
            </p:style>
          </p:sp>
        </p:grpSp>
        <p:grpSp>
          <p:nvGrpSpPr>
            <p:cNvPr id="3020" name="Group 156"/>
            <p:cNvGrpSpPr/>
            <p:nvPr/>
          </p:nvGrpSpPr>
          <p:grpSpPr>
            <a:xfrm>
              <a:off x="3220560" y="1717200"/>
              <a:ext cx="125280" cy="227160"/>
              <a:chOff x="3220560" y="1717200"/>
              <a:chExt cx="125280" cy="227160"/>
            </a:xfrm>
          </p:grpSpPr>
          <p:sp>
            <p:nvSpPr>
              <p:cNvPr id="3021" name="CustomShape 157"/>
              <p:cNvSpPr/>
              <p:nvPr/>
            </p:nvSpPr>
            <p:spPr>
              <a:xfrm>
                <a:off x="3220560" y="1815840"/>
                <a:ext cx="124920" cy="49680"/>
              </a:xfrm>
              <a:custGeom>
                <a:avLst/>
                <a:gdLst/>
                <a:ahLst/>
                <a:rect l="l" t="t" r="r" b="b"/>
                <a:pathLst>
                  <a:path w="12534" h="5017">
                    <a:moveTo>
                      <a:pt x="1" y="1"/>
                    </a:moveTo>
                    <a:lnTo>
                      <a:pt x="2503" y="5016"/>
                    </a:lnTo>
                    <a:lnTo>
                      <a:pt x="12534" y="5016"/>
                    </a:lnTo>
                    <a:lnTo>
                      <a:pt x="5016" y="1"/>
                    </a:lnTo>
                    <a:close/>
                  </a:path>
                </a:pathLst>
              </a:custGeom>
              <a:solidFill>
                <a:srgbClr val="a5b7c6"/>
              </a:solidFill>
              <a:ln>
                <a:noFill/>
              </a:ln>
            </p:spPr>
            <p:style>
              <a:lnRef idx="0"/>
              <a:fillRef idx="0"/>
              <a:effectRef idx="0"/>
              <a:fontRef idx="minor"/>
            </p:style>
          </p:sp>
          <p:sp>
            <p:nvSpPr>
              <p:cNvPr id="3022" name="CustomShape 158"/>
              <p:cNvSpPr/>
              <p:nvPr/>
            </p:nvSpPr>
            <p:spPr>
              <a:xfrm>
                <a:off x="3245760" y="1865880"/>
                <a:ext cx="100080" cy="78480"/>
              </a:xfrm>
              <a:custGeom>
                <a:avLst/>
                <a:gdLst/>
                <a:ahLst/>
                <a:rect l="l" t="t" r="r" b="b"/>
                <a:pathLst>
                  <a:path w="10032" h="7886">
                    <a:moveTo>
                      <a:pt x="1" y="0"/>
                    </a:moveTo>
                    <a:lnTo>
                      <a:pt x="1" y="7885"/>
                    </a:lnTo>
                    <a:lnTo>
                      <a:pt x="10032" y="7885"/>
                    </a:lnTo>
                    <a:lnTo>
                      <a:pt x="10032" y="0"/>
                    </a:lnTo>
                    <a:close/>
                  </a:path>
                </a:pathLst>
              </a:custGeom>
              <a:solidFill>
                <a:srgbClr val="435d74"/>
              </a:solidFill>
              <a:ln>
                <a:noFill/>
              </a:ln>
            </p:spPr>
            <p:style>
              <a:lnRef idx="0"/>
              <a:fillRef idx="0"/>
              <a:effectRef idx="0"/>
              <a:fontRef idx="minor"/>
            </p:style>
          </p:sp>
          <p:sp>
            <p:nvSpPr>
              <p:cNvPr id="3023" name="CustomShape 159"/>
              <p:cNvSpPr/>
              <p:nvPr/>
            </p:nvSpPr>
            <p:spPr>
              <a:xfrm>
                <a:off x="3220560" y="1717200"/>
                <a:ext cx="49680" cy="98280"/>
              </a:xfrm>
              <a:custGeom>
                <a:avLst/>
                <a:gdLst/>
                <a:ahLst/>
                <a:rect l="l" t="t" r="r" b="b"/>
                <a:pathLst>
                  <a:path w="5017" h="9871">
                    <a:moveTo>
                      <a:pt x="2503" y="0"/>
                    </a:moveTo>
                    <a:lnTo>
                      <a:pt x="1" y="2399"/>
                    </a:lnTo>
                    <a:lnTo>
                      <a:pt x="1" y="9871"/>
                    </a:lnTo>
                    <a:lnTo>
                      <a:pt x="5017" y="9871"/>
                    </a:lnTo>
                    <a:lnTo>
                      <a:pt x="5017" y="2399"/>
                    </a:lnTo>
                    <a:lnTo>
                      <a:pt x="2503" y="0"/>
                    </a:lnTo>
                    <a:close/>
                  </a:path>
                </a:pathLst>
              </a:custGeom>
              <a:solidFill>
                <a:srgbClr val="435d74"/>
              </a:solidFill>
              <a:ln>
                <a:noFill/>
              </a:ln>
            </p:spPr>
            <p:style>
              <a:lnRef idx="0"/>
              <a:fillRef idx="0"/>
              <a:effectRef idx="0"/>
              <a:fontRef idx="minor"/>
            </p:style>
          </p:sp>
        </p:grpSp>
        <p:grpSp>
          <p:nvGrpSpPr>
            <p:cNvPr id="3024" name="Group 160"/>
            <p:cNvGrpSpPr/>
            <p:nvPr/>
          </p:nvGrpSpPr>
          <p:grpSpPr>
            <a:xfrm>
              <a:off x="3285000" y="1717200"/>
              <a:ext cx="175320" cy="227160"/>
              <a:chOff x="3285000" y="1717200"/>
              <a:chExt cx="175320" cy="227160"/>
            </a:xfrm>
          </p:grpSpPr>
          <p:sp>
            <p:nvSpPr>
              <p:cNvPr id="3025" name="CustomShape 161"/>
              <p:cNvSpPr/>
              <p:nvPr/>
            </p:nvSpPr>
            <p:spPr>
              <a:xfrm>
                <a:off x="3285000" y="1815840"/>
                <a:ext cx="175320" cy="49680"/>
              </a:xfrm>
              <a:custGeom>
                <a:avLst/>
                <a:gdLst/>
                <a:ahLst/>
                <a:rect l="l" t="t" r="r" b="b"/>
                <a:pathLst>
                  <a:path w="17550" h="5017">
                    <a:moveTo>
                      <a:pt x="1" y="1"/>
                    </a:moveTo>
                    <a:lnTo>
                      <a:pt x="7519" y="5016"/>
                    </a:lnTo>
                    <a:lnTo>
                      <a:pt x="17550" y="5016"/>
                    </a:lnTo>
                    <a:lnTo>
                      <a:pt x="5017" y="1"/>
                    </a:lnTo>
                    <a:close/>
                  </a:path>
                </a:pathLst>
              </a:custGeom>
              <a:solidFill>
                <a:srgbClr val="e3e9ed"/>
              </a:solidFill>
              <a:ln>
                <a:noFill/>
              </a:ln>
            </p:spPr>
            <p:style>
              <a:lnRef idx="0"/>
              <a:fillRef idx="0"/>
              <a:effectRef idx="0"/>
              <a:fontRef idx="minor"/>
            </p:style>
          </p:sp>
          <p:sp>
            <p:nvSpPr>
              <p:cNvPr id="3026" name="CustomShape 162"/>
              <p:cNvSpPr/>
              <p:nvPr/>
            </p:nvSpPr>
            <p:spPr>
              <a:xfrm>
                <a:off x="3360240" y="1865880"/>
                <a:ext cx="100080" cy="78480"/>
              </a:xfrm>
              <a:custGeom>
                <a:avLst/>
                <a:gdLst/>
                <a:ahLst/>
                <a:rect l="l" t="t" r="r" b="b"/>
                <a:pathLst>
                  <a:path w="10032" h="7886">
                    <a:moveTo>
                      <a:pt x="1" y="0"/>
                    </a:moveTo>
                    <a:lnTo>
                      <a:pt x="1" y="7885"/>
                    </a:lnTo>
                    <a:lnTo>
                      <a:pt x="10032" y="7885"/>
                    </a:lnTo>
                    <a:lnTo>
                      <a:pt x="10032" y="0"/>
                    </a:lnTo>
                    <a:close/>
                  </a:path>
                </a:pathLst>
              </a:custGeom>
              <a:solidFill>
                <a:srgbClr val="bac8d3"/>
              </a:solidFill>
              <a:ln>
                <a:noFill/>
              </a:ln>
            </p:spPr>
            <p:style>
              <a:lnRef idx="0"/>
              <a:fillRef idx="0"/>
              <a:effectRef idx="0"/>
              <a:fontRef idx="minor"/>
            </p:style>
          </p:sp>
          <p:sp>
            <p:nvSpPr>
              <p:cNvPr id="3027" name="CustomShape 163"/>
              <p:cNvSpPr/>
              <p:nvPr/>
            </p:nvSpPr>
            <p:spPr>
              <a:xfrm>
                <a:off x="3285000" y="1717200"/>
                <a:ext cx="49680" cy="98280"/>
              </a:xfrm>
              <a:custGeom>
                <a:avLst/>
                <a:gdLst/>
                <a:ahLst/>
                <a:rect l="l" t="t" r="r" b="b"/>
                <a:pathLst>
                  <a:path w="5017" h="9871">
                    <a:moveTo>
                      <a:pt x="2503" y="0"/>
                    </a:moveTo>
                    <a:lnTo>
                      <a:pt x="1" y="2399"/>
                    </a:lnTo>
                    <a:lnTo>
                      <a:pt x="1" y="9871"/>
                    </a:lnTo>
                    <a:lnTo>
                      <a:pt x="5017" y="9871"/>
                    </a:lnTo>
                    <a:lnTo>
                      <a:pt x="5017" y="2399"/>
                    </a:lnTo>
                    <a:lnTo>
                      <a:pt x="2503" y="0"/>
                    </a:lnTo>
                    <a:close/>
                  </a:path>
                </a:pathLst>
              </a:custGeom>
              <a:solidFill>
                <a:srgbClr val="bac8d3"/>
              </a:solidFill>
              <a:ln>
                <a:noFill/>
              </a:ln>
            </p:spPr>
            <p:style>
              <a:lnRef idx="0"/>
              <a:fillRef idx="0"/>
              <a:effectRef idx="0"/>
              <a:fontRef idx="minor"/>
            </p:style>
          </p:sp>
        </p:grpSp>
      </p:grpSp>
      <p:grpSp>
        <p:nvGrpSpPr>
          <p:cNvPr id="3028" name="Group 164"/>
          <p:cNvGrpSpPr/>
          <p:nvPr/>
        </p:nvGrpSpPr>
        <p:grpSpPr>
          <a:xfrm>
            <a:off x="2031120" y="3779640"/>
            <a:ext cx="1453320" cy="365760"/>
            <a:chOff x="2031120" y="3779640"/>
            <a:chExt cx="1453320" cy="365760"/>
          </a:xfrm>
        </p:grpSpPr>
        <p:sp>
          <p:nvSpPr>
            <p:cNvPr id="3029" name="CustomShape 165"/>
            <p:cNvSpPr/>
            <p:nvPr/>
          </p:nvSpPr>
          <p:spPr>
            <a:xfrm>
              <a:off x="3344760" y="4110480"/>
              <a:ext cx="139680" cy="15120"/>
            </a:xfrm>
            <a:custGeom>
              <a:avLst/>
              <a:gdLst/>
              <a:ahLst/>
              <a:rect l="l" t="t" r="r" b="b"/>
              <a:pathLst>
                <a:path w="1677" h="186">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style>
            <a:lnRef idx="0"/>
            <a:fillRef idx="0"/>
            <a:effectRef idx="0"/>
            <a:fontRef idx="minor"/>
          </p:style>
        </p:sp>
        <p:sp>
          <p:nvSpPr>
            <p:cNvPr id="3030" name="CustomShape 166"/>
            <p:cNvSpPr/>
            <p:nvPr/>
          </p:nvSpPr>
          <p:spPr>
            <a:xfrm>
              <a:off x="2230200" y="4110480"/>
              <a:ext cx="317880" cy="14040"/>
            </a:xfrm>
            <a:custGeom>
              <a:avLst/>
              <a:gdLst/>
              <a:ahLst/>
              <a:rect l="l" t="t" r="r" b="b"/>
              <a:pathLst>
                <a:path w="3808" h="173">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style>
            <a:lnRef idx="0"/>
            <a:fillRef idx="0"/>
            <a:effectRef idx="0"/>
            <a:fontRef idx="minor"/>
          </p:style>
        </p:sp>
        <p:sp>
          <p:nvSpPr>
            <p:cNvPr id="3031" name="CustomShape 167"/>
            <p:cNvSpPr/>
            <p:nvPr/>
          </p:nvSpPr>
          <p:spPr>
            <a:xfrm>
              <a:off x="2972880" y="4110480"/>
              <a:ext cx="316080" cy="14040"/>
            </a:xfrm>
            <a:custGeom>
              <a:avLst/>
              <a:gdLst/>
              <a:ahLst/>
              <a:rect l="l" t="t" r="r" b="b"/>
              <a:pathLst>
                <a:path w="3784" h="173">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style>
            <a:lnRef idx="0"/>
            <a:fillRef idx="0"/>
            <a:effectRef idx="0"/>
            <a:fontRef idx="minor"/>
          </p:style>
        </p:sp>
        <p:sp>
          <p:nvSpPr>
            <p:cNvPr id="3032" name="CustomShape 168"/>
            <p:cNvSpPr/>
            <p:nvPr/>
          </p:nvSpPr>
          <p:spPr>
            <a:xfrm>
              <a:off x="2031120" y="4110480"/>
              <a:ext cx="144000" cy="14040"/>
            </a:xfrm>
            <a:custGeom>
              <a:avLst/>
              <a:gdLst/>
              <a:ahLst/>
              <a:rect l="l" t="t" r="r" b="b"/>
              <a:pathLst>
                <a:path w="1726" h="173">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style>
            <a:lnRef idx="0"/>
            <a:fillRef idx="0"/>
            <a:effectRef idx="0"/>
            <a:fontRef idx="minor"/>
          </p:style>
        </p:sp>
        <p:sp>
          <p:nvSpPr>
            <p:cNvPr id="3033" name="CustomShape 169"/>
            <p:cNvSpPr/>
            <p:nvPr/>
          </p:nvSpPr>
          <p:spPr>
            <a:xfrm>
              <a:off x="2602800" y="4110480"/>
              <a:ext cx="315000" cy="14040"/>
            </a:xfrm>
            <a:custGeom>
              <a:avLst/>
              <a:gdLst/>
              <a:ahLst/>
              <a:rect l="l" t="t" r="r" b="b"/>
              <a:pathLst>
                <a:path w="3771" h="173">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style>
            <a:lnRef idx="0"/>
            <a:fillRef idx="0"/>
            <a:effectRef idx="0"/>
            <a:fontRef idx="minor"/>
          </p:style>
        </p:sp>
        <p:sp>
          <p:nvSpPr>
            <p:cNvPr id="3034" name="CustomShape 170"/>
            <p:cNvSpPr/>
            <p:nvPr/>
          </p:nvSpPr>
          <p:spPr>
            <a:xfrm>
              <a:off x="2089800" y="3783960"/>
              <a:ext cx="234720" cy="304560"/>
            </a:xfrm>
            <a:custGeom>
              <a:avLst/>
              <a:gdLst/>
              <a:ahLst/>
              <a:rect l="l" t="t" r="r" b="b"/>
              <a:pathLst>
                <a:path w="2810" h="3648">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style>
            <a:lnRef idx="0"/>
            <a:fillRef idx="0"/>
            <a:effectRef idx="0"/>
            <a:fontRef idx="minor"/>
          </p:style>
        </p:sp>
        <p:sp>
          <p:nvSpPr>
            <p:cNvPr id="3035" name="CustomShape 171"/>
            <p:cNvSpPr/>
            <p:nvPr/>
          </p:nvSpPr>
          <p:spPr>
            <a:xfrm>
              <a:off x="2458800" y="3779640"/>
              <a:ext cx="237600" cy="308880"/>
            </a:xfrm>
            <a:custGeom>
              <a:avLst/>
              <a:gdLst/>
              <a:ahLst/>
              <a:rect l="l" t="t" r="r" b="b"/>
              <a:pathLst>
                <a:path w="2847" h="3697">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style>
            <a:lnRef idx="0"/>
            <a:fillRef idx="0"/>
            <a:effectRef idx="0"/>
            <a:fontRef idx="minor"/>
          </p:style>
        </p:sp>
        <p:sp>
          <p:nvSpPr>
            <p:cNvPr id="3036" name="CustomShape 172"/>
            <p:cNvSpPr/>
            <p:nvPr/>
          </p:nvSpPr>
          <p:spPr>
            <a:xfrm>
              <a:off x="2831760" y="3783960"/>
              <a:ext cx="235440" cy="304560"/>
            </a:xfrm>
            <a:custGeom>
              <a:avLst/>
              <a:gdLst/>
              <a:ahLst/>
              <a:rect l="l" t="t" r="r" b="b"/>
              <a:pathLst>
                <a:path w="2819" h="3648">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style>
            <a:lnRef idx="0"/>
            <a:fillRef idx="0"/>
            <a:effectRef idx="0"/>
            <a:fontRef idx="minor"/>
          </p:style>
        </p:sp>
        <p:sp>
          <p:nvSpPr>
            <p:cNvPr id="3037" name="CustomShape 173"/>
            <p:cNvSpPr/>
            <p:nvPr/>
          </p:nvSpPr>
          <p:spPr>
            <a:xfrm>
              <a:off x="3203640" y="3783960"/>
              <a:ext cx="234720" cy="304560"/>
            </a:xfrm>
            <a:custGeom>
              <a:avLst/>
              <a:gdLst/>
              <a:ahLst/>
              <a:rect l="l" t="t" r="r" b="b"/>
              <a:pathLst>
                <a:path w="2811" h="3648">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style>
            <a:lnRef idx="0"/>
            <a:fillRef idx="0"/>
            <a:effectRef idx="0"/>
            <a:fontRef idx="minor"/>
          </p:style>
        </p:sp>
        <p:sp>
          <p:nvSpPr>
            <p:cNvPr id="3038" name="CustomShape 174"/>
            <p:cNvSpPr/>
            <p:nvPr/>
          </p:nvSpPr>
          <p:spPr>
            <a:xfrm>
              <a:off x="2183760" y="4102200"/>
              <a:ext cx="33480" cy="28440"/>
            </a:xfrm>
            <a:custGeom>
              <a:avLst/>
              <a:gdLst/>
              <a:ahLst/>
              <a:rect l="l" t="t" r="r" b="b"/>
              <a:pathLst>
                <a:path w="404" h="344">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style>
            <a:lnRef idx="0"/>
            <a:fillRef idx="0"/>
            <a:effectRef idx="0"/>
            <a:fontRef idx="minor"/>
          </p:style>
        </p:sp>
        <p:sp>
          <p:nvSpPr>
            <p:cNvPr id="3039" name="CustomShape 175"/>
            <p:cNvSpPr/>
            <p:nvPr/>
          </p:nvSpPr>
          <p:spPr>
            <a:xfrm>
              <a:off x="2174400" y="4088880"/>
              <a:ext cx="57240" cy="56520"/>
            </a:xfrm>
            <a:custGeom>
              <a:avLst/>
              <a:gdLst/>
              <a:ahLst/>
              <a:rect l="l" t="t" r="r" b="b"/>
              <a:pathLst>
                <a:path w="691" h="682">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style>
            <a:lnRef idx="0"/>
            <a:fillRef idx="0"/>
            <a:effectRef idx="0"/>
            <a:fontRef idx="minor"/>
          </p:style>
        </p:sp>
        <p:sp>
          <p:nvSpPr>
            <p:cNvPr id="3040" name="CustomShape 176"/>
            <p:cNvSpPr/>
            <p:nvPr/>
          </p:nvSpPr>
          <p:spPr>
            <a:xfrm>
              <a:off x="2556000" y="4102200"/>
              <a:ext cx="34200" cy="28800"/>
            </a:xfrm>
            <a:custGeom>
              <a:avLst/>
              <a:gdLst/>
              <a:ahLst/>
              <a:rect l="l" t="t" r="r" b="b"/>
              <a:pathLst>
                <a:path w="412" h="347">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style>
            <a:lnRef idx="0"/>
            <a:fillRef idx="0"/>
            <a:effectRef idx="0"/>
            <a:fontRef idx="minor"/>
          </p:style>
        </p:sp>
        <p:sp>
          <p:nvSpPr>
            <p:cNvPr id="3041" name="CustomShape 177"/>
            <p:cNvSpPr/>
            <p:nvPr/>
          </p:nvSpPr>
          <p:spPr>
            <a:xfrm>
              <a:off x="2546280" y="4088880"/>
              <a:ext cx="57240" cy="56520"/>
            </a:xfrm>
            <a:custGeom>
              <a:avLst/>
              <a:gdLst/>
              <a:ahLst/>
              <a:rect l="l" t="t" r="r" b="b"/>
              <a:pathLst>
                <a:path w="691" h="682">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style>
            <a:lnRef idx="0"/>
            <a:fillRef idx="0"/>
            <a:effectRef idx="0"/>
            <a:fontRef idx="minor"/>
          </p:style>
        </p:sp>
        <p:sp>
          <p:nvSpPr>
            <p:cNvPr id="3042" name="CustomShape 178"/>
            <p:cNvSpPr/>
            <p:nvPr/>
          </p:nvSpPr>
          <p:spPr>
            <a:xfrm>
              <a:off x="2926440" y="4102200"/>
              <a:ext cx="33480" cy="28440"/>
            </a:xfrm>
            <a:custGeom>
              <a:avLst/>
              <a:gdLst/>
              <a:ahLst/>
              <a:rect l="l" t="t" r="r" b="b"/>
              <a:pathLst>
                <a:path w="404" h="344">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style>
            <a:lnRef idx="0"/>
            <a:fillRef idx="0"/>
            <a:effectRef idx="0"/>
            <a:fontRef idx="minor"/>
          </p:style>
        </p:sp>
        <p:sp>
          <p:nvSpPr>
            <p:cNvPr id="3043" name="CustomShape 179"/>
            <p:cNvSpPr/>
            <p:nvPr/>
          </p:nvSpPr>
          <p:spPr>
            <a:xfrm>
              <a:off x="2917080" y="4088880"/>
              <a:ext cx="57240" cy="56520"/>
            </a:xfrm>
            <a:custGeom>
              <a:avLst/>
              <a:gdLst/>
              <a:ahLst/>
              <a:rect l="l" t="t" r="r" b="b"/>
              <a:pathLst>
                <a:path w="691" h="682">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style>
            <a:lnRef idx="0"/>
            <a:fillRef idx="0"/>
            <a:effectRef idx="0"/>
            <a:fontRef idx="minor"/>
          </p:style>
        </p:sp>
        <p:sp>
          <p:nvSpPr>
            <p:cNvPr id="3044" name="CustomShape 180"/>
            <p:cNvSpPr/>
            <p:nvPr/>
          </p:nvSpPr>
          <p:spPr>
            <a:xfrm>
              <a:off x="3298320" y="4102200"/>
              <a:ext cx="33480" cy="28440"/>
            </a:xfrm>
            <a:custGeom>
              <a:avLst/>
              <a:gdLst/>
              <a:ahLst/>
              <a:rect l="l" t="t" r="r" b="b"/>
              <a:pathLst>
                <a:path w="404" h="344">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style>
            <a:lnRef idx="0"/>
            <a:fillRef idx="0"/>
            <a:effectRef idx="0"/>
            <a:fontRef idx="minor"/>
          </p:style>
        </p:sp>
        <p:sp>
          <p:nvSpPr>
            <p:cNvPr id="3045" name="CustomShape 181"/>
            <p:cNvSpPr/>
            <p:nvPr/>
          </p:nvSpPr>
          <p:spPr>
            <a:xfrm>
              <a:off x="3288240" y="4088880"/>
              <a:ext cx="57240" cy="56520"/>
            </a:xfrm>
            <a:custGeom>
              <a:avLst/>
              <a:gdLst/>
              <a:ahLst/>
              <a:rect l="l" t="t" r="r" b="b"/>
              <a:pathLst>
                <a:path w="691" h="682">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style>
            <a:lnRef idx="0"/>
            <a:fillRef idx="0"/>
            <a:effectRef idx="0"/>
            <a:fontRef idx="minor"/>
          </p:style>
        </p:sp>
      </p:grpSp>
      <p:sp>
        <p:nvSpPr>
          <p:cNvPr id="3046" name="CustomShape 182"/>
          <p:cNvSpPr/>
          <p:nvPr/>
        </p:nvSpPr>
        <p:spPr>
          <a:xfrm rot="16200000">
            <a:off x="3151080" y="872640"/>
            <a:ext cx="211680" cy="323280"/>
          </a:xfrm>
          <a:custGeom>
            <a:avLst/>
            <a:gdLst/>
            <a:ahLst/>
            <a:rect l="l" t="t" r="r" b="b"/>
            <a:pathLst>
              <a:path w="14910" h="22743">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style>
          <a:lnRef idx="0"/>
          <a:fillRef idx="0"/>
          <a:effectRef idx="0"/>
          <a:fontRef idx="minor"/>
        </p:style>
      </p:sp>
      <p:grpSp>
        <p:nvGrpSpPr>
          <p:cNvPr id="3047" name="Group 183"/>
          <p:cNvGrpSpPr/>
          <p:nvPr/>
        </p:nvGrpSpPr>
        <p:grpSpPr>
          <a:xfrm>
            <a:off x="2560320" y="928440"/>
            <a:ext cx="418680" cy="213120"/>
            <a:chOff x="2560320" y="928440"/>
            <a:chExt cx="418680" cy="213120"/>
          </a:xfrm>
        </p:grpSpPr>
        <p:sp>
          <p:nvSpPr>
            <p:cNvPr id="3048" name="CustomShape 184"/>
            <p:cNvSpPr/>
            <p:nvPr/>
          </p:nvSpPr>
          <p:spPr>
            <a:xfrm rot="16200000">
              <a:off x="2487960" y="1000440"/>
              <a:ext cx="213120" cy="68760"/>
            </a:xfrm>
            <a:custGeom>
              <a:avLst/>
              <a:gdLst/>
              <a:ahLst/>
              <a:rect l="l" t="t" r="r" b="b"/>
              <a:pathLst>
                <a:path w="8988" h="2905">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style>
            <a:lnRef idx="0"/>
            <a:fillRef idx="0"/>
            <a:effectRef idx="0"/>
            <a:fontRef idx="minor"/>
          </p:style>
        </p:sp>
        <p:sp>
          <p:nvSpPr>
            <p:cNvPr id="3049" name="CustomShape 185"/>
            <p:cNvSpPr/>
            <p:nvPr/>
          </p:nvSpPr>
          <p:spPr>
            <a:xfrm rot="16200000">
              <a:off x="2697480" y="860040"/>
              <a:ext cx="213120" cy="349560"/>
            </a:xfrm>
            <a:custGeom>
              <a:avLst/>
              <a:gdLst/>
              <a:ahLst/>
              <a:rect l="l" t="t" r="r" b="b"/>
              <a:pathLst>
                <a:path w="8987" h="14726">
                  <a:moveTo>
                    <a:pt x="0" y="1"/>
                  </a:moveTo>
                  <a:lnTo>
                    <a:pt x="0" y="14726"/>
                  </a:lnTo>
                  <a:lnTo>
                    <a:pt x="8987" y="14726"/>
                  </a:lnTo>
                  <a:lnTo>
                    <a:pt x="8987" y="1"/>
                  </a:lnTo>
                  <a:close/>
                </a:path>
              </a:pathLst>
            </a:custGeom>
            <a:solidFill>
              <a:srgbClr val="e3e9ed"/>
            </a:solidFill>
            <a:ln>
              <a:noFill/>
            </a:ln>
          </p:spPr>
          <p:style>
            <a:lnRef idx="0"/>
            <a:fillRef idx="0"/>
            <a:effectRef idx="0"/>
            <a:fontRef idx="minor"/>
          </p:style>
        </p:sp>
      </p:grpSp>
      <p:grpSp>
        <p:nvGrpSpPr>
          <p:cNvPr id="3050" name="Group 186"/>
          <p:cNvGrpSpPr/>
          <p:nvPr/>
        </p:nvGrpSpPr>
        <p:grpSpPr>
          <a:xfrm>
            <a:off x="2009520" y="2859480"/>
            <a:ext cx="1496520" cy="802080"/>
            <a:chOff x="2009520" y="2859480"/>
            <a:chExt cx="1496520" cy="802080"/>
          </a:xfrm>
        </p:grpSpPr>
        <p:sp>
          <p:nvSpPr>
            <p:cNvPr id="3051" name="CustomShape 187"/>
            <p:cNvSpPr/>
            <p:nvPr/>
          </p:nvSpPr>
          <p:spPr>
            <a:xfrm>
              <a:off x="2009520" y="2859480"/>
              <a:ext cx="309600" cy="342000"/>
            </a:xfrm>
            <a:custGeom>
              <a:avLst/>
              <a:gdLst/>
              <a:ahLst/>
              <a:rect l="l" t="t" r="r" b="b"/>
              <a:pathLst>
                <a:path w="4732" h="5225">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style>
            <a:lnRef idx="0"/>
            <a:fillRef idx="0"/>
            <a:effectRef idx="0"/>
            <a:fontRef idx="minor"/>
          </p:style>
        </p:sp>
        <p:sp>
          <p:nvSpPr>
            <p:cNvPr id="3052" name="CustomShape 188"/>
            <p:cNvSpPr/>
            <p:nvPr/>
          </p:nvSpPr>
          <p:spPr>
            <a:xfrm>
              <a:off x="2589840" y="2859480"/>
              <a:ext cx="308880" cy="342000"/>
            </a:xfrm>
            <a:custGeom>
              <a:avLst/>
              <a:gdLst/>
              <a:ahLst/>
              <a:rect l="l" t="t" r="r" b="b"/>
              <a:pathLst>
                <a:path w="4720" h="5225">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style>
            <a:lnRef idx="0"/>
            <a:fillRef idx="0"/>
            <a:effectRef idx="0"/>
            <a:fontRef idx="minor"/>
          </p:style>
        </p:sp>
        <p:sp>
          <p:nvSpPr>
            <p:cNvPr id="3053" name="CustomShape 189"/>
            <p:cNvSpPr/>
            <p:nvPr/>
          </p:nvSpPr>
          <p:spPr>
            <a:xfrm>
              <a:off x="2294640" y="3319560"/>
              <a:ext cx="309600" cy="342000"/>
            </a:xfrm>
            <a:custGeom>
              <a:avLst/>
              <a:gdLst/>
              <a:ahLst/>
              <a:rect l="l" t="t" r="r" b="b"/>
              <a:pathLst>
                <a:path w="4733" h="5225">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style>
            <a:lnRef idx="0"/>
            <a:fillRef idx="0"/>
            <a:effectRef idx="0"/>
            <a:fontRef idx="minor"/>
          </p:style>
        </p:sp>
        <p:sp>
          <p:nvSpPr>
            <p:cNvPr id="3054" name="CustomShape 190"/>
            <p:cNvSpPr/>
            <p:nvPr/>
          </p:nvSpPr>
          <p:spPr>
            <a:xfrm>
              <a:off x="2878200" y="3319560"/>
              <a:ext cx="309600" cy="342000"/>
            </a:xfrm>
            <a:custGeom>
              <a:avLst/>
              <a:gdLst/>
              <a:ahLst/>
              <a:rect l="l" t="t" r="r" b="b"/>
              <a:pathLst>
                <a:path w="4732" h="5225">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style>
            <a:lnRef idx="0"/>
            <a:fillRef idx="0"/>
            <a:effectRef idx="0"/>
            <a:fontRef idx="minor"/>
          </p:style>
        </p:sp>
        <p:sp>
          <p:nvSpPr>
            <p:cNvPr id="3055" name="CustomShape 191"/>
            <p:cNvSpPr/>
            <p:nvPr/>
          </p:nvSpPr>
          <p:spPr>
            <a:xfrm>
              <a:off x="3170520" y="2859480"/>
              <a:ext cx="309600" cy="342000"/>
            </a:xfrm>
            <a:custGeom>
              <a:avLst/>
              <a:gdLst/>
              <a:ahLst/>
              <a:rect l="l" t="t" r="r" b="b"/>
              <a:pathLst>
                <a:path w="4733" h="5225">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style>
            <a:lnRef idx="0"/>
            <a:fillRef idx="0"/>
            <a:effectRef idx="0"/>
            <a:fontRef idx="minor"/>
          </p:style>
        </p:sp>
        <p:sp>
          <p:nvSpPr>
            <p:cNvPr id="3056" name="CustomShape 192"/>
            <p:cNvSpPr/>
            <p:nvPr/>
          </p:nvSpPr>
          <p:spPr>
            <a:xfrm>
              <a:off x="2028960" y="3253680"/>
              <a:ext cx="1477080" cy="13320"/>
            </a:xfrm>
            <a:custGeom>
              <a:avLst/>
              <a:gdLst/>
              <a:ahLst/>
              <a:rect l="l" t="t" r="r" b="b"/>
              <a:pathLst>
                <a:path w="22549" h="211">
                  <a:moveTo>
                    <a:pt x="0" y="1"/>
                  </a:moveTo>
                  <a:lnTo>
                    <a:pt x="0" y="210"/>
                  </a:lnTo>
                  <a:lnTo>
                    <a:pt x="22548" y="210"/>
                  </a:lnTo>
                  <a:lnTo>
                    <a:pt x="22548" y="1"/>
                  </a:lnTo>
                  <a:close/>
                </a:path>
              </a:pathLst>
            </a:custGeom>
            <a:solidFill>
              <a:srgbClr val="f8fafb"/>
            </a:solidFill>
            <a:ln>
              <a:noFill/>
            </a:ln>
          </p:spPr>
          <p:style>
            <a:lnRef idx="0"/>
            <a:fillRef idx="0"/>
            <a:effectRef idx="0"/>
            <a:fontRef idx="minor"/>
          </p:style>
        </p:sp>
        <p:sp>
          <p:nvSpPr>
            <p:cNvPr id="3057" name="CustomShape 193"/>
            <p:cNvSpPr/>
            <p:nvPr/>
          </p:nvSpPr>
          <p:spPr>
            <a:xfrm>
              <a:off x="2115360" y="3232440"/>
              <a:ext cx="74880" cy="64080"/>
            </a:xfrm>
            <a:custGeom>
              <a:avLst/>
              <a:gdLst/>
              <a:ahLst/>
              <a:rect l="l" t="t" r="r" b="b"/>
              <a:pathLst>
                <a:path w="1147" h="986">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style>
            <a:lnRef idx="0"/>
            <a:fillRef idx="0"/>
            <a:effectRef idx="0"/>
            <a:fontRef idx="minor"/>
          </p:style>
        </p:sp>
        <p:sp>
          <p:nvSpPr>
            <p:cNvPr id="3058" name="CustomShape 194"/>
            <p:cNvSpPr/>
            <p:nvPr/>
          </p:nvSpPr>
          <p:spPr>
            <a:xfrm>
              <a:off x="2406600" y="3232440"/>
              <a:ext cx="74880" cy="64080"/>
            </a:xfrm>
            <a:custGeom>
              <a:avLst/>
              <a:gdLst/>
              <a:ahLst/>
              <a:rect l="l" t="t" r="r" b="b"/>
              <a:pathLst>
                <a:path w="1147" h="985">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style>
            <a:lnRef idx="0"/>
            <a:fillRef idx="0"/>
            <a:effectRef idx="0"/>
            <a:fontRef idx="minor"/>
          </p:style>
        </p:sp>
        <p:sp>
          <p:nvSpPr>
            <p:cNvPr id="3059" name="CustomShape 195"/>
            <p:cNvSpPr/>
            <p:nvPr/>
          </p:nvSpPr>
          <p:spPr>
            <a:xfrm>
              <a:off x="2698200" y="3232080"/>
              <a:ext cx="74880" cy="64080"/>
            </a:xfrm>
            <a:custGeom>
              <a:avLst/>
              <a:gdLst/>
              <a:ahLst/>
              <a:rect l="l" t="t" r="r" b="b"/>
              <a:pathLst>
                <a:path w="1147" h="982">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style>
            <a:lnRef idx="0"/>
            <a:fillRef idx="0"/>
            <a:effectRef idx="0"/>
            <a:fontRef idx="minor"/>
          </p:style>
        </p:sp>
        <p:sp>
          <p:nvSpPr>
            <p:cNvPr id="3060" name="CustomShape 196"/>
            <p:cNvSpPr/>
            <p:nvPr/>
          </p:nvSpPr>
          <p:spPr>
            <a:xfrm>
              <a:off x="2990520" y="3232440"/>
              <a:ext cx="74160" cy="64080"/>
            </a:xfrm>
            <a:custGeom>
              <a:avLst/>
              <a:gdLst/>
              <a:ahLst/>
              <a:rect l="l" t="t" r="r" b="b"/>
              <a:pathLst>
                <a:path w="1135" h="985">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style>
            <a:lnRef idx="0"/>
            <a:fillRef idx="0"/>
            <a:effectRef idx="0"/>
            <a:fontRef idx="minor"/>
          </p:style>
        </p:sp>
        <p:sp>
          <p:nvSpPr>
            <p:cNvPr id="3061" name="CustomShape 197"/>
            <p:cNvSpPr/>
            <p:nvPr/>
          </p:nvSpPr>
          <p:spPr>
            <a:xfrm>
              <a:off x="3292200" y="3232080"/>
              <a:ext cx="74880" cy="64080"/>
            </a:xfrm>
            <a:custGeom>
              <a:avLst/>
              <a:gdLst/>
              <a:ahLst/>
              <a:rect l="l" t="t" r="r" b="b"/>
              <a:pathLst>
                <a:path w="1147" h="982">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style>
            <a:lnRef idx="0"/>
            <a:fillRef idx="0"/>
            <a:effectRef idx="0"/>
            <a:fontRef idx="minor"/>
          </p:style>
        </p:sp>
      </p:grpSp>
      <p:grpSp>
        <p:nvGrpSpPr>
          <p:cNvPr id="3062" name="Group 198"/>
          <p:cNvGrpSpPr/>
          <p:nvPr/>
        </p:nvGrpSpPr>
        <p:grpSpPr>
          <a:xfrm>
            <a:off x="2040480" y="2018520"/>
            <a:ext cx="1435680" cy="798840"/>
            <a:chOff x="2040480" y="2018520"/>
            <a:chExt cx="1435680" cy="798840"/>
          </a:xfrm>
        </p:grpSpPr>
        <p:sp>
          <p:nvSpPr>
            <p:cNvPr id="3063" name="CustomShape 199"/>
            <p:cNvSpPr/>
            <p:nvPr/>
          </p:nvSpPr>
          <p:spPr>
            <a:xfrm rot="5400000">
              <a:off x="2591280" y="1719000"/>
              <a:ext cx="334080" cy="1400400"/>
            </a:xfrm>
            <a:custGeom>
              <a:avLst/>
              <a:gdLst/>
              <a:ahLst/>
              <a:rect l="l" t="t" r="r" b="b"/>
              <a:pathLst>
                <a:path w="21750" h="91118">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style>
            <a:lnRef idx="0"/>
            <a:fillRef idx="0"/>
            <a:effectRef idx="0"/>
            <a:fontRef idx="minor"/>
          </p:style>
        </p:sp>
        <p:sp>
          <p:nvSpPr>
            <p:cNvPr id="3064" name="CustomShape 200"/>
            <p:cNvSpPr/>
            <p:nvPr/>
          </p:nvSpPr>
          <p:spPr>
            <a:xfrm rot="5400000">
              <a:off x="2573280" y="1701360"/>
              <a:ext cx="370080" cy="1435680"/>
            </a:xfrm>
            <a:custGeom>
              <a:avLst/>
              <a:gdLst/>
              <a:ahLst/>
              <a:rect l="l" t="t" r="r" b="b"/>
              <a:pathLst>
                <a:path w="24080" h="93414">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style>
            <a:lnRef idx="0"/>
            <a:fillRef idx="0"/>
            <a:effectRef idx="0"/>
            <a:fontRef idx="minor"/>
          </p:style>
        </p:sp>
        <p:sp>
          <p:nvSpPr>
            <p:cNvPr id="3065" name="CustomShape 201"/>
            <p:cNvSpPr/>
            <p:nvPr/>
          </p:nvSpPr>
          <p:spPr>
            <a:xfrm rot="5400000">
              <a:off x="2582280" y="1710000"/>
              <a:ext cx="352080" cy="1418040"/>
            </a:xfrm>
            <a:custGeom>
              <a:avLst/>
              <a:gdLst/>
              <a:ahLst/>
              <a:rect l="l" t="t" r="r" b="b"/>
              <a:pathLst>
                <a:path w="22922" h="92255">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style>
            <a:lnRef idx="0"/>
            <a:fillRef idx="0"/>
            <a:effectRef idx="0"/>
            <a:fontRef idx="minor"/>
          </p:style>
        </p:sp>
        <p:sp>
          <p:nvSpPr>
            <p:cNvPr id="3066" name="CustomShape 202"/>
            <p:cNvSpPr/>
            <p:nvPr/>
          </p:nvSpPr>
          <p:spPr>
            <a:xfrm rot="5400000">
              <a:off x="2750760" y="2302560"/>
              <a:ext cx="189360" cy="159120"/>
            </a:xfrm>
            <a:custGeom>
              <a:avLst/>
              <a:gdLst/>
              <a:ahLst/>
              <a:rect l="l" t="t" r="r" b="b"/>
              <a:pathLst>
                <a:path w="12336" h="10372">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style>
            <a:lnRef idx="0"/>
            <a:fillRef idx="0"/>
            <a:effectRef idx="0"/>
            <a:fontRef idx="minor"/>
          </p:style>
        </p:sp>
        <p:sp>
          <p:nvSpPr>
            <p:cNvPr id="3067" name="CustomShape 203"/>
            <p:cNvSpPr/>
            <p:nvPr/>
          </p:nvSpPr>
          <p:spPr>
            <a:xfrm rot="5400000">
              <a:off x="2688120" y="2626200"/>
              <a:ext cx="314640" cy="55440"/>
            </a:xfrm>
            <a:custGeom>
              <a:avLst/>
              <a:gdLst/>
              <a:ahLst/>
              <a:rect l="l" t="t" r="r" b="b"/>
              <a:pathLst>
                <a:path w="20488" h="364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style>
            <a:lnRef idx="0"/>
            <a:fillRef idx="0"/>
            <a:effectRef idx="0"/>
            <a:fontRef idx="minor"/>
          </p:style>
        </p:sp>
        <p:sp>
          <p:nvSpPr>
            <p:cNvPr id="3068" name="CustomShape 204"/>
            <p:cNvSpPr/>
            <p:nvPr/>
          </p:nvSpPr>
          <p:spPr>
            <a:xfrm rot="5400000">
              <a:off x="2765520" y="2344320"/>
              <a:ext cx="117000" cy="116640"/>
            </a:xfrm>
            <a:custGeom>
              <a:avLst/>
              <a:gdLst/>
              <a:ahLst/>
              <a:rect l="l" t="t" r="r" b="b"/>
              <a:pathLst>
                <a:path w="7622" h="7611">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style>
            <a:lnRef idx="0"/>
            <a:fillRef idx="0"/>
            <a:effectRef idx="0"/>
            <a:fontRef idx="minor"/>
          </p:style>
        </p:sp>
        <p:sp>
          <p:nvSpPr>
            <p:cNvPr id="3069" name="CustomShape 205"/>
            <p:cNvSpPr/>
            <p:nvPr/>
          </p:nvSpPr>
          <p:spPr>
            <a:xfrm rot="5400000">
              <a:off x="2787120" y="2329200"/>
              <a:ext cx="115560" cy="105480"/>
            </a:xfrm>
            <a:custGeom>
              <a:avLst/>
              <a:gdLst/>
              <a:ahLst/>
              <a:rect l="l" t="t" r="r" b="b"/>
              <a:pathLst>
                <a:path w="7541" h="6874">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style>
            <a:lnRef idx="0"/>
            <a:fillRef idx="0"/>
            <a:effectRef idx="0"/>
            <a:fontRef idx="minor"/>
          </p:style>
        </p:sp>
        <p:sp>
          <p:nvSpPr>
            <p:cNvPr id="3070" name="CustomShape 206"/>
            <p:cNvSpPr/>
            <p:nvPr/>
          </p:nvSpPr>
          <p:spPr>
            <a:xfrm rot="5400000">
              <a:off x="3196440" y="2302560"/>
              <a:ext cx="189360" cy="159120"/>
            </a:xfrm>
            <a:custGeom>
              <a:avLst/>
              <a:gdLst/>
              <a:ahLst/>
              <a:rect l="l" t="t" r="r" b="b"/>
              <a:pathLst>
                <a:path w="12336" h="10372">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style>
            <a:lnRef idx="0"/>
            <a:fillRef idx="0"/>
            <a:effectRef idx="0"/>
            <a:fontRef idx="minor"/>
          </p:style>
        </p:sp>
        <p:sp>
          <p:nvSpPr>
            <p:cNvPr id="3071" name="CustomShape 207"/>
            <p:cNvSpPr/>
            <p:nvPr/>
          </p:nvSpPr>
          <p:spPr>
            <a:xfrm rot="5400000">
              <a:off x="3130560" y="2629080"/>
              <a:ext cx="320760" cy="55440"/>
            </a:xfrm>
            <a:custGeom>
              <a:avLst/>
              <a:gdLst/>
              <a:ahLst/>
              <a:rect l="l" t="t" r="r" b="b"/>
              <a:pathLst>
                <a:path w="20879" h="3628">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style>
            <a:lnRef idx="0"/>
            <a:fillRef idx="0"/>
            <a:effectRef idx="0"/>
            <a:fontRef idx="minor"/>
          </p:style>
        </p:sp>
        <p:sp>
          <p:nvSpPr>
            <p:cNvPr id="3072" name="CustomShape 208"/>
            <p:cNvSpPr/>
            <p:nvPr/>
          </p:nvSpPr>
          <p:spPr>
            <a:xfrm rot="5400000">
              <a:off x="3211560" y="2344320"/>
              <a:ext cx="117000" cy="116640"/>
            </a:xfrm>
            <a:custGeom>
              <a:avLst/>
              <a:gdLst/>
              <a:ahLst/>
              <a:rect l="l" t="t" r="r" b="b"/>
              <a:pathLst>
                <a:path w="7622" h="7622">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style>
            <a:lnRef idx="0"/>
            <a:fillRef idx="0"/>
            <a:effectRef idx="0"/>
            <a:fontRef idx="minor"/>
          </p:style>
        </p:sp>
        <p:sp>
          <p:nvSpPr>
            <p:cNvPr id="3073" name="CustomShape 209"/>
            <p:cNvSpPr/>
            <p:nvPr/>
          </p:nvSpPr>
          <p:spPr>
            <a:xfrm rot="5400000">
              <a:off x="3232800" y="2328480"/>
              <a:ext cx="116280" cy="105840"/>
            </a:xfrm>
            <a:custGeom>
              <a:avLst/>
              <a:gdLst/>
              <a:ahLst/>
              <a:rect l="l" t="t" r="r" b="b"/>
              <a:pathLst>
                <a:path w="7576" h="6899">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style>
            <a:lnRef idx="0"/>
            <a:fillRef idx="0"/>
            <a:effectRef idx="0"/>
            <a:fontRef idx="minor"/>
          </p:style>
        </p:sp>
        <p:sp>
          <p:nvSpPr>
            <p:cNvPr id="3074" name="CustomShape 210"/>
            <p:cNvSpPr/>
            <p:nvPr/>
          </p:nvSpPr>
          <p:spPr>
            <a:xfrm rot="5400000">
              <a:off x="2921760" y="2136960"/>
              <a:ext cx="292680" cy="55440"/>
            </a:xfrm>
            <a:custGeom>
              <a:avLst/>
              <a:gdLst/>
              <a:ahLst/>
              <a:rect l="l" t="t" r="r" b="b"/>
              <a:pathLst>
                <a:path w="19065" h="3641">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style>
            <a:lnRef idx="0"/>
            <a:fillRef idx="0"/>
            <a:effectRef idx="0"/>
            <a:fontRef idx="minor"/>
          </p:style>
        </p:sp>
        <p:sp>
          <p:nvSpPr>
            <p:cNvPr id="3075" name="CustomShape 211"/>
            <p:cNvSpPr/>
            <p:nvPr/>
          </p:nvSpPr>
          <p:spPr>
            <a:xfrm rot="5400000">
              <a:off x="2962440" y="2350800"/>
              <a:ext cx="212040" cy="159480"/>
            </a:xfrm>
            <a:custGeom>
              <a:avLst/>
              <a:gdLst/>
              <a:ahLst/>
              <a:rect l="l" t="t" r="r" b="b"/>
              <a:pathLst>
                <a:path w="13820" h="10407">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style>
            <a:lnRef idx="0"/>
            <a:fillRef idx="0"/>
            <a:effectRef idx="0"/>
            <a:fontRef idx="minor"/>
          </p:style>
        </p:sp>
        <p:sp>
          <p:nvSpPr>
            <p:cNvPr id="3076" name="CustomShape 212"/>
            <p:cNvSpPr/>
            <p:nvPr/>
          </p:nvSpPr>
          <p:spPr>
            <a:xfrm rot="5400000">
              <a:off x="2988720" y="2417400"/>
              <a:ext cx="116640" cy="116640"/>
            </a:xfrm>
            <a:custGeom>
              <a:avLst/>
              <a:gdLst/>
              <a:ahLst/>
              <a:rect l="l" t="t" r="r" b="b"/>
              <a:pathLst>
                <a:path w="7610" h="761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style>
            <a:lnRef idx="0"/>
            <a:fillRef idx="0"/>
            <a:effectRef idx="0"/>
            <a:fontRef idx="minor"/>
          </p:style>
        </p:sp>
        <p:sp>
          <p:nvSpPr>
            <p:cNvPr id="3077" name="CustomShape 213"/>
            <p:cNvSpPr/>
            <p:nvPr/>
          </p:nvSpPr>
          <p:spPr>
            <a:xfrm rot="5400000">
              <a:off x="3011040" y="2401200"/>
              <a:ext cx="114840" cy="104400"/>
            </a:xfrm>
            <a:custGeom>
              <a:avLst/>
              <a:gdLst/>
              <a:ahLst/>
              <a:rect l="l" t="t" r="r" b="b"/>
              <a:pathLst>
                <a:path w="7495" h="6805">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style>
            <a:lnRef idx="0"/>
            <a:fillRef idx="0"/>
            <a:effectRef idx="0"/>
            <a:fontRef idx="minor"/>
          </p:style>
        </p:sp>
        <p:sp>
          <p:nvSpPr>
            <p:cNvPr id="3078" name="CustomShape 214"/>
            <p:cNvSpPr/>
            <p:nvPr/>
          </p:nvSpPr>
          <p:spPr>
            <a:xfrm rot="5400000">
              <a:off x="2477160" y="2136960"/>
              <a:ext cx="292680" cy="55800"/>
            </a:xfrm>
            <a:custGeom>
              <a:avLst/>
              <a:gdLst/>
              <a:ahLst/>
              <a:rect l="l" t="t" r="r" b="b"/>
              <a:pathLst>
                <a:path w="19065" h="3646">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style>
            <a:lnRef idx="0"/>
            <a:fillRef idx="0"/>
            <a:effectRef idx="0"/>
            <a:fontRef idx="minor"/>
          </p:style>
        </p:sp>
        <p:sp>
          <p:nvSpPr>
            <p:cNvPr id="3079" name="CustomShape 215"/>
            <p:cNvSpPr/>
            <p:nvPr/>
          </p:nvSpPr>
          <p:spPr>
            <a:xfrm rot="5400000">
              <a:off x="2517840" y="2350800"/>
              <a:ext cx="212040" cy="159480"/>
            </a:xfrm>
            <a:custGeom>
              <a:avLst/>
              <a:gdLst/>
              <a:ahLst/>
              <a:rect l="l" t="t" r="r" b="b"/>
              <a:pathLst>
                <a:path w="13820" h="10407">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style>
            <a:lnRef idx="0"/>
            <a:fillRef idx="0"/>
            <a:effectRef idx="0"/>
            <a:fontRef idx="minor"/>
          </p:style>
        </p:sp>
        <p:sp>
          <p:nvSpPr>
            <p:cNvPr id="3080" name="CustomShape 216"/>
            <p:cNvSpPr/>
            <p:nvPr/>
          </p:nvSpPr>
          <p:spPr>
            <a:xfrm rot="5400000">
              <a:off x="2544120" y="2417400"/>
              <a:ext cx="116640" cy="116640"/>
            </a:xfrm>
            <a:custGeom>
              <a:avLst/>
              <a:gdLst/>
              <a:ahLst/>
              <a:rect l="l" t="t" r="r" b="b"/>
              <a:pathLst>
                <a:path w="7610" h="7611">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style>
            <a:lnRef idx="0"/>
            <a:fillRef idx="0"/>
            <a:effectRef idx="0"/>
            <a:fontRef idx="minor"/>
          </p:style>
        </p:sp>
        <p:sp>
          <p:nvSpPr>
            <p:cNvPr id="3081" name="CustomShape 217"/>
            <p:cNvSpPr/>
            <p:nvPr/>
          </p:nvSpPr>
          <p:spPr>
            <a:xfrm rot="5400000">
              <a:off x="2563560" y="2402280"/>
              <a:ext cx="117720" cy="106920"/>
            </a:xfrm>
            <a:custGeom>
              <a:avLst/>
              <a:gdLst/>
              <a:ahLst/>
              <a:rect l="l" t="t" r="r" b="b"/>
              <a:pathLst>
                <a:path w="7679" h="6968">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style>
            <a:lnRef idx="0"/>
            <a:fillRef idx="0"/>
            <a:effectRef idx="0"/>
            <a:fontRef idx="minor"/>
          </p:style>
        </p:sp>
        <p:sp>
          <p:nvSpPr>
            <p:cNvPr id="3082" name="CustomShape 218"/>
            <p:cNvSpPr/>
            <p:nvPr/>
          </p:nvSpPr>
          <p:spPr>
            <a:xfrm rot="5400000">
              <a:off x="2307240" y="2302200"/>
              <a:ext cx="189360" cy="159120"/>
            </a:xfrm>
            <a:custGeom>
              <a:avLst/>
              <a:gdLst/>
              <a:ahLst/>
              <a:rect l="l" t="t" r="r" b="b"/>
              <a:pathLst>
                <a:path w="12338" h="10382">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style>
            <a:lnRef idx="0"/>
            <a:fillRef idx="0"/>
            <a:effectRef idx="0"/>
            <a:fontRef idx="minor"/>
          </p:style>
        </p:sp>
        <p:sp>
          <p:nvSpPr>
            <p:cNvPr id="3083" name="CustomShape 219"/>
            <p:cNvSpPr/>
            <p:nvPr/>
          </p:nvSpPr>
          <p:spPr>
            <a:xfrm rot="5400000">
              <a:off x="2241360" y="2629080"/>
              <a:ext cx="320760" cy="55440"/>
            </a:xfrm>
            <a:custGeom>
              <a:avLst/>
              <a:gdLst/>
              <a:ahLst/>
              <a:rect l="l" t="t" r="r" b="b"/>
              <a:pathLst>
                <a:path w="20879" h="364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style>
            <a:lnRef idx="0"/>
            <a:fillRef idx="0"/>
            <a:effectRef idx="0"/>
            <a:fontRef idx="minor"/>
          </p:style>
        </p:sp>
        <p:sp>
          <p:nvSpPr>
            <p:cNvPr id="3084" name="CustomShape 220"/>
            <p:cNvSpPr/>
            <p:nvPr/>
          </p:nvSpPr>
          <p:spPr>
            <a:xfrm rot="5400000">
              <a:off x="2322360" y="2344320"/>
              <a:ext cx="117000" cy="116640"/>
            </a:xfrm>
            <a:custGeom>
              <a:avLst/>
              <a:gdLst/>
              <a:ahLst/>
              <a:rect l="l" t="t" r="r" b="b"/>
              <a:pathLst>
                <a:path w="7622" h="761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style>
            <a:lnRef idx="0"/>
            <a:fillRef idx="0"/>
            <a:effectRef idx="0"/>
            <a:fontRef idx="minor"/>
          </p:style>
        </p:sp>
        <p:sp>
          <p:nvSpPr>
            <p:cNvPr id="3085" name="CustomShape 221"/>
            <p:cNvSpPr/>
            <p:nvPr/>
          </p:nvSpPr>
          <p:spPr>
            <a:xfrm rot="5400000">
              <a:off x="2343240" y="2328120"/>
              <a:ext cx="117000" cy="105840"/>
            </a:xfrm>
            <a:custGeom>
              <a:avLst/>
              <a:gdLst/>
              <a:ahLst/>
              <a:rect l="l" t="t" r="r" b="b"/>
              <a:pathLst>
                <a:path w="7622" h="6908">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style>
            <a:lnRef idx="0"/>
            <a:fillRef idx="0"/>
            <a:effectRef idx="0"/>
            <a:fontRef idx="minor"/>
          </p:style>
        </p:sp>
        <p:sp>
          <p:nvSpPr>
            <p:cNvPr id="3086" name="CustomShape 222"/>
            <p:cNvSpPr/>
            <p:nvPr/>
          </p:nvSpPr>
          <p:spPr>
            <a:xfrm rot="5400000">
              <a:off x="2035080" y="2140200"/>
              <a:ext cx="286200" cy="55800"/>
            </a:xfrm>
            <a:custGeom>
              <a:avLst/>
              <a:gdLst/>
              <a:ahLst/>
              <a:rect l="l" t="t" r="r" b="b"/>
              <a:pathLst>
                <a:path w="18643" h="3646">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style>
            <a:lnRef idx="0"/>
            <a:fillRef idx="0"/>
            <a:effectRef idx="0"/>
            <a:fontRef idx="minor"/>
          </p:style>
        </p:sp>
        <p:sp>
          <p:nvSpPr>
            <p:cNvPr id="3087" name="CustomShape 223"/>
            <p:cNvSpPr/>
            <p:nvPr/>
          </p:nvSpPr>
          <p:spPr>
            <a:xfrm rot="5400000">
              <a:off x="2072520" y="2350800"/>
              <a:ext cx="212040" cy="159480"/>
            </a:xfrm>
            <a:custGeom>
              <a:avLst/>
              <a:gdLst/>
              <a:ahLst/>
              <a:rect l="l" t="t" r="r" b="b"/>
              <a:pathLst>
                <a:path w="13820" h="10397">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style>
            <a:lnRef idx="0"/>
            <a:fillRef idx="0"/>
            <a:effectRef idx="0"/>
            <a:fontRef idx="minor"/>
          </p:style>
        </p:sp>
        <p:sp>
          <p:nvSpPr>
            <p:cNvPr id="3088" name="CustomShape 224"/>
            <p:cNvSpPr/>
            <p:nvPr/>
          </p:nvSpPr>
          <p:spPr>
            <a:xfrm rot="5400000">
              <a:off x="2098800" y="2417400"/>
              <a:ext cx="116640" cy="116640"/>
            </a:xfrm>
            <a:custGeom>
              <a:avLst/>
              <a:gdLst/>
              <a:ahLst/>
              <a:rect l="l" t="t" r="r" b="b"/>
              <a:pathLst>
                <a:path w="7610" h="761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style>
            <a:lnRef idx="0"/>
            <a:fillRef idx="0"/>
            <a:effectRef idx="0"/>
            <a:fontRef idx="minor"/>
          </p:style>
        </p:sp>
        <p:sp>
          <p:nvSpPr>
            <p:cNvPr id="3089" name="CustomShape 225"/>
            <p:cNvSpPr/>
            <p:nvPr/>
          </p:nvSpPr>
          <p:spPr>
            <a:xfrm rot="5400000">
              <a:off x="2121120" y="2401200"/>
              <a:ext cx="114840" cy="104400"/>
            </a:xfrm>
            <a:custGeom>
              <a:avLst/>
              <a:gdLst/>
              <a:ahLst/>
              <a:rect l="l" t="t" r="r" b="b"/>
              <a:pathLst>
                <a:path w="7495" h="6806">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style>
            <a:lnRef idx="0"/>
            <a:fillRef idx="0"/>
            <a:effectRef idx="0"/>
            <a:fontRef idx="minor"/>
          </p:style>
        </p:sp>
      </p:grpSp>
      <p:grpSp>
        <p:nvGrpSpPr>
          <p:cNvPr id="3090" name="Group 226"/>
          <p:cNvGrpSpPr/>
          <p:nvPr/>
        </p:nvGrpSpPr>
        <p:grpSpPr>
          <a:xfrm>
            <a:off x="1998360" y="4220280"/>
            <a:ext cx="1518840" cy="198000"/>
            <a:chOff x="1998360" y="4220280"/>
            <a:chExt cx="1518840" cy="198000"/>
          </a:xfrm>
        </p:grpSpPr>
        <p:sp>
          <p:nvSpPr>
            <p:cNvPr id="3091" name="CustomShape 227"/>
            <p:cNvSpPr/>
            <p:nvPr/>
          </p:nvSpPr>
          <p:spPr>
            <a:xfrm>
              <a:off x="3024000" y="4251960"/>
              <a:ext cx="59040" cy="44640"/>
            </a:xfrm>
            <a:custGeom>
              <a:avLst/>
              <a:gdLst/>
              <a:ahLst/>
              <a:rect l="l" t="t" r="r" b="b"/>
              <a:pathLst>
                <a:path w="7909" h="5971">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tyle>
            <a:lnRef idx="0"/>
            <a:fillRef idx="0"/>
            <a:effectRef idx="0"/>
            <a:fontRef idx="minor"/>
          </p:style>
        </p:sp>
        <p:sp>
          <p:nvSpPr>
            <p:cNvPr id="3092" name="CustomShape 228"/>
            <p:cNvSpPr/>
            <p:nvPr/>
          </p:nvSpPr>
          <p:spPr>
            <a:xfrm>
              <a:off x="2991960" y="4331160"/>
              <a:ext cx="58680" cy="61200"/>
            </a:xfrm>
            <a:custGeom>
              <a:avLst/>
              <a:gdLst/>
              <a:ahLst/>
              <a:rect l="l" t="t" r="r" b="b"/>
              <a:pathLst>
                <a:path w="7856" h="8171">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tyle>
            <a:lnRef idx="0"/>
            <a:fillRef idx="0"/>
            <a:effectRef idx="0"/>
            <a:fontRef idx="minor"/>
          </p:style>
        </p:sp>
        <p:sp>
          <p:nvSpPr>
            <p:cNvPr id="3093" name="CustomShape 229"/>
            <p:cNvSpPr/>
            <p:nvPr/>
          </p:nvSpPr>
          <p:spPr>
            <a:xfrm>
              <a:off x="3143160" y="4287240"/>
              <a:ext cx="244080" cy="64440"/>
            </a:xfrm>
            <a:prstGeom prst="rect">
              <a:avLst/>
            </a:prstGeom>
            <a:solidFill>
              <a:srgbClr val="6c7e95"/>
            </a:solidFill>
            <a:ln>
              <a:noFill/>
            </a:ln>
          </p:spPr>
          <p:style>
            <a:lnRef idx="0"/>
            <a:fillRef idx="0"/>
            <a:effectRef idx="0"/>
            <a:fontRef idx="minor"/>
          </p:style>
        </p:sp>
        <p:sp>
          <p:nvSpPr>
            <p:cNvPr id="3094" name="CustomShape 230"/>
            <p:cNvSpPr/>
            <p:nvPr/>
          </p:nvSpPr>
          <p:spPr>
            <a:xfrm>
              <a:off x="3177720" y="4299480"/>
              <a:ext cx="38520" cy="36720"/>
            </a:xfrm>
            <a:custGeom>
              <a:avLst/>
              <a:gdLst/>
              <a:ahLst/>
              <a:rect l="l" t="t" r="r" b="b"/>
              <a:pathLst>
                <a:path w="5186" h="4924">
                  <a:moveTo>
                    <a:pt x="0" y="2619"/>
                  </a:moveTo>
                  <a:lnTo>
                    <a:pt x="2462" y="0"/>
                  </a:lnTo>
                  <a:lnTo>
                    <a:pt x="5186" y="2619"/>
                  </a:lnTo>
                  <a:lnTo>
                    <a:pt x="2200" y="4924"/>
                  </a:lnTo>
                  <a:close/>
                </a:path>
              </a:pathLst>
            </a:custGeom>
            <a:solidFill>
              <a:srgbClr val="efd67e"/>
            </a:solidFill>
            <a:ln>
              <a:noFill/>
            </a:ln>
          </p:spPr>
          <p:style>
            <a:lnRef idx="0"/>
            <a:fillRef idx="0"/>
            <a:effectRef idx="0"/>
            <a:fontRef idx="minor"/>
          </p:style>
        </p:sp>
        <p:sp>
          <p:nvSpPr>
            <p:cNvPr id="3095" name="CustomShape 231"/>
            <p:cNvSpPr/>
            <p:nvPr/>
          </p:nvSpPr>
          <p:spPr>
            <a:xfrm>
              <a:off x="3363480" y="4316760"/>
              <a:ext cx="39600" cy="35280"/>
            </a:xfrm>
            <a:custGeom>
              <a:avLst/>
              <a:gdLst/>
              <a:ahLst/>
              <a:rect l="l" t="t" r="r" b="b"/>
              <a:pathLst>
                <a:path w="1424" h="1401">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style>
            <a:lnRef idx="0"/>
            <a:fillRef idx="0"/>
            <a:effectRef idx="0"/>
            <a:fontRef idx="minor"/>
          </p:style>
        </p:sp>
        <p:sp>
          <p:nvSpPr>
            <p:cNvPr id="3096" name="CustomShape 232"/>
            <p:cNvSpPr/>
            <p:nvPr/>
          </p:nvSpPr>
          <p:spPr>
            <a:xfrm>
              <a:off x="2795400" y="4286520"/>
              <a:ext cx="172080" cy="64440"/>
            </a:xfrm>
            <a:prstGeom prst="rect">
              <a:avLst/>
            </a:prstGeom>
            <a:solidFill>
              <a:srgbClr val="6c7e95"/>
            </a:solidFill>
            <a:ln>
              <a:noFill/>
            </a:ln>
          </p:spPr>
          <p:style>
            <a:lnRef idx="0"/>
            <a:fillRef idx="0"/>
            <a:effectRef idx="0"/>
            <a:fontRef idx="minor"/>
          </p:style>
        </p:sp>
        <p:sp>
          <p:nvSpPr>
            <p:cNvPr id="3097" name="CustomShape 233"/>
            <p:cNvSpPr/>
            <p:nvPr/>
          </p:nvSpPr>
          <p:spPr>
            <a:xfrm>
              <a:off x="2858760" y="4291200"/>
              <a:ext cx="38520" cy="46800"/>
            </a:xfrm>
            <a:custGeom>
              <a:avLst/>
              <a:gdLst/>
              <a:ahLst/>
              <a:rect l="l" t="t" r="r" b="b"/>
              <a:pathLst>
                <a:path w="5186" h="6285">
                  <a:moveTo>
                    <a:pt x="0" y="3719"/>
                  </a:moveTo>
                  <a:lnTo>
                    <a:pt x="1624" y="0"/>
                  </a:lnTo>
                  <a:lnTo>
                    <a:pt x="5186" y="3771"/>
                  </a:lnTo>
                  <a:lnTo>
                    <a:pt x="2043" y="6285"/>
                  </a:lnTo>
                  <a:close/>
                </a:path>
              </a:pathLst>
            </a:custGeom>
            <a:solidFill>
              <a:srgbClr val="efd67e"/>
            </a:solidFill>
            <a:ln>
              <a:noFill/>
            </a:ln>
          </p:spPr>
          <p:style>
            <a:lnRef idx="0"/>
            <a:fillRef idx="0"/>
            <a:effectRef idx="0"/>
            <a:fontRef idx="minor"/>
          </p:style>
        </p:sp>
        <p:sp>
          <p:nvSpPr>
            <p:cNvPr id="3098" name="CustomShape 234"/>
            <p:cNvSpPr/>
            <p:nvPr/>
          </p:nvSpPr>
          <p:spPr>
            <a:xfrm>
              <a:off x="2063520" y="4251600"/>
              <a:ext cx="59400" cy="50040"/>
            </a:xfrm>
            <a:custGeom>
              <a:avLst/>
              <a:gdLst/>
              <a:ahLst/>
              <a:rect l="l" t="t" r="r" b="b"/>
              <a:pathLst>
                <a:path w="7962" h="6704">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tyle>
            <a:lnRef idx="0"/>
            <a:fillRef idx="0"/>
            <a:effectRef idx="0"/>
            <a:fontRef idx="minor"/>
          </p:style>
        </p:sp>
        <p:sp>
          <p:nvSpPr>
            <p:cNvPr id="3099" name="CustomShape 235"/>
            <p:cNvSpPr/>
            <p:nvPr/>
          </p:nvSpPr>
          <p:spPr>
            <a:xfrm>
              <a:off x="2674080" y="4360320"/>
              <a:ext cx="49320" cy="25560"/>
            </a:xfrm>
            <a:custGeom>
              <a:avLst/>
              <a:gdLst/>
              <a:ahLst/>
              <a:rect l="l" t="t" r="r" b="b"/>
              <a:pathLst>
                <a:path w="6600" h="3457">
                  <a:moveTo>
                    <a:pt x="0" y="1153"/>
                  </a:moveTo>
                  <a:lnTo>
                    <a:pt x="419" y="3457"/>
                  </a:lnTo>
                  <a:lnTo>
                    <a:pt x="4557" y="2724"/>
                  </a:lnTo>
                  <a:lnTo>
                    <a:pt x="6600" y="1100"/>
                  </a:lnTo>
                  <a:lnTo>
                    <a:pt x="4923" y="0"/>
                  </a:lnTo>
                  <a:close/>
                </a:path>
              </a:pathLst>
            </a:custGeom>
            <a:solidFill>
              <a:srgbClr val="978344"/>
            </a:solidFill>
            <a:ln>
              <a:noFill/>
            </a:ln>
          </p:spPr>
          <p:style>
            <a:lnRef idx="0"/>
            <a:fillRef idx="0"/>
            <a:effectRef idx="0"/>
            <a:fontRef idx="minor"/>
          </p:style>
        </p:sp>
        <p:sp>
          <p:nvSpPr>
            <p:cNvPr id="3100" name="CustomShape 236"/>
            <p:cNvSpPr/>
            <p:nvPr/>
          </p:nvSpPr>
          <p:spPr>
            <a:xfrm>
              <a:off x="2673000" y="4351680"/>
              <a:ext cx="58320" cy="16920"/>
            </a:xfrm>
            <a:custGeom>
              <a:avLst/>
              <a:gdLst/>
              <a:ahLst/>
              <a:rect l="l" t="t" r="r" b="b"/>
              <a:pathLst>
                <a:path w="2480" h="701">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style>
            <a:lnRef idx="0"/>
            <a:fillRef idx="0"/>
            <a:effectRef idx="0"/>
            <a:fontRef idx="minor"/>
          </p:style>
        </p:sp>
        <p:sp>
          <p:nvSpPr>
            <p:cNvPr id="3101" name="CustomShape 237"/>
            <p:cNvSpPr/>
            <p:nvPr/>
          </p:nvSpPr>
          <p:spPr>
            <a:xfrm>
              <a:off x="2385000" y="4268880"/>
              <a:ext cx="59760" cy="17640"/>
            </a:xfrm>
            <a:custGeom>
              <a:avLst/>
              <a:gdLst/>
              <a:ahLst/>
              <a:rect l="l" t="t" r="r" b="b"/>
              <a:pathLst>
                <a:path w="2515" h="736">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style>
            <a:lnRef idx="0"/>
            <a:fillRef idx="0"/>
            <a:effectRef idx="0"/>
            <a:fontRef idx="minor"/>
          </p:style>
        </p:sp>
        <p:sp>
          <p:nvSpPr>
            <p:cNvPr id="3102" name="CustomShape 238"/>
            <p:cNvSpPr/>
            <p:nvPr/>
          </p:nvSpPr>
          <p:spPr>
            <a:xfrm>
              <a:off x="2352600" y="4351680"/>
              <a:ext cx="59400" cy="16920"/>
            </a:xfrm>
            <a:custGeom>
              <a:avLst/>
              <a:gdLst/>
              <a:ahLst/>
              <a:rect l="l" t="t" r="r" b="b"/>
              <a:pathLst>
                <a:path w="2480" h="701">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style>
            <a:lnRef idx="0"/>
            <a:fillRef idx="0"/>
            <a:effectRef idx="0"/>
            <a:fontRef idx="minor"/>
          </p:style>
        </p:sp>
        <p:sp>
          <p:nvSpPr>
            <p:cNvPr id="3103" name="CustomShape 239"/>
            <p:cNvSpPr/>
            <p:nvPr/>
          </p:nvSpPr>
          <p:spPr>
            <a:xfrm>
              <a:off x="2520000" y="4286880"/>
              <a:ext cx="101160" cy="64440"/>
            </a:xfrm>
            <a:prstGeom prst="rect">
              <a:avLst/>
            </a:prstGeom>
            <a:solidFill>
              <a:srgbClr val="6c7e95"/>
            </a:solidFill>
            <a:ln>
              <a:noFill/>
            </a:ln>
          </p:spPr>
          <p:style>
            <a:lnRef idx="0"/>
            <a:fillRef idx="0"/>
            <a:effectRef idx="0"/>
            <a:fontRef idx="minor"/>
          </p:style>
        </p:sp>
        <p:sp>
          <p:nvSpPr>
            <p:cNvPr id="3104" name="CustomShape 240"/>
            <p:cNvSpPr/>
            <p:nvPr/>
          </p:nvSpPr>
          <p:spPr>
            <a:xfrm>
              <a:off x="2512440" y="4261680"/>
              <a:ext cx="65160" cy="74160"/>
            </a:xfrm>
            <a:custGeom>
              <a:avLst/>
              <a:gdLst/>
              <a:ahLst/>
              <a:rect l="l" t="t" r="r" b="b"/>
              <a:pathLst>
                <a:path w="8691" h="993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tyle>
            <a:lnRef idx="0"/>
            <a:fillRef idx="0"/>
            <a:effectRef idx="0"/>
            <a:fontRef idx="minor"/>
          </p:style>
        </p:sp>
        <p:sp>
          <p:nvSpPr>
            <p:cNvPr id="3105" name="CustomShape 241"/>
            <p:cNvSpPr/>
            <p:nvPr/>
          </p:nvSpPr>
          <p:spPr>
            <a:xfrm>
              <a:off x="2267640" y="4289040"/>
              <a:ext cx="39240" cy="60480"/>
            </a:xfrm>
            <a:prstGeom prst="rect">
              <a:avLst/>
            </a:prstGeom>
            <a:solidFill>
              <a:srgbClr val="6c7e95"/>
            </a:solidFill>
            <a:ln>
              <a:noFill/>
            </a:ln>
          </p:spPr>
          <p:style>
            <a:lnRef idx="0"/>
            <a:fillRef idx="0"/>
            <a:effectRef idx="0"/>
            <a:fontRef idx="minor"/>
          </p:style>
        </p:sp>
        <p:sp>
          <p:nvSpPr>
            <p:cNvPr id="3106" name="CustomShape 242"/>
            <p:cNvSpPr/>
            <p:nvPr/>
          </p:nvSpPr>
          <p:spPr>
            <a:xfrm>
              <a:off x="2208960" y="4286520"/>
              <a:ext cx="61200" cy="65160"/>
            </a:xfrm>
            <a:prstGeom prst="rect">
              <a:avLst/>
            </a:prstGeom>
            <a:solidFill>
              <a:srgbClr val="efd67e"/>
            </a:solidFill>
            <a:ln>
              <a:noFill/>
            </a:ln>
          </p:spPr>
          <p:style>
            <a:lnRef idx="0"/>
            <a:fillRef idx="0"/>
            <a:effectRef idx="0"/>
            <a:fontRef idx="minor"/>
          </p:style>
        </p:sp>
        <p:sp>
          <p:nvSpPr>
            <p:cNvPr id="3107" name="CustomShape 243"/>
            <p:cNvSpPr/>
            <p:nvPr/>
          </p:nvSpPr>
          <p:spPr>
            <a:xfrm>
              <a:off x="2276640" y="4286160"/>
              <a:ext cx="268200" cy="65880"/>
            </a:xfrm>
            <a:custGeom>
              <a:avLst/>
              <a:gdLst/>
              <a:ahLst/>
              <a:rect l="l" t="t" r="r" b="b"/>
              <a:pathLst>
                <a:path w="11317" h="279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style>
            <a:lnRef idx="0"/>
            <a:fillRef idx="0"/>
            <a:effectRef idx="0"/>
            <a:fontRef idx="minor"/>
          </p:style>
        </p:sp>
        <p:sp>
          <p:nvSpPr>
            <p:cNvPr id="3108" name="CustomShape 244"/>
            <p:cNvSpPr/>
            <p:nvPr/>
          </p:nvSpPr>
          <p:spPr>
            <a:xfrm>
              <a:off x="2595960" y="4286160"/>
              <a:ext cx="267840" cy="65880"/>
            </a:xfrm>
            <a:custGeom>
              <a:avLst/>
              <a:gdLst/>
              <a:ahLst/>
              <a:rect l="l" t="t" r="r" b="b"/>
              <a:pathLst>
                <a:path w="11306" h="279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style>
            <a:lnRef idx="0"/>
            <a:fillRef idx="0"/>
            <a:effectRef idx="0"/>
            <a:fontRef idx="minor"/>
          </p:style>
        </p:sp>
        <p:sp>
          <p:nvSpPr>
            <p:cNvPr id="3109" name="CustomShape 245"/>
            <p:cNvSpPr/>
            <p:nvPr/>
          </p:nvSpPr>
          <p:spPr>
            <a:xfrm>
              <a:off x="2915280" y="4286160"/>
              <a:ext cx="268200" cy="65880"/>
            </a:xfrm>
            <a:custGeom>
              <a:avLst/>
              <a:gdLst/>
              <a:ahLst/>
              <a:rect l="l" t="t" r="r" b="b"/>
              <a:pathLst>
                <a:path w="11317" h="279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style>
            <a:lnRef idx="0"/>
            <a:fillRef idx="0"/>
            <a:effectRef idx="0"/>
            <a:fontRef idx="minor"/>
          </p:style>
        </p:sp>
        <p:sp>
          <p:nvSpPr>
            <p:cNvPr id="3110" name="CustomShape 246"/>
            <p:cNvSpPr/>
            <p:nvPr/>
          </p:nvSpPr>
          <p:spPr>
            <a:xfrm>
              <a:off x="1998360" y="4286160"/>
              <a:ext cx="226800" cy="65880"/>
            </a:xfrm>
            <a:custGeom>
              <a:avLst/>
              <a:gdLst/>
              <a:ahLst/>
              <a:rect l="l" t="t" r="r" b="b"/>
              <a:pathLst>
                <a:path w="9573" h="279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style>
            <a:lnRef idx="0"/>
            <a:fillRef idx="0"/>
            <a:effectRef idx="0"/>
            <a:fontRef idx="minor"/>
          </p:style>
        </p:sp>
        <p:sp>
          <p:nvSpPr>
            <p:cNvPr id="3111" name="CustomShape 247"/>
            <p:cNvSpPr/>
            <p:nvPr/>
          </p:nvSpPr>
          <p:spPr>
            <a:xfrm>
              <a:off x="3234600" y="4286160"/>
              <a:ext cx="282600" cy="65880"/>
            </a:xfrm>
            <a:custGeom>
              <a:avLst/>
              <a:gdLst/>
              <a:ahLst/>
              <a:rect l="l" t="t" r="r" b="b"/>
              <a:pathLst>
                <a:path w="11937" h="279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style>
            <a:lnRef idx="0"/>
            <a:fillRef idx="0"/>
            <a:effectRef idx="0"/>
            <a:fontRef idx="minor"/>
          </p:style>
        </p:sp>
        <p:sp>
          <p:nvSpPr>
            <p:cNvPr id="3112" name="CustomShape 248"/>
            <p:cNvSpPr/>
            <p:nvPr/>
          </p:nvSpPr>
          <p:spPr>
            <a:xfrm>
              <a:off x="3210840" y="4286160"/>
              <a:ext cx="39240" cy="65880"/>
            </a:xfrm>
            <a:custGeom>
              <a:avLst/>
              <a:gdLst/>
              <a:ahLst/>
              <a:rect l="l" t="t" r="r" b="b"/>
              <a:pathLst>
                <a:path w="1676" h="279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style>
            <a:lnRef idx="0"/>
            <a:fillRef idx="0"/>
            <a:effectRef idx="0"/>
            <a:fontRef idx="minor"/>
          </p:style>
        </p:sp>
        <p:sp>
          <p:nvSpPr>
            <p:cNvPr id="3113" name="CustomShape 249"/>
            <p:cNvSpPr/>
            <p:nvPr/>
          </p:nvSpPr>
          <p:spPr>
            <a:xfrm>
              <a:off x="2891160" y="4286160"/>
              <a:ext cx="39240" cy="65880"/>
            </a:xfrm>
            <a:custGeom>
              <a:avLst/>
              <a:gdLst/>
              <a:ahLst/>
              <a:rect l="l" t="t" r="r" b="b"/>
              <a:pathLst>
                <a:path w="1677" h="279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style>
            <a:lnRef idx="0"/>
            <a:fillRef idx="0"/>
            <a:effectRef idx="0"/>
            <a:fontRef idx="minor"/>
          </p:style>
        </p:sp>
        <p:sp>
          <p:nvSpPr>
            <p:cNvPr id="3114" name="CustomShape 250"/>
            <p:cNvSpPr/>
            <p:nvPr/>
          </p:nvSpPr>
          <p:spPr>
            <a:xfrm>
              <a:off x="2571840" y="4286160"/>
              <a:ext cx="39240" cy="65880"/>
            </a:xfrm>
            <a:custGeom>
              <a:avLst/>
              <a:gdLst/>
              <a:ahLst/>
              <a:rect l="l" t="t" r="r" b="b"/>
              <a:pathLst>
                <a:path w="1677" h="279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style>
            <a:lnRef idx="0"/>
            <a:fillRef idx="0"/>
            <a:effectRef idx="0"/>
            <a:fontRef idx="minor"/>
          </p:style>
        </p:sp>
        <p:sp>
          <p:nvSpPr>
            <p:cNvPr id="3115" name="CustomShape 251"/>
            <p:cNvSpPr/>
            <p:nvPr/>
          </p:nvSpPr>
          <p:spPr>
            <a:xfrm>
              <a:off x="2252160" y="4286160"/>
              <a:ext cx="39240" cy="65880"/>
            </a:xfrm>
            <a:custGeom>
              <a:avLst/>
              <a:gdLst/>
              <a:ahLst/>
              <a:rect l="l" t="t" r="r" b="b"/>
              <a:pathLst>
                <a:path w="1677" h="279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style>
            <a:lnRef idx="0"/>
            <a:fillRef idx="0"/>
            <a:effectRef idx="0"/>
            <a:fontRef idx="minor"/>
          </p:style>
        </p:sp>
        <p:sp>
          <p:nvSpPr>
            <p:cNvPr id="3116" name="CustomShape 252"/>
            <p:cNvSpPr/>
            <p:nvPr/>
          </p:nvSpPr>
          <p:spPr>
            <a:xfrm>
              <a:off x="3032280" y="4220280"/>
              <a:ext cx="183240" cy="98280"/>
            </a:xfrm>
            <a:custGeom>
              <a:avLst/>
              <a:gdLst/>
              <a:ahLst/>
              <a:rect l="l" t="t" r="r" b="b"/>
              <a:pathLst>
                <a:path w="7748" h="4165">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style>
            <a:lnRef idx="0"/>
            <a:fillRef idx="0"/>
            <a:effectRef idx="0"/>
            <a:fontRef idx="minor"/>
          </p:style>
        </p:sp>
        <p:sp>
          <p:nvSpPr>
            <p:cNvPr id="3117" name="CustomShape 253"/>
            <p:cNvSpPr/>
            <p:nvPr/>
          </p:nvSpPr>
          <p:spPr>
            <a:xfrm>
              <a:off x="2712960" y="4220280"/>
              <a:ext cx="183600" cy="98640"/>
            </a:xfrm>
            <a:custGeom>
              <a:avLst/>
              <a:gdLst/>
              <a:ahLst/>
              <a:rect l="l" t="t" r="r" b="b"/>
              <a:pathLst>
                <a:path w="7759" h="4177">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style>
            <a:lnRef idx="0"/>
            <a:fillRef idx="0"/>
            <a:effectRef idx="0"/>
            <a:fontRef idx="minor"/>
          </p:style>
        </p:sp>
        <p:sp>
          <p:nvSpPr>
            <p:cNvPr id="3118" name="CustomShape 254"/>
            <p:cNvSpPr/>
            <p:nvPr/>
          </p:nvSpPr>
          <p:spPr>
            <a:xfrm>
              <a:off x="2393640" y="4220280"/>
              <a:ext cx="169920" cy="48240"/>
            </a:xfrm>
            <a:custGeom>
              <a:avLst/>
              <a:gdLst/>
              <a:ahLst/>
              <a:rect l="l" t="t" r="r" b="b"/>
              <a:pathLst>
                <a:path w="7174" h="2049">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style>
            <a:lnRef idx="0"/>
            <a:fillRef idx="0"/>
            <a:effectRef idx="0"/>
            <a:fontRef idx="minor"/>
          </p:style>
        </p:sp>
        <p:sp>
          <p:nvSpPr>
            <p:cNvPr id="3119" name="CustomShape 255"/>
            <p:cNvSpPr/>
            <p:nvPr/>
          </p:nvSpPr>
          <p:spPr>
            <a:xfrm>
              <a:off x="2564640" y="4270320"/>
              <a:ext cx="1440" cy="3240"/>
            </a:xfrm>
            <a:custGeom>
              <a:avLst/>
              <a:gdLst/>
              <a:ahLst/>
              <a:rect l="l" t="t" r="r" b="b"/>
              <a:pathLst>
                <a:path w="81" h="150">
                  <a:moveTo>
                    <a:pt x="0" y="0"/>
                  </a:moveTo>
                  <a:lnTo>
                    <a:pt x="0" y="0"/>
                  </a:lnTo>
                  <a:cubicBezTo>
                    <a:pt x="23" y="46"/>
                    <a:pt x="46" y="104"/>
                    <a:pt x="80" y="150"/>
                  </a:cubicBezTo>
                  <a:cubicBezTo>
                    <a:pt x="46" y="92"/>
                    <a:pt x="23" y="46"/>
                    <a:pt x="0" y="0"/>
                  </a:cubicBezTo>
                  <a:close/>
                </a:path>
              </a:pathLst>
            </a:custGeom>
            <a:solidFill>
              <a:srgbClr val="3f2551"/>
            </a:solidFill>
            <a:ln>
              <a:noFill/>
            </a:ln>
          </p:spPr>
          <p:style>
            <a:lnRef idx="0"/>
            <a:fillRef idx="0"/>
            <a:effectRef idx="0"/>
            <a:fontRef idx="minor"/>
          </p:style>
        </p:sp>
        <p:sp>
          <p:nvSpPr>
            <p:cNvPr id="3120" name="CustomShape 256"/>
            <p:cNvSpPr/>
            <p:nvPr/>
          </p:nvSpPr>
          <p:spPr>
            <a:xfrm>
              <a:off x="2521440" y="4276440"/>
              <a:ext cx="360" cy="360"/>
            </a:xfrm>
            <a:custGeom>
              <a:avLst/>
              <a:gdLst/>
              <a:ahLst/>
              <a:rect l="l" t="t" r="r" b="b"/>
              <a:pathLst>
                <a:path w="13" h="24">
                  <a:moveTo>
                    <a:pt x="1" y="0"/>
                  </a:moveTo>
                  <a:lnTo>
                    <a:pt x="12" y="23"/>
                  </a:lnTo>
                  <a:close/>
                </a:path>
              </a:pathLst>
            </a:custGeom>
            <a:solidFill>
              <a:srgbClr val="3f2551"/>
            </a:solidFill>
            <a:ln>
              <a:noFill/>
            </a:ln>
          </p:spPr>
          <p:style>
            <a:lnRef idx="0"/>
            <a:fillRef idx="0"/>
            <a:effectRef idx="0"/>
            <a:fontRef idx="minor"/>
          </p:style>
        </p:sp>
        <p:sp>
          <p:nvSpPr>
            <p:cNvPr id="3121" name="CustomShape 257"/>
            <p:cNvSpPr/>
            <p:nvPr/>
          </p:nvSpPr>
          <p:spPr>
            <a:xfrm>
              <a:off x="2525400" y="4281120"/>
              <a:ext cx="360" cy="360"/>
            </a:xfrm>
            <a:custGeom>
              <a:avLst/>
              <a:gdLst/>
              <a:ahLst/>
              <a:rect l="l" t="t" r="r" b="b"/>
              <a:pathLst>
                <a:path w="24" h="24">
                  <a:moveTo>
                    <a:pt x="1" y="0"/>
                  </a:moveTo>
                  <a:lnTo>
                    <a:pt x="24" y="23"/>
                  </a:lnTo>
                  <a:close/>
                </a:path>
              </a:pathLst>
            </a:custGeom>
            <a:solidFill>
              <a:srgbClr val="3f2551"/>
            </a:solidFill>
            <a:ln>
              <a:noFill/>
            </a:ln>
          </p:spPr>
          <p:style>
            <a:lnRef idx="0"/>
            <a:fillRef idx="0"/>
            <a:effectRef idx="0"/>
            <a:fontRef idx="minor"/>
          </p:style>
        </p:sp>
        <p:sp>
          <p:nvSpPr>
            <p:cNvPr id="3122" name="CustomShape 258"/>
            <p:cNvSpPr/>
            <p:nvPr/>
          </p:nvSpPr>
          <p:spPr>
            <a:xfrm>
              <a:off x="3031200" y="4268880"/>
              <a:ext cx="720" cy="1440"/>
            </a:xfrm>
            <a:custGeom>
              <a:avLst/>
              <a:gdLst/>
              <a:ahLst/>
              <a:rect l="l" t="t" r="r" b="b"/>
              <a:pathLst>
                <a:path w="47" h="82">
                  <a:moveTo>
                    <a:pt x="47" y="1"/>
                  </a:moveTo>
                  <a:lnTo>
                    <a:pt x="1" y="81"/>
                  </a:lnTo>
                  <a:lnTo>
                    <a:pt x="47" y="1"/>
                  </a:lnTo>
                  <a:close/>
                </a:path>
              </a:pathLst>
            </a:custGeom>
            <a:solidFill>
              <a:srgbClr val="dadcde"/>
            </a:solidFill>
            <a:ln>
              <a:noFill/>
            </a:ln>
          </p:spPr>
          <p:style>
            <a:lnRef idx="0"/>
            <a:fillRef idx="0"/>
            <a:effectRef idx="0"/>
            <a:fontRef idx="minor"/>
          </p:style>
        </p:sp>
        <p:sp>
          <p:nvSpPr>
            <p:cNvPr id="3123" name="CustomShape 259"/>
            <p:cNvSpPr/>
            <p:nvPr/>
          </p:nvSpPr>
          <p:spPr>
            <a:xfrm>
              <a:off x="3024000" y="4268880"/>
              <a:ext cx="59400" cy="16920"/>
            </a:xfrm>
            <a:custGeom>
              <a:avLst/>
              <a:gdLst/>
              <a:ahLst/>
              <a:rect l="l" t="t" r="r" b="b"/>
              <a:pathLst>
                <a:path w="2515" h="736">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style>
            <a:lnRef idx="0"/>
            <a:fillRef idx="0"/>
            <a:effectRef idx="0"/>
            <a:fontRef idx="minor"/>
          </p:style>
        </p:sp>
        <p:sp>
          <p:nvSpPr>
            <p:cNvPr id="3124" name="CustomShape 260"/>
            <p:cNvSpPr/>
            <p:nvPr/>
          </p:nvSpPr>
          <p:spPr>
            <a:xfrm>
              <a:off x="3024000" y="4268880"/>
              <a:ext cx="59400" cy="16920"/>
            </a:xfrm>
            <a:custGeom>
              <a:avLst/>
              <a:gdLst/>
              <a:ahLst/>
              <a:rect l="l" t="t" r="r" b="b"/>
              <a:pathLst>
                <a:path w="2515" h="736">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style>
            <a:lnRef idx="0"/>
            <a:fillRef idx="0"/>
            <a:effectRef idx="0"/>
            <a:fontRef idx="minor"/>
          </p:style>
        </p:sp>
        <p:sp>
          <p:nvSpPr>
            <p:cNvPr id="3125" name="CustomShape 261"/>
            <p:cNvSpPr/>
            <p:nvPr/>
          </p:nvSpPr>
          <p:spPr>
            <a:xfrm>
              <a:off x="2711880" y="4268880"/>
              <a:ext cx="720" cy="1440"/>
            </a:xfrm>
            <a:custGeom>
              <a:avLst/>
              <a:gdLst/>
              <a:ahLst/>
              <a:rect l="l" t="t" r="r" b="b"/>
              <a:pathLst>
                <a:path w="47" h="82">
                  <a:moveTo>
                    <a:pt x="46" y="1"/>
                  </a:moveTo>
                  <a:lnTo>
                    <a:pt x="0" y="81"/>
                  </a:lnTo>
                  <a:lnTo>
                    <a:pt x="46" y="1"/>
                  </a:lnTo>
                  <a:close/>
                </a:path>
              </a:pathLst>
            </a:custGeom>
            <a:solidFill>
              <a:srgbClr val="dadcde"/>
            </a:solidFill>
            <a:ln>
              <a:noFill/>
            </a:ln>
          </p:spPr>
          <p:style>
            <a:lnRef idx="0"/>
            <a:fillRef idx="0"/>
            <a:effectRef idx="0"/>
            <a:fontRef idx="minor"/>
          </p:style>
        </p:sp>
        <p:sp>
          <p:nvSpPr>
            <p:cNvPr id="3126" name="CustomShape 262"/>
            <p:cNvSpPr/>
            <p:nvPr/>
          </p:nvSpPr>
          <p:spPr>
            <a:xfrm>
              <a:off x="2761560" y="4268880"/>
              <a:ext cx="2160" cy="1440"/>
            </a:xfrm>
            <a:custGeom>
              <a:avLst/>
              <a:gdLst/>
              <a:ahLst/>
              <a:rect l="l" t="t" r="r" b="b"/>
              <a:pathLst>
                <a:path w="104" h="82">
                  <a:moveTo>
                    <a:pt x="104" y="1"/>
                  </a:moveTo>
                  <a:cubicBezTo>
                    <a:pt x="70" y="24"/>
                    <a:pt x="35" y="47"/>
                    <a:pt x="1" y="81"/>
                  </a:cubicBezTo>
                  <a:cubicBezTo>
                    <a:pt x="35" y="47"/>
                    <a:pt x="70" y="24"/>
                    <a:pt x="104" y="1"/>
                  </a:cubicBezTo>
                  <a:close/>
                </a:path>
              </a:pathLst>
            </a:custGeom>
            <a:solidFill>
              <a:srgbClr val="dadcde"/>
            </a:solidFill>
            <a:ln>
              <a:noFill/>
            </a:ln>
          </p:spPr>
          <p:style>
            <a:lnRef idx="0"/>
            <a:fillRef idx="0"/>
            <a:effectRef idx="0"/>
            <a:fontRef idx="minor"/>
          </p:style>
        </p:sp>
        <p:sp>
          <p:nvSpPr>
            <p:cNvPr id="3127" name="CustomShape 263"/>
            <p:cNvSpPr/>
            <p:nvPr/>
          </p:nvSpPr>
          <p:spPr>
            <a:xfrm>
              <a:off x="2704680" y="4268880"/>
              <a:ext cx="59400" cy="16920"/>
            </a:xfrm>
            <a:custGeom>
              <a:avLst/>
              <a:gdLst/>
              <a:ahLst/>
              <a:rect l="l" t="t" r="r" b="b"/>
              <a:pathLst>
                <a:path w="2515" h="736">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style>
            <a:lnRef idx="0"/>
            <a:fillRef idx="0"/>
            <a:effectRef idx="0"/>
            <a:fontRef idx="minor"/>
          </p:style>
        </p:sp>
        <p:sp>
          <p:nvSpPr>
            <p:cNvPr id="3128" name="CustomShape 264"/>
            <p:cNvSpPr/>
            <p:nvPr/>
          </p:nvSpPr>
          <p:spPr>
            <a:xfrm>
              <a:off x="2704680" y="4268880"/>
              <a:ext cx="59400" cy="16920"/>
            </a:xfrm>
            <a:custGeom>
              <a:avLst/>
              <a:gdLst/>
              <a:ahLst/>
              <a:rect l="l" t="t" r="r" b="b"/>
              <a:pathLst>
                <a:path w="2515" h="736">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style>
            <a:lnRef idx="0"/>
            <a:fillRef idx="0"/>
            <a:effectRef idx="0"/>
            <a:fontRef idx="minor"/>
          </p:style>
        </p:sp>
        <p:sp>
          <p:nvSpPr>
            <p:cNvPr id="3129" name="CustomShape 265"/>
            <p:cNvSpPr/>
            <p:nvPr/>
          </p:nvSpPr>
          <p:spPr>
            <a:xfrm>
              <a:off x="2522160" y="4277160"/>
              <a:ext cx="3240" cy="3600"/>
            </a:xfrm>
            <a:custGeom>
              <a:avLst/>
              <a:gdLst/>
              <a:ahLst/>
              <a:rect l="l" t="t" r="r" b="b"/>
              <a:pathLst>
                <a:path w="150" h="173">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style>
            <a:lnRef idx="0"/>
            <a:fillRef idx="0"/>
            <a:effectRef idx="0"/>
            <a:fontRef idx="minor"/>
          </p:style>
        </p:sp>
        <p:sp>
          <p:nvSpPr>
            <p:cNvPr id="3130" name="CustomShape 266"/>
            <p:cNvSpPr/>
            <p:nvPr/>
          </p:nvSpPr>
          <p:spPr>
            <a:xfrm>
              <a:off x="2563560" y="4268880"/>
              <a:ext cx="360" cy="1080"/>
            </a:xfrm>
            <a:custGeom>
              <a:avLst/>
              <a:gdLst/>
              <a:ahLst/>
              <a:rect l="l" t="t" r="r" b="b"/>
              <a:pathLst>
                <a:path w="36" h="59">
                  <a:moveTo>
                    <a:pt x="1" y="1"/>
                  </a:moveTo>
                  <a:lnTo>
                    <a:pt x="1" y="1"/>
                  </a:lnTo>
                  <a:cubicBezTo>
                    <a:pt x="12" y="24"/>
                    <a:pt x="24" y="47"/>
                    <a:pt x="35" y="58"/>
                  </a:cubicBezTo>
                  <a:cubicBezTo>
                    <a:pt x="24" y="47"/>
                    <a:pt x="12" y="24"/>
                    <a:pt x="1" y="1"/>
                  </a:cubicBezTo>
                  <a:close/>
                </a:path>
              </a:pathLst>
            </a:custGeom>
            <a:solidFill>
              <a:srgbClr val="dadcde"/>
            </a:solidFill>
            <a:ln>
              <a:noFill/>
            </a:ln>
          </p:spPr>
          <p:style>
            <a:lnRef idx="0"/>
            <a:fillRef idx="0"/>
            <a:effectRef idx="0"/>
            <a:fontRef idx="minor"/>
          </p:style>
        </p:sp>
        <p:sp>
          <p:nvSpPr>
            <p:cNvPr id="3131" name="CustomShape 267"/>
            <p:cNvSpPr/>
            <p:nvPr/>
          </p:nvSpPr>
          <p:spPr>
            <a:xfrm>
              <a:off x="2512080" y="4268880"/>
              <a:ext cx="9000" cy="7200"/>
            </a:xfrm>
            <a:custGeom>
              <a:avLst/>
              <a:gdLst/>
              <a:ahLst/>
              <a:rect l="l" t="t" r="r" b="b"/>
              <a:pathLst>
                <a:path w="391" h="323">
                  <a:moveTo>
                    <a:pt x="0" y="1"/>
                  </a:moveTo>
                  <a:cubicBezTo>
                    <a:pt x="138" y="104"/>
                    <a:pt x="276" y="208"/>
                    <a:pt x="391" y="322"/>
                  </a:cubicBezTo>
                  <a:cubicBezTo>
                    <a:pt x="276" y="208"/>
                    <a:pt x="138" y="104"/>
                    <a:pt x="0" y="1"/>
                  </a:cubicBezTo>
                  <a:close/>
                </a:path>
              </a:pathLst>
            </a:custGeom>
            <a:solidFill>
              <a:srgbClr val="dadcde"/>
            </a:solidFill>
            <a:ln>
              <a:noFill/>
            </a:ln>
          </p:spPr>
          <p:style>
            <a:lnRef idx="0"/>
            <a:fillRef idx="0"/>
            <a:effectRef idx="0"/>
            <a:fontRef idx="minor"/>
          </p:style>
        </p:sp>
        <p:sp>
          <p:nvSpPr>
            <p:cNvPr id="3132" name="CustomShape 268"/>
            <p:cNvSpPr/>
            <p:nvPr/>
          </p:nvSpPr>
          <p:spPr>
            <a:xfrm>
              <a:off x="2525760" y="4281480"/>
              <a:ext cx="3240" cy="4320"/>
            </a:xfrm>
            <a:custGeom>
              <a:avLst/>
              <a:gdLst/>
              <a:ahLst/>
              <a:rect l="l" t="t" r="r" b="b"/>
              <a:pathLst>
                <a:path w="150" h="196">
                  <a:moveTo>
                    <a:pt x="150" y="195"/>
                  </a:moveTo>
                  <a:cubicBezTo>
                    <a:pt x="104" y="127"/>
                    <a:pt x="58" y="69"/>
                    <a:pt x="0" y="0"/>
                  </a:cubicBezTo>
                  <a:cubicBezTo>
                    <a:pt x="58" y="69"/>
                    <a:pt x="104" y="127"/>
                    <a:pt x="150" y="195"/>
                  </a:cubicBezTo>
                  <a:close/>
                </a:path>
              </a:pathLst>
            </a:custGeom>
            <a:solidFill>
              <a:srgbClr val="dadcde"/>
            </a:solidFill>
            <a:ln>
              <a:noFill/>
            </a:ln>
          </p:spPr>
          <p:style>
            <a:lnRef idx="0"/>
            <a:fillRef idx="0"/>
            <a:effectRef idx="0"/>
            <a:fontRef idx="minor"/>
          </p:style>
        </p:sp>
        <p:sp>
          <p:nvSpPr>
            <p:cNvPr id="3133" name="CustomShape 269"/>
            <p:cNvSpPr/>
            <p:nvPr/>
          </p:nvSpPr>
          <p:spPr>
            <a:xfrm>
              <a:off x="2512080" y="4268880"/>
              <a:ext cx="65160" cy="50040"/>
            </a:xfrm>
            <a:custGeom>
              <a:avLst/>
              <a:gdLst/>
              <a:ahLst/>
              <a:rect l="l" t="t" r="r" b="b"/>
              <a:pathLst>
                <a:path w="2755" h="2125">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style>
            <a:lnRef idx="0"/>
            <a:fillRef idx="0"/>
            <a:effectRef idx="0"/>
            <a:fontRef idx="minor"/>
          </p:style>
        </p:sp>
        <p:sp>
          <p:nvSpPr>
            <p:cNvPr id="3134" name="CustomShape 270"/>
            <p:cNvSpPr/>
            <p:nvPr/>
          </p:nvSpPr>
          <p:spPr>
            <a:xfrm>
              <a:off x="2392200" y="4268880"/>
              <a:ext cx="720" cy="1440"/>
            </a:xfrm>
            <a:custGeom>
              <a:avLst/>
              <a:gdLst/>
              <a:ahLst/>
              <a:rect l="l" t="t" r="r" b="b"/>
              <a:pathLst>
                <a:path w="47" h="82">
                  <a:moveTo>
                    <a:pt x="47" y="1"/>
                  </a:moveTo>
                  <a:lnTo>
                    <a:pt x="1" y="81"/>
                  </a:lnTo>
                  <a:lnTo>
                    <a:pt x="47" y="1"/>
                  </a:lnTo>
                  <a:close/>
                </a:path>
              </a:pathLst>
            </a:custGeom>
            <a:solidFill>
              <a:srgbClr val="5c5c5f"/>
            </a:solidFill>
            <a:ln>
              <a:noFill/>
            </a:ln>
          </p:spPr>
          <p:style>
            <a:lnRef idx="0"/>
            <a:fillRef idx="0"/>
            <a:effectRef idx="0"/>
            <a:fontRef idx="minor"/>
          </p:style>
        </p:sp>
        <p:sp>
          <p:nvSpPr>
            <p:cNvPr id="3135" name="CustomShape 271"/>
            <p:cNvSpPr/>
            <p:nvPr/>
          </p:nvSpPr>
          <p:spPr>
            <a:xfrm>
              <a:off x="2442240" y="4268880"/>
              <a:ext cx="2160" cy="1440"/>
            </a:xfrm>
            <a:custGeom>
              <a:avLst/>
              <a:gdLst/>
              <a:ahLst/>
              <a:rect l="l" t="t" r="r" b="b"/>
              <a:pathLst>
                <a:path w="105" h="82">
                  <a:moveTo>
                    <a:pt x="104" y="1"/>
                  </a:moveTo>
                  <a:cubicBezTo>
                    <a:pt x="70" y="24"/>
                    <a:pt x="35" y="47"/>
                    <a:pt x="1" y="81"/>
                  </a:cubicBezTo>
                  <a:cubicBezTo>
                    <a:pt x="35" y="47"/>
                    <a:pt x="70" y="24"/>
                    <a:pt x="104" y="1"/>
                  </a:cubicBezTo>
                  <a:close/>
                </a:path>
              </a:pathLst>
            </a:custGeom>
            <a:solidFill>
              <a:srgbClr val="5c5c5f"/>
            </a:solidFill>
            <a:ln>
              <a:noFill/>
            </a:ln>
          </p:spPr>
          <p:style>
            <a:lnRef idx="0"/>
            <a:fillRef idx="0"/>
            <a:effectRef idx="0"/>
            <a:fontRef idx="minor"/>
          </p:style>
        </p:sp>
        <p:sp>
          <p:nvSpPr>
            <p:cNvPr id="3136" name="CustomShape 272"/>
            <p:cNvSpPr/>
            <p:nvPr/>
          </p:nvSpPr>
          <p:spPr>
            <a:xfrm>
              <a:off x="2073600" y="4220280"/>
              <a:ext cx="184320" cy="98640"/>
            </a:xfrm>
            <a:custGeom>
              <a:avLst/>
              <a:gdLst/>
              <a:ahLst/>
              <a:rect l="l" t="t" r="r" b="b"/>
              <a:pathLst>
                <a:path w="7782" h="4175">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style>
            <a:lnRef idx="0"/>
            <a:fillRef idx="0"/>
            <a:effectRef idx="0"/>
            <a:fontRef idx="minor"/>
          </p:style>
        </p:sp>
        <p:sp>
          <p:nvSpPr>
            <p:cNvPr id="3137" name="CustomShape 273"/>
            <p:cNvSpPr/>
            <p:nvPr/>
          </p:nvSpPr>
          <p:spPr>
            <a:xfrm>
              <a:off x="2729880" y="4356360"/>
              <a:ext cx="360" cy="360"/>
            </a:xfrm>
            <a:custGeom>
              <a:avLst/>
              <a:gdLst/>
              <a:ahLst/>
              <a:rect l="l" t="t" r="r" b="b"/>
              <a:pathLst>
                <a:path w="1" h="1">
                  <a:moveTo>
                    <a:pt x="0" y="0"/>
                  </a:moveTo>
                </a:path>
              </a:pathLst>
            </a:custGeom>
            <a:solidFill>
              <a:srgbClr val="c7372f"/>
            </a:solidFill>
            <a:ln>
              <a:noFill/>
            </a:ln>
          </p:spPr>
          <p:style>
            <a:lnRef idx="0"/>
            <a:fillRef idx="0"/>
            <a:effectRef idx="0"/>
            <a:fontRef idx="minor"/>
          </p:style>
        </p:sp>
        <p:sp>
          <p:nvSpPr>
            <p:cNvPr id="3138" name="CustomShape 274"/>
            <p:cNvSpPr/>
            <p:nvPr/>
          </p:nvSpPr>
          <p:spPr>
            <a:xfrm>
              <a:off x="2539080" y="4319280"/>
              <a:ext cx="184320" cy="98640"/>
            </a:xfrm>
            <a:custGeom>
              <a:avLst/>
              <a:gdLst/>
              <a:ahLst/>
              <a:rect l="l" t="t" r="r" b="b"/>
              <a:pathLst>
                <a:path w="7783" h="4175">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style>
            <a:lnRef idx="0"/>
            <a:fillRef idx="0"/>
            <a:effectRef idx="0"/>
            <a:fontRef idx="minor"/>
          </p:style>
        </p:sp>
        <p:sp>
          <p:nvSpPr>
            <p:cNvPr id="3139" name="CustomShape 275"/>
            <p:cNvSpPr/>
            <p:nvPr/>
          </p:nvSpPr>
          <p:spPr>
            <a:xfrm>
              <a:off x="2410560" y="4356360"/>
              <a:ext cx="360" cy="360"/>
            </a:xfrm>
            <a:custGeom>
              <a:avLst/>
              <a:gdLst/>
              <a:ahLst/>
              <a:rect l="l" t="t" r="r" b="b"/>
              <a:pathLst>
                <a:path w="1" h="1">
                  <a:moveTo>
                    <a:pt x="0" y="0"/>
                  </a:moveTo>
                </a:path>
              </a:pathLst>
            </a:custGeom>
            <a:solidFill>
              <a:srgbClr val="69b9b2"/>
            </a:solidFill>
            <a:ln>
              <a:noFill/>
            </a:ln>
          </p:spPr>
          <p:style>
            <a:lnRef idx="0"/>
            <a:fillRef idx="0"/>
            <a:effectRef idx="0"/>
            <a:fontRef idx="minor"/>
          </p:style>
        </p:sp>
        <p:sp>
          <p:nvSpPr>
            <p:cNvPr id="3140" name="CustomShape 276"/>
            <p:cNvSpPr/>
            <p:nvPr/>
          </p:nvSpPr>
          <p:spPr>
            <a:xfrm>
              <a:off x="2219760" y="4319280"/>
              <a:ext cx="184320" cy="98640"/>
            </a:xfrm>
            <a:custGeom>
              <a:avLst/>
              <a:gdLst/>
              <a:ahLst/>
              <a:rect l="l" t="t" r="r" b="b"/>
              <a:pathLst>
                <a:path w="7783" h="4175">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style>
            <a:lnRef idx="0"/>
            <a:fillRef idx="0"/>
            <a:effectRef idx="0"/>
            <a:fontRef idx="minor"/>
          </p:style>
        </p:sp>
        <p:sp>
          <p:nvSpPr>
            <p:cNvPr id="3141" name="CustomShape 277"/>
            <p:cNvSpPr/>
            <p:nvPr/>
          </p:nvSpPr>
          <p:spPr>
            <a:xfrm>
              <a:off x="2858040" y="4319280"/>
              <a:ext cx="184320" cy="99000"/>
            </a:xfrm>
            <a:custGeom>
              <a:avLst/>
              <a:gdLst/>
              <a:ahLst/>
              <a:rect l="l" t="t" r="r" b="b"/>
              <a:pathLst>
                <a:path w="7794" h="4185">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style>
            <a:lnRef idx="0"/>
            <a:fillRef idx="0"/>
            <a:effectRef idx="0"/>
            <a:fontRef idx="minor"/>
          </p:style>
        </p:sp>
        <p:sp>
          <p:nvSpPr>
            <p:cNvPr id="3142" name="CustomShape 278"/>
            <p:cNvSpPr/>
            <p:nvPr/>
          </p:nvSpPr>
          <p:spPr>
            <a:xfrm>
              <a:off x="3048480" y="4357440"/>
              <a:ext cx="360" cy="1080"/>
            </a:xfrm>
            <a:custGeom>
              <a:avLst/>
              <a:gdLst/>
              <a:ahLst/>
              <a:rect l="l" t="t" r="r" b="b"/>
              <a:pathLst>
                <a:path w="24" h="58">
                  <a:moveTo>
                    <a:pt x="24" y="0"/>
                  </a:moveTo>
                  <a:cubicBezTo>
                    <a:pt x="12" y="23"/>
                    <a:pt x="1" y="34"/>
                    <a:pt x="1" y="57"/>
                  </a:cubicBezTo>
                  <a:lnTo>
                    <a:pt x="24" y="0"/>
                  </a:lnTo>
                  <a:close/>
                </a:path>
              </a:pathLst>
            </a:custGeom>
            <a:solidFill>
              <a:srgbClr val="63a9fb"/>
            </a:solidFill>
            <a:ln>
              <a:noFill/>
            </a:ln>
          </p:spPr>
          <p:style>
            <a:lnRef idx="0"/>
            <a:fillRef idx="0"/>
            <a:effectRef idx="0"/>
            <a:fontRef idx="minor"/>
          </p:style>
        </p:sp>
        <p:sp>
          <p:nvSpPr>
            <p:cNvPr id="3143" name="CustomShape 279"/>
            <p:cNvSpPr/>
            <p:nvPr/>
          </p:nvSpPr>
          <p:spPr>
            <a:xfrm>
              <a:off x="3177720" y="4319280"/>
              <a:ext cx="196560" cy="98640"/>
            </a:xfrm>
            <a:custGeom>
              <a:avLst/>
              <a:gdLst/>
              <a:ahLst/>
              <a:rect l="l" t="t" r="r" b="b"/>
              <a:pathLst>
                <a:path w="8310" h="4182">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style>
            <a:lnRef idx="0"/>
            <a:fillRef idx="0"/>
            <a:effectRef idx="0"/>
            <a:fontRef idx="minor"/>
          </p:style>
        </p:sp>
        <p:sp>
          <p:nvSpPr>
            <p:cNvPr id="3144" name="CustomShape 280"/>
            <p:cNvSpPr/>
            <p:nvPr/>
          </p:nvSpPr>
          <p:spPr>
            <a:xfrm>
              <a:off x="2065320" y="4269240"/>
              <a:ext cx="58320" cy="16560"/>
            </a:xfrm>
            <a:custGeom>
              <a:avLst/>
              <a:gdLst/>
              <a:ahLst/>
              <a:rect l="l" t="t" r="r" b="b"/>
              <a:pathLst>
                <a:path w="2480" h="689">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style>
            <a:lnRef idx="0"/>
            <a:fillRef idx="0"/>
            <a:effectRef idx="0"/>
            <a:fontRef idx="minor"/>
          </p:style>
        </p:sp>
        <p:sp>
          <p:nvSpPr>
            <p:cNvPr id="3145" name="CustomShape 281"/>
            <p:cNvSpPr/>
            <p:nvPr/>
          </p:nvSpPr>
          <p:spPr>
            <a:xfrm>
              <a:off x="2992680" y="4351680"/>
              <a:ext cx="58320" cy="16560"/>
            </a:xfrm>
            <a:custGeom>
              <a:avLst/>
              <a:gdLst/>
              <a:ahLst/>
              <a:rect l="l" t="t" r="r" b="b"/>
              <a:pathLst>
                <a:path w="2480" h="713">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style>
            <a:lnRef idx="0"/>
            <a:fillRef idx="0"/>
            <a:effectRef idx="0"/>
            <a:fontRef idx="minor"/>
          </p:style>
        </p:sp>
      </p:grpSp>
      <p:grpSp>
        <p:nvGrpSpPr>
          <p:cNvPr id="3146" name="Group 282"/>
          <p:cNvGrpSpPr/>
          <p:nvPr/>
        </p:nvGrpSpPr>
        <p:grpSpPr>
          <a:xfrm>
            <a:off x="3704760" y="2845080"/>
            <a:ext cx="410040" cy="830520"/>
            <a:chOff x="3704760" y="2845080"/>
            <a:chExt cx="410040" cy="830520"/>
          </a:xfrm>
        </p:grpSpPr>
        <p:sp>
          <p:nvSpPr>
            <p:cNvPr id="3147" name="CustomShape 283"/>
            <p:cNvSpPr/>
            <p:nvPr/>
          </p:nvSpPr>
          <p:spPr>
            <a:xfrm flipH="1">
              <a:off x="3767040" y="3207600"/>
              <a:ext cx="347400" cy="47520"/>
            </a:xfrm>
            <a:custGeom>
              <a:avLst/>
              <a:gdLst/>
              <a:ahLst/>
              <a:rect l="l" t="t" r="r" b="b"/>
              <a:pathLst>
                <a:path w="10156" h="1">
                  <a:moveTo>
                    <a:pt x="0" y="1"/>
                  </a:moveTo>
                  <a:lnTo>
                    <a:pt x="10155" y="1"/>
                  </a:lnTo>
                </a:path>
              </a:pathLst>
            </a:custGeom>
            <a:noFill/>
            <a:ln w="5760">
              <a:solidFill>
                <a:srgbClr val="374957"/>
              </a:solidFill>
              <a:miter/>
            </a:ln>
          </p:spPr>
          <p:style>
            <a:lnRef idx="0"/>
            <a:fillRef idx="0"/>
            <a:effectRef idx="0"/>
            <a:fontRef idx="minor"/>
          </p:style>
        </p:sp>
        <p:grpSp>
          <p:nvGrpSpPr>
            <p:cNvPr id="3148" name="Group 284"/>
            <p:cNvGrpSpPr/>
            <p:nvPr/>
          </p:nvGrpSpPr>
          <p:grpSpPr>
            <a:xfrm>
              <a:off x="3845880" y="2845080"/>
              <a:ext cx="252720" cy="438120"/>
              <a:chOff x="3845880" y="2845080"/>
              <a:chExt cx="252720" cy="438120"/>
            </a:xfrm>
          </p:grpSpPr>
          <p:sp>
            <p:nvSpPr>
              <p:cNvPr id="3149" name="CustomShape 285"/>
              <p:cNvSpPr/>
              <p:nvPr/>
            </p:nvSpPr>
            <p:spPr>
              <a:xfrm flipH="1">
                <a:off x="3953880" y="3037320"/>
                <a:ext cx="61920" cy="209520"/>
              </a:xfrm>
              <a:custGeom>
                <a:avLst/>
                <a:gdLst/>
                <a:ahLst/>
                <a:rect l="l" t="t" r="r" b="b"/>
                <a:pathLst>
                  <a:path w="1062" h="3571">
                    <a:moveTo>
                      <a:pt x="1" y="3571"/>
                    </a:moveTo>
                    <a:lnTo>
                      <a:pt x="1" y="1594"/>
                    </a:lnTo>
                    <a:lnTo>
                      <a:pt x="1061" y="1594"/>
                    </a:lnTo>
                    <a:lnTo>
                      <a:pt x="1061" y="0"/>
                    </a:lnTo>
                  </a:path>
                </a:pathLst>
              </a:custGeom>
              <a:noFill/>
              <a:ln w="5760">
                <a:solidFill>
                  <a:srgbClr val="cfd9e0"/>
                </a:solidFill>
                <a:miter/>
              </a:ln>
            </p:spPr>
            <p:style>
              <a:lnRef idx="0"/>
              <a:fillRef idx="0"/>
              <a:effectRef idx="0"/>
              <a:fontRef idx="minor"/>
            </p:style>
          </p:sp>
          <p:sp>
            <p:nvSpPr>
              <p:cNvPr id="3150" name="CustomShape 286"/>
              <p:cNvSpPr/>
              <p:nvPr/>
            </p:nvSpPr>
            <p:spPr>
              <a:xfrm flipH="1">
                <a:off x="3845880" y="2845080"/>
                <a:ext cx="252720" cy="216000"/>
              </a:xfrm>
              <a:custGeom>
                <a:avLst/>
                <a:gdLst/>
                <a:ahLst/>
                <a:rect l="l" t="t" r="r" b="b"/>
                <a:pathLst>
                  <a:path w="4305" h="3683">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style>
              <a:lnRef idx="0"/>
              <a:fillRef idx="0"/>
              <a:effectRef idx="0"/>
              <a:fontRef idx="minor"/>
            </p:style>
          </p:sp>
          <p:sp>
            <p:nvSpPr>
              <p:cNvPr id="3151" name="CustomShape 287"/>
              <p:cNvSpPr/>
              <p:nvPr/>
            </p:nvSpPr>
            <p:spPr>
              <a:xfrm flipH="1">
                <a:off x="3985920" y="3217680"/>
                <a:ext cx="68760" cy="59040"/>
              </a:xfrm>
              <a:custGeom>
                <a:avLst/>
                <a:gdLst/>
                <a:ahLst/>
                <a:rect l="l" t="t" r="r" b="b"/>
                <a:pathLst>
                  <a:path w="1176" h="1008">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style>
              <a:lnRef idx="0"/>
              <a:fillRef idx="0"/>
              <a:effectRef idx="0"/>
              <a:fontRef idx="minor"/>
            </p:style>
          </p:sp>
          <p:sp>
            <p:nvSpPr>
              <p:cNvPr id="3152" name="CustomShape 288"/>
              <p:cNvSpPr/>
              <p:nvPr/>
            </p:nvSpPr>
            <p:spPr>
              <a:xfrm flipH="1">
                <a:off x="3980160" y="3211200"/>
                <a:ext cx="84240" cy="72000"/>
              </a:xfrm>
              <a:custGeom>
                <a:avLst/>
                <a:gdLst/>
                <a:ahLst/>
                <a:rect l="l" t="t" r="r" b="b"/>
                <a:pathLst>
                  <a:path w="1437" h="1232">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style>
              <a:lnRef idx="0"/>
              <a:fillRef idx="0"/>
              <a:effectRef idx="0"/>
              <a:fontRef idx="minor"/>
            </p:style>
          </p:sp>
        </p:grpSp>
        <p:grpSp>
          <p:nvGrpSpPr>
            <p:cNvPr id="3153" name="Group 289"/>
            <p:cNvGrpSpPr/>
            <p:nvPr/>
          </p:nvGrpSpPr>
          <p:grpSpPr>
            <a:xfrm>
              <a:off x="3704760" y="3218400"/>
              <a:ext cx="252720" cy="457200"/>
              <a:chOff x="3704760" y="3218400"/>
              <a:chExt cx="252720" cy="457200"/>
            </a:xfrm>
          </p:grpSpPr>
          <p:sp>
            <p:nvSpPr>
              <p:cNvPr id="3154" name="CustomShape 290"/>
              <p:cNvSpPr/>
              <p:nvPr/>
            </p:nvSpPr>
            <p:spPr>
              <a:xfrm flipH="1">
                <a:off x="3818160" y="3254040"/>
                <a:ext cx="66240" cy="234000"/>
              </a:xfrm>
              <a:custGeom>
                <a:avLst/>
                <a:gdLst/>
                <a:ahLst/>
                <a:rect l="l" t="t" r="r" b="b"/>
                <a:pathLst>
                  <a:path w="1134" h="3990">
                    <a:moveTo>
                      <a:pt x="1" y="1"/>
                    </a:moveTo>
                    <a:lnTo>
                      <a:pt x="1" y="1898"/>
                    </a:lnTo>
                    <a:lnTo>
                      <a:pt x="1133" y="1898"/>
                    </a:lnTo>
                    <a:lnTo>
                      <a:pt x="1133" y="3989"/>
                    </a:lnTo>
                  </a:path>
                </a:pathLst>
              </a:custGeom>
              <a:noFill/>
              <a:ln w="5760">
                <a:solidFill>
                  <a:srgbClr val="869fb2"/>
                </a:solidFill>
                <a:miter/>
              </a:ln>
            </p:spPr>
            <p:style>
              <a:lnRef idx="0"/>
              <a:fillRef idx="0"/>
              <a:effectRef idx="0"/>
              <a:fontRef idx="minor"/>
            </p:style>
          </p:sp>
          <p:sp>
            <p:nvSpPr>
              <p:cNvPr id="3155" name="CustomShape 291"/>
              <p:cNvSpPr/>
              <p:nvPr/>
            </p:nvSpPr>
            <p:spPr>
              <a:xfrm flipH="1">
                <a:off x="3704760" y="3459240"/>
                <a:ext cx="252720" cy="216360"/>
              </a:xfrm>
              <a:custGeom>
                <a:avLst/>
                <a:gdLst/>
                <a:ahLst/>
                <a:rect l="l" t="t" r="r" b="b"/>
                <a:pathLst>
                  <a:path w="4307" h="3689">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style>
              <a:lnRef idx="0"/>
              <a:fillRef idx="0"/>
              <a:effectRef idx="0"/>
              <a:fontRef idx="minor"/>
            </p:style>
          </p:sp>
          <p:sp>
            <p:nvSpPr>
              <p:cNvPr id="3156" name="CustomShape 292"/>
              <p:cNvSpPr/>
              <p:nvPr/>
            </p:nvSpPr>
            <p:spPr>
              <a:xfrm flipH="1">
                <a:off x="3854520" y="3224520"/>
                <a:ext cx="68760" cy="59040"/>
              </a:xfrm>
              <a:custGeom>
                <a:avLst/>
                <a:gdLst/>
                <a:ahLst/>
                <a:rect l="l" t="t" r="r" b="b"/>
                <a:pathLst>
                  <a:path w="1176" h="1008">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style>
              <a:lnRef idx="0"/>
              <a:fillRef idx="0"/>
              <a:effectRef idx="0"/>
              <a:fontRef idx="minor"/>
            </p:style>
          </p:sp>
          <p:sp>
            <p:nvSpPr>
              <p:cNvPr id="3157" name="CustomShape 293"/>
              <p:cNvSpPr/>
              <p:nvPr/>
            </p:nvSpPr>
            <p:spPr>
              <a:xfrm flipH="1">
                <a:off x="3848040" y="3218400"/>
                <a:ext cx="83880" cy="72000"/>
              </a:xfrm>
              <a:custGeom>
                <a:avLst/>
                <a:gdLst/>
                <a:ahLst/>
                <a:rect l="l" t="t" r="r" b="b"/>
                <a:pathLst>
                  <a:path w="1436" h="1229">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style>
              <a:lnRef idx="0"/>
              <a:fillRef idx="0"/>
              <a:effectRef idx="0"/>
              <a:fontRef idx="minor"/>
            </p:style>
          </p:sp>
        </p:grpSp>
      </p:grpSp>
      <p:grpSp>
        <p:nvGrpSpPr>
          <p:cNvPr id="3158" name="Group 294"/>
          <p:cNvGrpSpPr/>
          <p:nvPr/>
        </p:nvGrpSpPr>
        <p:grpSpPr>
          <a:xfrm>
            <a:off x="6877440" y="1081800"/>
            <a:ext cx="472680" cy="148680"/>
            <a:chOff x="6877440" y="1081800"/>
            <a:chExt cx="472680" cy="148680"/>
          </a:xfrm>
        </p:grpSpPr>
        <p:sp>
          <p:nvSpPr>
            <p:cNvPr id="3159" name="CustomShape 295"/>
            <p:cNvSpPr/>
            <p:nvPr/>
          </p:nvSpPr>
          <p:spPr>
            <a:xfrm>
              <a:off x="7231320" y="1081800"/>
              <a:ext cx="118800" cy="137880"/>
            </a:xfrm>
            <a:custGeom>
              <a:avLst/>
              <a:gdLst/>
              <a:ahLst/>
              <a:rect l="l" t="t" r="r" b="b"/>
              <a:pathLst>
                <a:path w="1804" h="2092">
                  <a:moveTo>
                    <a:pt x="0" y="0"/>
                  </a:moveTo>
                  <a:lnTo>
                    <a:pt x="0" y="2092"/>
                  </a:lnTo>
                  <a:lnTo>
                    <a:pt x="1803" y="1046"/>
                  </a:lnTo>
                  <a:lnTo>
                    <a:pt x="0" y="0"/>
                  </a:lnTo>
                  <a:close/>
                </a:path>
              </a:pathLst>
            </a:custGeom>
            <a:solidFill>
              <a:srgbClr val="a5b7c6"/>
            </a:solidFill>
            <a:ln>
              <a:noFill/>
            </a:ln>
          </p:spPr>
          <p:style>
            <a:lnRef idx="0"/>
            <a:fillRef idx="0"/>
            <a:effectRef idx="0"/>
            <a:fontRef idx="minor"/>
          </p:style>
        </p:sp>
        <p:sp>
          <p:nvSpPr>
            <p:cNvPr id="3160" name="CustomShape 296"/>
            <p:cNvSpPr/>
            <p:nvPr/>
          </p:nvSpPr>
          <p:spPr>
            <a:xfrm>
              <a:off x="7081560" y="1113480"/>
              <a:ext cx="151920" cy="74160"/>
            </a:xfrm>
            <a:custGeom>
              <a:avLst/>
              <a:gdLst/>
              <a:ahLst/>
              <a:rect l="l" t="t" r="r" b="b"/>
              <a:pathLst>
                <a:path w="2301" h="1126">
                  <a:moveTo>
                    <a:pt x="0" y="0"/>
                  </a:moveTo>
                  <a:lnTo>
                    <a:pt x="0" y="1125"/>
                  </a:lnTo>
                  <a:lnTo>
                    <a:pt x="2301" y="1125"/>
                  </a:lnTo>
                  <a:lnTo>
                    <a:pt x="2301" y="0"/>
                  </a:lnTo>
                  <a:close/>
                </a:path>
              </a:pathLst>
            </a:custGeom>
            <a:solidFill>
              <a:srgbClr val="a5b7c6"/>
            </a:solidFill>
            <a:ln>
              <a:noFill/>
            </a:ln>
          </p:spPr>
          <p:style>
            <a:lnRef idx="0"/>
            <a:fillRef idx="0"/>
            <a:effectRef idx="0"/>
            <a:fontRef idx="minor"/>
          </p:style>
        </p:sp>
        <p:sp>
          <p:nvSpPr>
            <p:cNvPr id="3161" name="CustomShape 297"/>
            <p:cNvSpPr/>
            <p:nvPr/>
          </p:nvSpPr>
          <p:spPr>
            <a:xfrm>
              <a:off x="7080480" y="1113480"/>
              <a:ext cx="62280" cy="116640"/>
            </a:xfrm>
            <a:custGeom>
              <a:avLst/>
              <a:gdLst/>
              <a:ahLst/>
              <a:rect l="l" t="t" r="r" b="b"/>
              <a:pathLst>
                <a:path w="946" h="1768">
                  <a:moveTo>
                    <a:pt x="1" y="0"/>
                  </a:moveTo>
                  <a:lnTo>
                    <a:pt x="1" y="1125"/>
                  </a:lnTo>
                  <a:lnTo>
                    <a:pt x="946" y="1767"/>
                  </a:lnTo>
                  <a:lnTo>
                    <a:pt x="946" y="635"/>
                  </a:lnTo>
                  <a:lnTo>
                    <a:pt x="1" y="0"/>
                  </a:lnTo>
                  <a:close/>
                </a:path>
              </a:pathLst>
            </a:custGeom>
            <a:solidFill>
              <a:srgbClr val="5f7d95"/>
            </a:solidFill>
            <a:ln>
              <a:noFill/>
            </a:ln>
          </p:spPr>
          <p:style>
            <a:lnRef idx="0"/>
            <a:fillRef idx="0"/>
            <a:effectRef idx="0"/>
            <a:fontRef idx="minor"/>
          </p:style>
        </p:sp>
        <p:sp>
          <p:nvSpPr>
            <p:cNvPr id="3162" name="CustomShape 298"/>
            <p:cNvSpPr/>
            <p:nvPr/>
          </p:nvSpPr>
          <p:spPr>
            <a:xfrm>
              <a:off x="6877440" y="1155240"/>
              <a:ext cx="265680" cy="75240"/>
            </a:xfrm>
            <a:custGeom>
              <a:avLst/>
              <a:gdLst/>
              <a:ahLst/>
              <a:rect l="l" t="t" r="r" b="b"/>
              <a:pathLst>
                <a:path w="4025" h="1141">
                  <a:moveTo>
                    <a:pt x="0" y="1"/>
                  </a:moveTo>
                  <a:lnTo>
                    <a:pt x="0" y="1140"/>
                  </a:lnTo>
                  <a:lnTo>
                    <a:pt x="4025" y="1140"/>
                  </a:lnTo>
                  <a:lnTo>
                    <a:pt x="4025" y="1"/>
                  </a:lnTo>
                  <a:close/>
                </a:path>
              </a:pathLst>
            </a:custGeom>
            <a:solidFill>
              <a:srgbClr val="bac8d3"/>
            </a:solidFill>
            <a:ln>
              <a:noFill/>
            </a:ln>
          </p:spPr>
          <p:style>
            <a:lnRef idx="0"/>
            <a:fillRef idx="0"/>
            <a:effectRef idx="0"/>
            <a:fontRef idx="minor"/>
          </p:style>
        </p:sp>
      </p:grpSp>
      <p:grpSp>
        <p:nvGrpSpPr>
          <p:cNvPr id="3163" name="Group 299"/>
          <p:cNvGrpSpPr/>
          <p:nvPr/>
        </p:nvGrpSpPr>
        <p:grpSpPr>
          <a:xfrm>
            <a:off x="5322600" y="966600"/>
            <a:ext cx="757440" cy="691560"/>
            <a:chOff x="5322600" y="966600"/>
            <a:chExt cx="757440" cy="691560"/>
          </a:xfrm>
        </p:grpSpPr>
        <p:grpSp>
          <p:nvGrpSpPr>
            <p:cNvPr id="3164" name="Group 300"/>
            <p:cNvGrpSpPr/>
            <p:nvPr/>
          </p:nvGrpSpPr>
          <p:grpSpPr>
            <a:xfrm>
              <a:off x="5583240" y="996120"/>
              <a:ext cx="288720" cy="349200"/>
              <a:chOff x="5583240" y="996120"/>
              <a:chExt cx="288720" cy="349200"/>
            </a:xfrm>
          </p:grpSpPr>
          <p:sp>
            <p:nvSpPr>
              <p:cNvPr id="3165" name="CustomShape 301"/>
              <p:cNvSpPr/>
              <p:nvPr/>
            </p:nvSpPr>
            <p:spPr>
              <a:xfrm>
                <a:off x="5583240" y="1010160"/>
                <a:ext cx="83520" cy="332280"/>
              </a:xfrm>
              <a:custGeom>
                <a:avLst/>
                <a:gdLst/>
                <a:ahLst/>
                <a:rect l="l" t="t" r="r" b="b"/>
                <a:pathLst>
                  <a:path w="2973" h="11779">
                    <a:moveTo>
                      <a:pt x="30" y="1"/>
                    </a:moveTo>
                    <a:lnTo>
                      <a:pt x="1" y="7488"/>
                    </a:lnTo>
                    <a:lnTo>
                      <a:pt x="2943" y="11779"/>
                    </a:lnTo>
                    <a:lnTo>
                      <a:pt x="2972" y="4292"/>
                    </a:lnTo>
                    <a:lnTo>
                      <a:pt x="30" y="1"/>
                    </a:lnTo>
                    <a:close/>
                  </a:path>
                </a:pathLst>
              </a:custGeom>
              <a:solidFill>
                <a:srgbClr val="5f7d95"/>
              </a:solidFill>
              <a:ln>
                <a:noFill/>
              </a:ln>
            </p:spPr>
            <p:style>
              <a:lnRef idx="0"/>
              <a:fillRef idx="0"/>
              <a:effectRef idx="0"/>
              <a:fontRef idx="minor"/>
            </p:style>
          </p:sp>
          <p:sp>
            <p:nvSpPr>
              <p:cNvPr id="3166" name="CustomShape 302"/>
              <p:cNvSpPr/>
              <p:nvPr/>
            </p:nvSpPr>
            <p:spPr>
              <a:xfrm>
                <a:off x="5666400" y="1126440"/>
                <a:ext cx="116280" cy="218880"/>
              </a:xfrm>
              <a:custGeom>
                <a:avLst/>
                <a:gdLst/>
                <a:ahLst/>
                <a:rect l="l" t="t" r="r" b="b"/>
                <a:pathLst>
                  <a:path w="4127" h="7761">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style>
              <a:lnRef idx="0"/>
              <a:fillRef idx="0"/>
              <a:effectRef idx="0"/>
              <a:fontRef idx="minor"/>
            </p:style>
          </p:sp>
          <p:sp>
            <p:nvSpPr>
              <p:cNvPr id="3167" name="CustomShape 303"/>
              <p:cNvSpPr/>
              <p:nvPr/>
            </p:nvSpPr>
            <p:spPr>
              <a:xfrm>
                <a:off x="5782320" y="1014840"/>
                <a:ext cx="89640" cy="330480"/>
              </a:xfrm>
              <a:custGeom>
                <a:avLst/>
                <a:gdLst/>
                <a:ahLst/>
                <a:rect l="l" t="t" r="r" b="b"/>
                <a:pathLst>
                  <a:path w="3182" h="11714">
                    <a:moveTo>
                      <a:pt x="3181" y="1"/>
                    </a:moveTo>
                    <a:lnTo>
                      <a:pt x="29" y="4227"/>
                    </a:lnTo>
                    <a:lnTo>
                      <a:pt x="0" y="11714"/>
                    </a:lnTo>
                    <a:lnTo>
                      <a:pt x="3152" y="7487"/>
                    </a:lnTo>
                    <a:lnTo>
                      <a:pt x="3181" y="1"/>
                    </a:lnTo>
                    <a:close/>
                  </a:path>
                </a:pathLst>
              </a:custGeom>
              <a:solidFill>
                <a:srgbClr val="5f7d95"/>
              </a:solidFill>
              <a:ln>
                <a:noFill/>
              </a:ln>
            </p:spPr>
            <p:style>
              <a:lnRef idx="0"/>
              <a:fillRef idx="0"/>
              <a:effectRef idx="0"/>
              <a:fontRef idx="minor"/>
            </p:style>
          </p:sp>
          <p:sp>
            <p:nvSpPr>
              <p:cNvPr id="3168" name="CustomShape 304"/>
              <p:cNvSpPr/>
              <p:nvPr/>
            </p:nvSpPr>
            <p:spPr>
              <a:xfrm>
                <a:off x="5583960" y="996120"/>
                <a:ext cx="288000" cy="137520"/>
              </a:xfrm>
              <a:custGeom>
                <a:avLst/>
                <a:gdLst/>
                <a:ahLst/>
                <a:rect l="l" t="t" r="r" b="b"/>
                <a:pathLst>
                  <a:path w="10207" h="4889">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style>
              <a:lnRef idx="0"/>
              <a:fillRef idx="0"/>
              <a:effectRef idx="0"/>
              <a:fontRef idx="minor"/>
            </p:style>
          </p:sp>
        </p:grpSp>
        <p:grpSp>
          <p:nvGrpSpPr>
            <p:cNvPr id="3169" name="Group 305"/>
            <p:cNvGrpSpPr/>
            <p:nvPr/>
          </p:nvGrpSpPr>
          <p:grpSpPr>
            <a:xfrm>
              <a:off x="5365080" y="1057680"/>
              <a:ext cx="302040" cy="336240"/>
              <a:chOff x="5365080" y="1057680"/>
              <a:chExt cx="302040" cy="336240"/>
            </a:xfrm>
          </p:grpSpPr>
          <p:sp>
            <p:nvSpPr>
              <p:cNvPr id="3170" name="CustomShape 306"/>
              <p:cNvSpPr/>
              <p:nvPr/>
            </p:nvSpPr>
            <p:spPr>
              <a:xfrm>
                <a:off x="5365800" y="1057680"/>
                <a:ext cx="301320" cy="172080"/>
              </a:xfrm>
              <a:custGeom>
                <a:avLst/>
                <a:gdLst/>
                <a:ahLst/>
                <a:rect l="l" t="t" r="r" b="b"/>
                <a:pathLst>
                  <a:path w="10690" h="6103">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style>
              <a:lnRef idx="0"/>
              <a:fillRef idx="0"/>
              <a:effectRef idx="0"/>
              <a:fontRef idx="minor"/>
            </p:style>
          </p:sp>
          <p:sp>
            <p:nvSpPr>
              <p:cNvPr id="3171" name="CustomShape 307"/>
              <p:cNvSpPr/>
              <p:nvPr/>
            </p:nvSpPr>
            <p:spPr>
              <a:xfrm>
                <a:off x="5571720" y="1179000"/>
                <a:ext cx="95400" cy="214920"/>
              </a:xfrm>
              <a:custGeom>
                <a:avLst/>
                <a:gdLst/>
                <a:ahLst/>
                <a:rect l="l" t="t" r="r" b="b"/>
                <a:pathLst>
                  <a:path w="3391" h="7618">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style>
              <a:lnRef idx="0"/>
              <a:fillRef idx="0"/>
              <a:effectRef idx="0"/>
              <a:fontRef idx="minor"/>
            </p:style>
          </p:sp>
          <p:sp>
            <p:nvSpPr>
              <p:cNvPr id="3172" name="CustomShape 308"/>
              <p:cNvSpPr/>
              <p:nvPr/>
            </p:nvSpPr>
            <p:spPr>
              <a:xfrm>
                <a:off x="5365080" y="1177920"/>
                <a:ext cx="207000" cy="215640"/>
              </a:xfrm>
              <a:custGeom>
                <a:avLst/>
                <a:gdLst/>
                <a:ahLst/>
                <a:rect l="l" t="t" r="r" b="b"/>
                <a:pathLst>
                  <a:path w="7344" h="7654">
                    <a:moveTo>
                      <a:pt x="30" y="1"/>
                    </a:moveTo>
                    <a:lnTo>
                      <a:pt x="1" y="5814"/>
                    </a:lnTo>
                    <a:lnTo>
                      <a:pt x="7314" y="7653"/>
                    </a:lnTo>
                    <a:lnTo>
                      <a:pt x="7343" y="1840"/>
                    </a:lnTo>
                    <a:lnTo>
                      <a:pt x="30" y="1"/>
                    </a:lnTo>
                    <a:close/>
                  </a:path>
                </a:pathLst>
              </a:custGeom>
              <a:solidFill>
                <a:srgbClr val="5f7d95"/>
              </a:solidFill>
              <a:ln>
                <a:noFill/>
              </a:ln>
            </p:spPr>
            <p:style>
              <a:lnRef idx="0"/>
              <a:fillRef idx="0"/>
              <a:effectRef idx="0"/>
              <a:fontRef idx="minor"/>
            </p:style>
          </p:sp>
        </p:grpSp>
        <p:grpSp>
          <p:nvGrpSpPr>
            <p:cNvPr id="3173" name="Group 309"/>
            <p:cNvGrpSpPr/>
            <p:nvPr/>
          </p:nvGrpSpPr>
          <p:grpSpPr>
            <a:xfrm>
              <a:off x="5782680" y="966600"/>
              <a:ext cx="297360" cy="433440"/>
              <a:chOff x="5782680" y="966600"/>
              <a:chExt cx="297360" cy="433440"/>
            </a:xfrm>
          </p:grpSpPr>
          <p:sp>
            <p:nvSpPr>
              <p:cNvPr id="3174" name="CustomShape 310"/>
              <p:cNvSpPr/>
              <p:nvPr/>
            </p:nvSpPr>
            <p:spPr>
              <a:xfrm>
                <a:off x="5782680" y="1086120"/>
                <a:ext cx="88920" cy="313920"/>
              </a:xfrm>
              <a:custGeom>
                <a:avLst/>
                <a:gdLst/>
                <a:ahLst/>
                <a:rect l="l" t="t" r="r" b="b"/>
                <a:pathLst>
                  <a:path w="3160" h="1113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style>
              <a:lnRef idx="0"/>
              <a:fillRef idx="0"/>
              <a:effectRef idx="0"/>
              <a:fontRef idx="minor"/>
            </p:style>
          </p:sp>
          <p:sp>
            <p:nvSpPr>
              <p:cNvPr id="3175" name="CustomShape 311"/>
              <p:cNvSpPr/>
              <p:nvPr/>
            </p:nvSpPr>
            <p:spPr>
              <a:xfrm>
                <a:off x="5783040" y="966600"/>
                <a:ext cx="297000" cy="174600"/>
              </a:xfrm>
              <a:custGeom>
                <a:avLst/>
                <a:gdLst/>
                <a:ahLst/>
                <a:rect l="l" t="t" r="r" b="b"/>
                <a:pathLst>
                  <a:path w="10531" h="619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style>
              <a:lnRef idx="0"/>
              <a:fillRef idx="0"/>
              <a:effectRef idx="0"/>
              <a:fontRef idx="minor"/>
            </p:style>
          </p:sp>
          <p:sp>
            <p:nvSpPr>
              <p:cNvPr id="3176" name="CustomShape 312"/>
              <p:cNvSpPr/>
              <p:nvPr/>
            </p:nvSpPr>
            <p:spPr>
              <a:xfrm>
                <a:off x="5870880" y="1093680"/>
                <a:ext cx="209160" cy="306360"/>
              </a:xfrm>
              <a:custGeom>
                <a:avLst/>
                <a:gdLst/>
                <a:ahLst/>
                <a:rect l="l" t="t" r="r" b="b"/>
                <a:pathLst>
                  <a:path w="7423" h="10856">
                    <a:moveTo>
                      <a:pt x="7422" y="1"/>
                    </a:moveTo>
                    <a:lnTo>
                      <a:pt x="23" y="1688"/>
                    </a:lnTo>
                    <a:lnTo>
                      <a:pt x="1" y="10855"/>
                    </a:lnTo>
                    <a:lnTo>
                      <a:pt x="7401" y="9168"/>
                    </a:lnTo>
                    <a:lnTo>
                      <a:pt x="7422" y="1"/>
                    </a:lnTo>
                    <a:close/>
                  </a:path>
                </a:pathLst>
              </a:custGeom>
              <a:solidFill>
                <a:srgbClr val="435d74"/>
              </a:solidFill>
              <a:ln>
                <a:noFill/>
              </a:ln>
            </p:spPr>
            <p:style>
              <a:lnRef idx="0"/>
              <a:fillRef idx="0"/>
              <a:effectRef idx="0"/>
              <a:fontRef idx="minor"/>
            </p:style>
          </p:sp>
        </p:grpSp>
        <p:grpSp>
          <p:nvGrpSpPr>
            <p:cNvPr id="3177" name="Group 313"/>
            <p:cNvGrpSpPr/>
            <p:nvPr/>
          </p:nvGrpSpPr>
          <p:grpSpPr>
            <a:xfrm>
              <a:off x="5322600" y="1229040"/>
              <a:ext cx="250560" cy="291240"/>
              <a:chOff x="5322600" y="1229040"/>
              <a:chExt cx="250560" cy="291240"/>
            </a:xfrm>
          </p:grpSpPr>
          <p:sp>
            <p:nvSpPr>
              <p:cNvPr id="3178" name="CustomShape 314"/>
              <p:cNvSpPr/>
              <p:nvPr/>
            </p:nvSpPr>
            <p:spPr>
              <a:xfrm>
                <a:off x="5558400" y="1280880"/>
                <a:ext cx="13680" cy="153000"/>
              </a:xfrm>
              <a:custGeom>
                <a:avLst/>
                <a:gdLst/>
                <a:ahLst/>
                <a:rect l="l" t="t" r="r" b="b"/>
                <a:pathLst>
                  <a:path w="492" h="5432">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style>
              <a:lnRef idx="0"/>
              <a:fillRef idx="0"/>
              <a:effectRef idx="0"/>
              <a:fontRef idx="minor"/>
            </p:style>
          </p:sp>
          <p:sp>
            <p:nvSpPr>
              <p:cNvPr id="3179" name="CustomShape 315"/>
              <p:cNvSpPr/>
              <p:nvPr/>
            </p:nvSpPr>
            <p:spPr>
              <a:xfrm>
                <a:off x="5363640" y="1356120"/>
                <a:ext cx="209520" cy="164160"/>
              </a:xfrm>
              <a:custGeom>
                <a:avLst/>
                <a:gdLst/>
                <a:ahLst/>
                <a:rect l="l" t="t" r="r" b="b"/>
                <a:pathLst>
                  <a:path w="7430" h="5829">
                    <a:moveTo>
                      <a:pt x="7429" y="1"/>
                    </a:moveTo>
                    <a:lnTo>
                      <a:pt x="29" y="1696"/>
                    </a:lnTo>
                    <a:lnTo>
                      <a:pt x="1" y="5828"/>
                    </a:lnTo>
                    <a:lnTo>
                      <a:pt x="7400" y="4133"/>
                    </a:lnTo>
                    <a:lnTo>
                      <a:pt x="7429" y="1"/>
                    </a:lnTo>
                    <a:close/>
                  </a:path>
                </a:pathLst>
              </a:custGeom>
              <a:solidFill>
                <a:srgbClr val="374957"/>
              </a:solidFill>
              <a:ln>
                <a:noFill/>
              </a:ln>
            </p:spPr>
            <p:style>
              <a:lnRef idx="0"/>
              <a:fillRef idx="0"/>
              <a:effectRef idx="0"/>
              <a:fontRef idx="minor"/>
            </p:style>
          </p:sp>
          <p:sp>
            <p:nvSpPr>
              <p:cNvPr id="3180" name="CustomShape 316"/>
              <p:cNvSpPr/>
              <p:nvPr/>
            </p:nvSpPr>
            <p:spPr>
              <a:xfrm>
                <a:off x="5333400" y="1316880"/>
                <a:ext cx="30960" cy="203400"/>
              </a:xfrm>
              <a:custGeom>
                <a:avLst/>
                <a:gdLst/>
                <a:ahLst/>
                <a:rect l="l" t="t" r="r" b="b"/>
                <a:pathLst>
                  <a:path w="1105" h="7221">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style>
              <a:lnRef idx="0"/>
              <a:fillRef idx="0"/>
              <a:effectRef idx="0"/>
              <a:fontRef idx="minor"/>
            </p:style>
          </p:sp>
          <p:sp>
            <p:nvSpPr>
              <p:cNvPr id="3181" name="CustomShape 317"/>
              <p:cNvSpPr/>
              <p:nvPr/>
            </p:nvSpPr>
            <p:spPr>
              <a:xfrm>
                <a:off x="5322600" y="1229040"/>
                <a:ext cx="250560" cy="174600"/>
              </a:xfrm>
              <a:custGeom>
                <a:avLst/>
                <a:gdLst/>
                <a:ahLst/>
                <a:rect l="l" t="t" r="r" b="b"/>
                <a:pathLst>
                  <a:path w="8887" h="6196">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style>
              <a:lnRef idx="0"/>
              <a:fillRef idx="0"/>
              <a:effectRef idx="0"/>
              <a:fontRef idx="minor"/>
            </p:style>
          </p:sp>
        </p:grpSp>
        <p:grpSp>
          <p:nvGrpSpPr>
            <p:cNvPr id="3182" name="Group 318"/>
            <p:cNvGrpSpPr/>
            <p:nvPr/>
          </p:nvGrpSpPr>
          <p:grpSpPr>
            <a:xfrm>
              <a:off x="5362920" y="1402920"/>
              <a:ext cx="291960" cy="235800"/>
              <a:chOff x="5362920" y="1402920"/>
              <a:chExt cx="291960" cy="235800"/>
            </a:xfrm>
          </p:grpSpPr>
          <p:sp>
            <p:nvSpPr>
              <p:cNvPr id="3183" name="CustomShape 319"/>
              <p:cNvSpPr/>
              <p:nvPr/>
            </p:nvSpPr>
            <p:spPr>
              <a:xfrm>
                <a:off x="5362920" y="1450800"/>
                <a:ext cx="203040" cy="187920"/>
              </a:xfrm>
              <a:custGeom>
                <a:avLst/>
                <a:gdLst/>
                <a:ahLst/>
                <a:rect l="l" t="t" r="r" b="b"/>
                <a:pathLst>
                  <a:path w="7199" h="6666">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style>
              <a:lnRef idx="0"/>
              <a:fillRef idx="0"/>
              <a:effectRef idx="0"/>
              <a:fontRef idx="minor"/>
            </p:style>
          </p:sp>
          <p:sp>
            <p:nvSpPr>
              <p:cNvPr id="3184" name="CustomShape 320"/>
              <p:cNvSpPr/>
              <p:nvPr/>
            </p:nvSpPr>
            <p:spPr>
              <a:xfrm>
                <a:off x="5363280" y="1402920"/>
                <a:ext cx="291600" cy="166320"/>
              </a:xfrm>
              <a:custGeom>
                <a:avLst/>
                <a:gdLst/>
                <a:ahLst/>
                <a:rect l="l" t="t" r="r" b="b"/>
                <a:pathLst>
                  <a:path w="10336" h="5908">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style>
              <a:lnRef idx="0"/>
              <a:fillRef idx="0"/>
              <a:effectRef idx="0"/>
              <a:fontRef idx="minor"/>
            </p:style>
          </p:sp>
          <p:sp>
            <p:nvSpPr>
              <p:cNvPr id="3185" name="CustomShape 321"/>
              <p:cNvSpPr/>
              <p:nvPr/>
            </p:nvSpPr>
            <p:spPr>
              <a:xfrm>
                <a:off x="5565600" y="1450080"/>
                <a:ext cx="89280" cy="188280"/>
              </a:xfrm>
              <a:custGeom>
                <a:avLst/>
                <a:gdLst/>
                <a:ahLst/>
                <a:rect l="l" t="t" r="r" b="b"/>
                <a:pathLst>
                  <a:path w="3181" h="6680">
                    <a:moveTo>
                      <a:pt x="3181" y="0"/>
                    </a:moveTo>
                    <a:lnTo>
                      <a:pt x="29" y="4227"/>
                    </a:lnTo>
                    <a:lnTo>
                      <a:pt x="0" y="6679"/>
                    </a:lnTo>
                    <a:lnTo>
                      <a:pt x="3181" y="2467"/>
                    </a:lnTo>
                    <a:lnTo>
                      <a:pt x="3181" y="0"/>
                    </a:lnTo>
                    <a:close/>
                  </a:path>
                </a:pathLst>
              </a:custGeom>
              <a:solidFill>
                <a:srgbClr val="374957"/>
              </a:solidFill>
              <a:ln>
                <a:noFill/>
              </a:ln>
            </p:spPr>
            <p:style>
              <a:lnRef idx="0"/>
              <a:fillRef idx="0"/>
              <a:effectRef idx="0"/>
              <a:fontRef idx="minor"/>
            </p:style>
          </p:sp>
        </p:grpSp>
        <p:grpSp>
          <p:nvGrpSpPr>
            <p:cNvPr id="3186" name="Group 322"/>
            <p:cNvGrpSpPr/>
            <p:nvPr/>
          </p:nvGrpSpPr>
          <p:grpSpPr>
            <a:xfrm>
              <a:off x="5565960" y="1497960"/>
              <a:ext cx="303480" cy="160200"/>
              <a:chOff x="5565960" y="1497960"/>
              <a:chExt cx="303480" cy="160200"/>
            </a:xfrm>
          </p:grpSpPr>
          <p:sp>
            <p:nvSpPr>
              <p:cNvPr id="3187" name="CustomShape 323"/>
              <p:cNvSpPr/>
              <p:nvPr/>
            </p:nvSpPr>
            <p:spPr>
              <a:xfrm>
                <a:off x="5567400" y="1497960"/>
                <a:ext cx="302040" cy="138240"/>
              </a:xfrm>
              <a:custGeom>
                <a:avLst/>
                <a:gdLst/>
                <a:ahLst/>
                <a:rect l="l" t="t" r="r" b="b"/>
                <a:pathLst>
                  <a:path w="10704" h="4904">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style>
              <a:lnRef idx="0"/>
              <a:fillRef idx="0"/>
              <a:effectRef idx="0"/>
              <a:fontRef idx="minor"/>
            </p:style>
          </p:sp>
          <p:sp>
            <p:nvSpPr>
              <p:cNvPr id="3188" name="CustomShape 324"/>
              <p:cNvSpPr/>
              <p:nvPr/>
            </p:nvSpPr>
            <p:spPr>
              <a:xfrm>
                <a:off x="5565960" y="1618200"/>
                <a:ext cx="303480" cy="39960"/>
              </a:xfrm>
              <a:custGeom>
                <a:avLst/>
                <a:gdLst/>
                <a:ahLst/>
                <a:rect l="l" t="t" r="r" b="b"/>
                <a:pathLst>
                  <a:path w="10755" h="1422">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style>
              <a:lnRef idx="0"/>
              <a:fillRef idx="0"/>
              <a:effectRef idx="0"/>
              <a:fontRef idx="minor"/>
            </p:style>
          </p:sp>
        </p:grpSp>
      </p:grpSp>
      <p:grpSp>
        <p:nvGrpSpPr>
          <p:cNvPr id="3189" name="Group 325"/>
          <p:cNvGrpSpPr/>
          <p:nvPr/>
        </p:nvGrpSpPr>
        <p:grpSpPr>
          <a:xfrm>
            <a:off x="7597080" y="968040"/>
            <a:ext cx="517320" cy="87120"/>
            <a:chOff x="7597080" y="968040"/>
            <a:chExt cx="517320" cy="87120"/>
          </a:xfrm>
        </p:grpSpPr>
        <p:grpSp>
          <p:nvGrpSpPr>
            <p:cNvPr id="3190" name="Group 326"/>
            <p:cNvGrpSpPr/>
            <p:nvPr/>
          </p:nvGrpSpPr>
          <p:grpSpPr>
            <a:xfrm>
              <a:off x="7597080" y="968040"/>
              <a:ext cx="517320" cy="41040"/>
              <a:chOff x="7597080" y="968040"/>
              <a:chExt cx="517320" cy="41040"/>
            </a:xfrm>
          </p:grpSpPr>
          <p:sp>
            <p:nvSpPr>
              <p:cNvPr id="3191" name="CustomShape 327"/>
              <p:cNvSpPr/>
              <p:nvPr/>
            </p:nvSpPr>
            <p:spPr>
              <a:xfrm rot="5400000">
                <a:off x="7854840" y="711000"/>
                <a:ext cx="2160" cy="516960"/>
              </a:xfrm>
              <a:custGeom>
                <a:avLst/>
                <a:gdLst/>
                <a:ahLst/>
                <a:rect l="l" t="t" r="r" b="b"/>
                <a:pathLst>
                  <a:path w="95" h="18328">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style>
              <a:lnRef idx="0"/>
              <a:fillRef idx="0"/>
              <a:effectRef idx="0"/>
              <a:fontRef idx="minor"/>
            </p:style>
          </p:sp>
          <p:sp>
            <p:nvSpPr>
              <p:cNvPr id="3192" name="CustomShape 328"/>
              <p:cNvSpPr/>
              <p:nvPr/>
            </p:nvSpPr>
            <p:spPr>
              <a:xfrm rot="5400000">
                <a:off x="8092800" y="987480"/>
                <a:ext cx="41040" cy="2160"/>
              </a:xfrm>
              <a:custGeom>
                <a:avLst/>
                <a:gdLst/>
                <a:ahLst/>
                <a:rect l="l" t="t" r="r" b="b"/>
                <a:pathLst>
                  <a:path w="1472" h="88">
                    <a:moveTo>
                      <a:pt x="65" y="1"/>
                    </a:moveTo>
                    <a:cubicBezTo>
                      <a:pt x="0" y="1"/>
                      <a:pt x="0" y="87"/>
                      <a:pt x="65" y="87"/>
                    </a:cubicBezTo>
                    <a:lnTo>
                      <a:pt x="1414" y="87"/>
                    </a:lnTo>
                    <a:cubicBezTo>
                      <a:pt x="1472" y="87"/>
                      <a:pt x="1472" y="1"/>
                      <a:pt x="1414" y="1"/>
                    </a:cubicBezTo>
                    <a:close/>
                  </a:path>
                </a:pathLst>
              </a:custGeom>
              <a:solidFill>
                <a:srgbClr val="bac8d3"/>
              </a:solidFill>
              <a:ln>
                <a:noFill/>
              </a:ln>
            </p:spPr>
            <p:style>
              <a:lnRef idx="0"/>
              <a:fillRef idx="0"/>
              <a:effectRef idx="0"/>
              <a:fontRef idx="minor"/>
            </p:style>
          </p:sp>
          <p:sp>
            <p:nvSpPr>
              <p:cNvPr id="3193" name="CustomShape 329"/>
              <p:cNvSpPr/>
              <p:nvPr/>
            </p:nvSpPr>
            <p:spPr>
              <a:xfrm rot="5400000">
                <a:off x="8087400" y="976680"/>
                <a:ext cx="19080" cy="2160"/>
              </a:xfrm>
              <a:custGeom>
                <a:avLst/>
                <a:gdLst/>
                <a:ahLst/>
                <a:rect l="l" t="t" r="r" b="b"/>
                <a:pathLst>
                  <a:path w="694" h="88">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style>
              <a:lnRef idx="0"/>
              <a:fillRef idx="0"/>
              <a:effectRef idx="0"/>
              <a:fontRef idx="minor"/>
            </p:style>
          </p:sp>
          <p:sp>
            <p:nvSpPr>
              <p:cNvPr id="3194" name="CustomShape 330"/>
              <p:cNvSpPr/>
              <p:nvPr/>
            </p:nvSpPr>
            <p:spPr>
              <a:xfrm rot="5400000">
                <a:off x="8071200" y="976680"/>
                <a:ext cx="19080" cy="2160"/>
              </a:xfrm>
              <a:custGeom>
                <a:avLst/>
                <a:gdLst/>
                <a:ahLst/>
                <a:rect l="l" t="t" r="r" b="b"/>
                <a:pathLst>
                  <a:path w="694" h="87">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style>
              <a:lnRef idx="0"/>
              <a:fillRef idx="0"/>
              <a:effectRef idx="0"/>
              <a:fontRef idx="minor"/>
            </p:style>
          </p:sp>
          <p:sp>
            <p:nvSpPr>
              <p:cNvPr id="3195" name="CustomShape 331"/>
              <p:cNvSpPr/>
              <p:nvPr/>
            </p:nvSpPr>
            <p:spPr>
              <a:xfrm rot="5400000">
                <a:off x="8044920" y="987480"/>
                <a:ext cx="40320" cy="2160"/>
              </a:xfrm>
              <a:custGeom>
                <a:avLst/>
                <a:gdLst/>
                <a:ahLst/>
                <a:rect l="l" t="t" r="r" b="b"/>
                <a:pathLst>
                  <a:path w="1444" h="87">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style>
              <a:lnRef idx="0"/>
              <a:fillRef idx="0"/>
              <a:effectRef idx="0"/>
              <a:fontRef idx="minor"/>
            </p:style>
          </p:sp>
          <p:sp>
            <p:nvSpPr>
              <p:cNvPr id="3196" name="CustomShape 332"/>
              <p:cNvSpPr/>
              <p:nvPr/>
            </p:nvSpPr>
            <p:spPr>
              <a:xfrm rot="5400000">
                <a:off x="8038800" y="977040"/>
                <a:ext cx="20160" cy="2160"/>
              </a:xfrm>
              <a:custGeom>
                <a:avLst/>
                <a:gdLst/>
                <a:ahLst/>
                <a:rect l="l" t="t" r="r" b="b"/>
                <a:pathLst>
                  <a:path w="722" h="88">
                    <a:moveTo>
                      <a:pt x="65" y="1"/>
                    </a:moveTo>
                    <a:cubicBezTo>
                      <a:pt x="0" y="1"/>
                      <a:pt x="0" y="87"/>
                      <a:pt x="65" y="87"/>
                    </a:cubicBezTo>
                    <a:lnTo>
                      <a:pt x="664" y="87"/>
                    </a:lnTo>
                    <a:cubicBezTo>
                      <a:pt x="722" y="87"/>
                      <a:pt x="722" y="1"/>
                      <a:pt x="664" y="1"/>
                    </a:cubicBezTo>
                    <a:close/>
                  </a:path>
                </a:pathLst>
              </a:custGeom>
              <a:solidFill>
                <a:srgbClr val="bac8d3"/>
              </a:solidFill>
              <a:ln>
                <a:noFill/>
              </a:ln>
            </p:spPr>
            <p:style>
              <a:lnRef idx="0"/>
              <a:fillRef idx="0"/>
              <a:effectRef idx="0"/>
              <a:fontRef idx="minor"/>
            </p:style>
          </p:sp>
          <p:sp>
            <p:nvSpPr>
              <p:cNvPr id="3197" name="CustomShape 333"/>
              <p:cNvSpPr/>
              <p:nvPr/>
            </p:nvSpPr>
            <p:spPr>
              <a:xfrm rot="5400000">
                <a:off x="8022960" y="976680"/>
                <a:ext cx="19080" cy="2160"/>
              </a:xfrm>
              <a:custGeom>
                <a:avLst/>
                <a:gdLst/>
                <a:ahLst/>
                <a:rect l="l" t="t" r="r" b="b"/>
                <a:pathLst>
                  <a:path w="694" h="88">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style>
              <a:lnRef idx="0"/>
              <a:fillRef idx="0"/>
              <a:effectRef idx="0"/>
              <a:fontRef idx="minor"/>
            </p:style>
          </p:sp>
          <p:sp>
            <p:nvSpPr>
              <p:cNvPr id="3198" name="CustomShape 334"/>
              <p:cNvSpPr/>
              <p:nvPr/>
            </p:nvSpPr>
            <p:spPr>
              <a:xfrm rot="5400000">
                <a:off x="7996680" y="987480"/>
                <a:ext cx="40320" cy="2160"/>
              </a:xfrm>
              <a:custGeom>
                <a:avLst/>
                <a:gdLst/>
                <a:ahLst/>
                <a:rect l="l" t="t" r="r" b="b"/>
                <a:pathLst>
                  <a:path w="1444" h="95">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style>
              <a:lnRef idx="0"/>
              <a:fillRef idx="0"/>
              <a:effectRef idx="0"/>
              <a:fontRef idx="minor"/>
            </p:style>
          </p:sp>
          <p:sp>
            <p:nvSpPr>
              <p:cNvPr id="3199" name="CustomShape 335"/>
              <p:cNvSpPr/>
              <p:nvPr/>
            </p:nvSpPr>
            <p:spPr>
              <a:xfrm rot="5400000">
                <a:off x="7990560" y="977040"/>
                <a:ext cx="20160" cy="2160"/>
              </a:xfrm>
              <a:custGeom>
                <a:avLst/>
                <a:gdLst/>
                <a:ahLst/>
                <a:rect l="l" t="t" r="r" b="b"/>
                <a:pathLst>
                  <a:path w="722" h="95">
                    <a:moveTo>
                      <a:pt x="65" y="0"/>
                    </a:moveTo>
                    <a:cubicBezTo>
                      <a:pt x="0" y="0"/>
                      <a:pt x="0" y="94"/>
                      <a:pt x="65" y="94"/>
                    </a:cubicBezTo>
                    <a:lnTo>
                      <a:pt x="664" y="94"/>
                    </a:lnTo>
                    <a:cubicBezTo>
                      <a:pt x="722" y="94"/>
                      <a:pt x="722" y="0"/>
                      <a:pt x="664" y="0"/>
                    </a:cubicBezTo>
                    <a:close/>
                  </a:path>
                </a:pathLst>
              </a:custGeom>
              <a:solidFill>
                <a:srgbClr val="bac8d3"/>
              </a:solidFill>
              <a:ln>
                <a:noFill/>
              </a:ln>
            </p:spPr>
            <p:style>
              <a:lnRef idx="0"/>
              <a:fillRef idx="0"/>
              <a:effectRef idx="0"/>
              <a:fontRef idx="minor"/>
            </p:style>
          </p:sp>
          <p:sp>
            <p:nvSpPr>
              <p:cNvPr id="3200" name="CustomShape 336"/>
              <p:cNvSpPr/>
              <p:nvPr/>
            </p:nvSpPr>
            <p:spPr>
              <a:xfrm rot="5400000">
                <a:off x="7974360" y="977040"/>
                <a:ext cx="20160" cy="2160"/>
              </a:xfrm>
              <a:custGeom>
                <a:avLst/>
                <a:gdLst/>
                <a:ahLst/>
                <a:rect l="l" t="t" r="r" b="b"/>
                <a:pathLst>
                  <a:path w="722" h="94">
                    <a:moveTo>
                      <a:pt x="65" y="0"/>
                    </a:moveTo>
                    <a:cubicBezTo>
                      <a:pt x="0" y="0"/>
                      <a:pt x="0" y="94"/>
                      <a:pt x="65" y="94"/>
                    </a:cubicBezTo>
                    <a:lnTo>
                      <a:pt x="664" y="94"/>
                    </a:lnTo>
                    <a:cubicBezTo>
                      <a:pt x="722" y="94"/>
                      <a:pt x="722" y="0"/>
                      <a:pt x="664" y="0"/>
                    </a:cubicBezTo>
                    <a:close/>
                  </a:path>
                </a:pathLst>
              </a:custGeom>
              <a:solidFill>
                <a:srgbClr val="bac8d3"/>
              </a:solidFill>
              <a:ln>
                <a:noFill/>
              </a:ln>
            </p:spPr>
            <p:style>
              <a:lnRef idx="0"/>
              <a:fillRef idx="0"/>
              <a:effectRef idx="0"/>
              <a:fontRef idx="minor"/>
            </p:style>
          </p:sp>
          <p:sp>
            <p:nvSpPr>
              <p:cNvPr id="3201" name="CustomShape 337"/>
              <p:cNvSpPr/>
              <p:nvPr/>
            </p:nvSpPr>
            <p:spPr>
              <a:xfrm rot="5400000">
                <a:off x="7948440" y="987480"/>
                <a:ext cx="40320" cy="2160"/>
              </a:xfrm>
              <a:custGeom>
                <a:avLst/>
                <a:gdLst/>
                <a:ahLst/>
                <a:rect l="l" t="t" r="r" b="b"/>
                <a:pathLst>
                  <a:path w="1444" h="88">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style>
              <a:lnRef idx="0"/>
              <a:fillRef idx="0"/>
              <a:effectRef idx="0"/>
              <a:fontRef idx="minor"/>
            </p:style>
          </p:sp>
          <p:sp>
            <p:nvSpPr>
              <p:cNvPr id="3202" name="CustomShape 338"/>
              <p:cNvSpPr/>
              <p:nvPr/>
            </p:nvSpPr>
            <p:spPr>
              <a:xfrm rot="5400000">
                <a:off x="7942680" y="976680"/>
                <a:ext cx="19080" cy="2160"/>
              </a:xfrm>
              <a:custGeom>
                <a:avLst/>
                <a:gdLst/>
                <a:ahLst/>
                <a:rect l="l" t="t" r="r" b="b"/>
                <a:pathLst>
                  <a:path w="694" h="95">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style>
              <a:lnRef idx="0"/>
              <a:fillRef idx="0"/>
              <a:effectRef idx="0"/>
              <a:fontRef idx="minor"/>
            </p:style>
          </p:sp>
          <p:sp>
            <p:nvSpPr>
              <p:cNvPr id="3203" name="CustomShape 339"/>
              <p:cNvSpPr/>
              <p:nvPr/>
            </p:nvSpPr>
            <p:spPr>
              <a:xfrm rot="5400000">
                <a:off x="7926120" y="977040"/>
                <a:ext cx="20160" cy="2160"/>
              </a:xfrm>
              <a:custGeom>
                <a:avLst/>
                <a:gdLst/>
                <a:ahLst/>
                <a:rect l="l" t="t" r="r" b="b"/>
                <a:pathLst>
                  <a:path w="722" h="95">
                    <a:moveTo>
                      <a:pt x="65" y="0"/>
                    </a:moveTo>
                    <a:cubicBezTo>
                      <a:pt x="0" y="0"/>
                      <a:pt x="0" y="94"/>
                      <a:pt x="65" y="94"/>
                    </a:cubicBezTo>
                    <a:lnTo>
                      <a:pt x="664" y="94"/>
                    </a:lnTo>
                    <a:cubicBezTo>
                      <a:pt x="722" y="94"/>
                      <a:pt x="722" y="0"/>
                      <a:pt x="664" y="0"/>
                    </a:cubicBezTo>
                    <a:close/>
                  </a:path>
                </a:pathLst>
              </a:custGeom>
              <a:solidFill>
                <a:srgbClr val="bac8d3"/>
              </a:solidFill>
              <a:ln>
                <a:noFill/>
              </a:ln>
            </p:spPr>
            <p:style>
              <a:lnRef idx="0"/>
              <a:fillRef idx="0"/>
              <a:effectRef idx="0"/>
              <a:fontRef idx="minor"/>
            </p:style>
          </p:sp>
          <p:sp>
            <p:nvSpPr>
              <p:cNvPr id="3204" name="CustomShape 340"/>
              <p:cNvSpPr/>
              <p:nvPr/>
            </p:nvSpPr>
            <p:spPr>
              <a:xfrm rot="5400000">
                <a:off x="7899840" y="987480"/>
                <a:ext cx="40320" cy="2160"/>
              </a:xfrm>
              <a:custGeom>
                <a:avLst/>
                <a:gdLst/>
                <a:ahLst/>
                <a:rect l="l" t="t" r="r" b="b"/>
                <a:pathLst>
                  <a:path w="1444" h="9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style>
              <a:lnRef idx="0"/>
              <a:fillRef idx="0"/>
              <a:effectRef idx="0"/>
              <a:fontRef idx="minor"/>
            </p:style>
          </p:sp>
          <p:sp>
            <p:nvSpPr>
              <p:cNvPr id="3205" name="CustomShape 341"/>
              <p:cNvSpPr/>
              <p:nvPr/>
            </p:nvSpPr>
            <p:spPr>
              <a:xfrm rot="5400000">
                <a:off x="7894440" y="976680"/>
                <a:ext cx="19080" cy="2160"/>
              </a:xfrm>
              <a:custGeom>
                <a:avLst/>
                <a:gdLst/>
                <a:ahLst/>
                <a:rect l="l" t="t" r="r" b="b"/>
                <a:pathLst>
                  <a:path w="694" h="95">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style>
              <a:lnRef idx="0"/>
              <a:fillRef idx="0"/>
              <a:effectRef idx="0"/>
              <a:fontRef idx="minor"/>
            </p:style>
          </p:sp>
          <p:sp>
            <p:nvSpPr>
              <p:cNvPr id="3206" name="CustomShape 342"/>
              <p:cNvSpPr/>
              <p:nvPr/>
            </p:nvSpPr>
            <p:spPr>
              <a:xfrm rot="5400000">
                <a:off x="7878240" y="976680"/>
                <a:ext cx="19080" cy="2160"/>
              </a:xfrm>
              <a:custGeom>
                <a:avLst/>
                <a:gdLst/>
                <a:ahLst/>
                <a:rect l="l" t="t" r="r" b="b"/>
                <a:pathLst>
                  <a:path w="694" h="95">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style>
              <a:lnRef idx="0"/>
              <a:fillRef idx="0"/>
              <a:effectRef idx="0"/>
              <a:fontRef idx="minor"/>
            </p:style>
          </p:sp>
          <p:sp>
            <p:nvSpPr>
              <p:cNvPr id="3207" name="CustomShape 343"/>
              <p:cNvSpPr/>
              <p:nvPr/>
            </p:nvSpPr>
            <p:spPr>
              <a:xfrm rot="5400000">
                <a:off x="7851240" y="987480"/>
                <a:ext cx="41040" cy="2160"/>
              </a:xfrm>
              <a:custGeom>
                <a:avLst/>
                <a:gdLst/>
                <a:ahLst/>
                <a:rect l="l" t="t" r="r" b="b"/>
                <a:pathLst>
                  <a:path w="1472" h="95">
                    <a:moveTo>
                      <a:pt x="65" y="1"/>
                    </a:moveTo>
                    <a:cubicBezTo>
                      <a:pt x="0" y="1"/>
                      <a:pt x="0" y="94"/>
                      <a:pt x="65" y="94"/>
                    </a:cubicBezTo>
                    <a:lnTo>
                      <a:pt x="1414" y="94"/>
                    </a:lnTo>
                    <a:cubicBezTo>
                      <a:pt x="1472" y="94"/>
                      <a:pt x="1472" y="1"/>
                      <a:pt x="1414" y="1"/>
                    </a:cubicBezTo>
                    <a:close/>
                  </a:path>
                </a:pathLst>
              </a:custGeom>
              <a:solidFill>
                <a:srgbClr val="bac8d3"/>
              </a:solidFill>
              <a:ln>
                <a:noFill/>
              </a:ln>
            </p:spPr>
            <p:style>
              <a:lnRef idx="0"/>
              <a:fillRef idx="0"/>
              <a:effectRef idx="0"/>
              <a:fontRef idx="minor"/>
            </p:style>
          </p:sp>
          <p:sp>
            <p:nvSpPr>
              <p:cNvPr id="3208" name="CustomShape 344"/>
              <p:cNvSpPr/>
              <p:nvPr/>
            </p:nvSpPr>
            <p:spPr>
              <a:xfrm rot="5400000">
                <a:off x="7846200" y="976680"/>
                <a:ext cx="19080" cy="2160"/>
              </a:xfrm>
              <a:custGeom>
                <a:avLst/>
                <a:gdLst/>
                <a:ahLst/>
                <a:rect l="l" t="t" r="r" b="b"/>
                <a:pathLst>
                  <a:path w="694" h="95">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style>
              <a:lnRef idx="0"/>
              <a:fillRef idx="0"/>
              <a:effectRef idx="0"/>
              <a:fontRef idx="minor"/>
            </p:style>
          </p:sp>
          <p:sp>
            <p:nvSpPr>
              <p:cNvPr id="3209" name="CustomShape 345"/>
              <p:cNvSpPr/>
              <p:nvPr/>
            </p:nvSpPr>
            <p:spPr>
              <a:xfrm rot="5400000">
                <a:off x="7830000" y="976680"/>
                <a:ext cx="19080" cy="2160"/>
              </a:xfrm>
              <a:custGeom>
                <a:avLst/>
                <a:gdLst/>
                <a:ahLst/>
                <a:rect l="l" t="t" r="r" b="b"/>
                <a:pathLst>
                  <a:path w="694" h="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style>
              <a:lnRef idx="0"/>
              <a:fillRef idx="0"/>
              <a:effectRef idx="0"/>
              <a:fontRef idx="minor"/>
            </p:style>
          </p:sp>
          <p:sp>
            <p:nvSpPr>
              <p:cNvPr id="3210" name="CustomShape 346"/>
              <p:cNvSpPr/>
              <p:nvPr/>
            </p:nvSpPr>
            <p:spPr>
              <a:xfrm rot="5400000">
                <a:off x="7803360" y="987480"/>
                <a:ext cx="40320" cy="2160"/>
              </a:xfrm>
              <a:custGeom>
                <a:avLst/>
                <a:gdLst/>
                <a:ahLst/>
                <a:rect l="l" t="t" r="r" b="b"/>
                <a:pathLst>
                  <a:path w="1444" h="95">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style>
              <a:lnRef idx="0"/>
              <a:fillRef idx="0"/>
              <a:effectRef idx="0"/>
              <a:fontRef idx="minor"/>
            </p:style>
          </p:sp>
          <p:sp>
            <p:nvSpPr>
              <p:cNvPr id="3211" name="CustomShape 347"/>
              <p:cNvSpPr/>
              <p:nvPr/>
            </p:nvSpPr>
            <p:spPr>
              <a:xfrm rot="5400000">
                <a:off x="7797600" y="977040"/>
                <a:ext cx="20160" cy="2160"/>
              </a:xfrm>
              <a:custGeom>
                <a:avLst/>
                <a:gdLst/>
                <a:ahLst/>
                <a:rect l="l" t="t" r="r" b="b"/>
                <a:pathLst>
                  <a:path w="722" h="95">
                    <a:moveTo>
                      <a:pt x="65" y="1"/>
                    </a:moveTo>
                    <a:cubicBezTo>
                      <a:pt x="0" y="1"/>
                      <a:pt x="0" y="94"/>
                      <a:pt x="65" y="94"/>
                    </a:cubicBezTo>
                    <a:lnTo>
                      <a:pt x="664" y="94"/>
                    </a:lnTo>
                    <a:cubicBezTo>
                      <a:pt x="722" y="94"/>
                      <a:pt x="722" y="1"/>
                      <a:pt x="664" y="1"/>
                    </a:cubicBezTo>
                    <a:close/>
                  </a:path>
                </a:pathLst>
              </a:custGeom>
              <a:solidFill>
                <a:srgbClr val="bac8d3"/>
              </a:solidFill>
              <a:ln>
                <a:noFill/>
              </a:ln>
            </p:spPr>
            <p:style>
              <a:lnRef idx="0"/>
              <a:fillRef idx="0"/>
              <a:effectRef idx="0"/>
              <a:fontRef idx="minor"/>
            </p:style>
          </p:sp>
          <p:sp>
            <p:nvSpPr>
              <p:cNvPr id="3212" name="CustomShape 348"/>
              <p:cNvSpPr/>
              <p:nvPr/>
            </p:nvSpPr>
            <p:spPr>
              <a:xfrm rot="5400000">
                <a:off x="7781760" y="976680"/>
                <a:ext cx="19080" cy="2160"/>
              </a:xfrm>
              <a:custGeom>
                <a:avLst/>
                <a:gdLst/>
                <a:ahLst/>
                <a:rect l="l" t="t" r="r" b="b"/>
                <a:pathLst>
                  <a:path w="694" h="95">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style>
              <a:lnRef idx="0"/>
              <a:fillRef idx="0"/>
              <a:effectRef idx="0"/>
              <a:fontRef idx="minor"/>
            </p:style>
          </p:sp>
          <p:sp>
            <p:nvSpPr>
              <p:cNvPr id="3213" name="CustomShape 349"/>
              <p:cNvSpPr/>
              <p:nvPr/>
            </p:nvSpPr>
            <p:spPr>
              <a:xfrm rot="5400000">
                <a:off x="7755120" y="987480"/>
                <a:ext cx="40320" cy="2160"/>
              </a:xfrm>
              <a:custGeom>
                <a:avLst/>
                <a:gdLst/>
                <a:ahLst/>
                <a:rect l="l" t="t" r="r" b="b"/>
                <a:pathLst>
                  <a:path w="1444" h="9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style>
              <a:lnRef idx="0"/>
              <a:fillRef idx="0"/>
              <a:effectRef idx="0"/>
              <a:fontRef idx="minor"/>
            </p:style>
          </p:sp>
          <p:sp>
            <p:nvSpPr>
              <p:cNvPr id="3214" name="CustomShape 350"/>
              <p:cNvSpPr/>
              <p:nvPr/>
            </p:nvSpPr>
            <p:spPr>
              <a:xfrm rot="5400000">
                <a:off x="7749360" y="976680"/>
                <a:ext cx="19080" cy="2160"/>
              </a:xfrm>
              <a:custGeom>
                <a:avLst/>
                <a:gdLst/>
                <a:ahLst/>
                <a:rect l="l" t="t" r="r" b="b"/>
                <a:pathLst>
                  <a:path w="694" h="87">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style>
              <a:lnRef idx="0"/>
              <a:fillRef idx="0"/>
              <a:effectRef idx="0"/>
              <a:fontRef idx="minor"/>
            </p:style>
          </p:sp>
          <p:sp>
            <p:nvSpPr>
              <p:cNvPr id="3215" name="CustomShape 351"/>
              <p:cNvSpPr/>
              <p:nvPr/>
            </p:nvSpPr>
            <p:spPr>
              <a:xfrm rot="5400000">
                <a:off x="7732800" y="977040"/>
                <a:ext cx="20160" cy="2160"/>
              </a:xfrm>
              <a:custGeom>
                <a:avLst/>
                <a:gdLst/>
                <a:ahLst/>
                <a:rect l="l" t="t" r="r" b="b"/>
                <a:pathLst>
                  <a:path w="722" h="87">
                    <a:moveTo>
                      <a:pt x="65" y="0"/>
                    </a:moveTo>
                    <a:cubicBezTo>
                      <a:pt x="0" y="0"/>
                      <a:pt x="0" y="87"/>
                      <a:pt x="65" y="87"/>
                    </a:cubicBezTo>
                    <a:lnTo>
                      <a:pt x="664" y="87"/>
                    </a:lnTo>
                    <a:cubicBezTo>
                      <a:pt x="722" y="87"/>
                      <a:pt x="722" y="0"/>
                      <a:pt x="664" y="0"/>
                    </a:cubicBezTo>
                    <a:close/>
                  </a:path>
                </a:pathLst>
              </a:custGeom>
              <a:solidFill>
                <a:srgbClr val="bac8d3"/>
              </a:solidFill>
              <a:ln>
                <a:noFill/>
              </a:ln>
            </p:spPr>
            <p:style>
              <a:lnRef idx="0"/>
              <a:fillRef idx="0"/>
              <a:effectRef idx="0"/>
              <a:fontRef idx="minor"/>
            </p:style>
          </p:sp>
          <p:sp>
            <p:nvSpPr>
              <p:cNvPr id="3216" name="CustomShape 352"/>
              <p:cNvSpPr/>
              <p:nvPr/>
            </p:nvSpPr>
            <p:spPr>
              <a:xfrm rot="5400000">
                <a:off x="7706880" y="987480"/>
                <a:ext cx="40320" cy="2160"/>
              </a:xfrm>
              <a:custGeom>
                <a:avLst/>
                <a:gdLst/>
                <a:ahLst/>
                <a:rect l="l" t="t" r="r" b="b"/>
                <a:pathLst>
                  <a:path w="1444" h="88">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style>
              <a:lnRef idx="0"/>
              <a:fillRef idx="0"/>
              <a:effectRef idx="0"/>
              <a:fontRef idx="minor"/>
            </p:style>
          </p:sp>
          <p:sp>
            <p:nvSpPr>
              <p:cNvPr id="3217" name="CustomShape 353"/>
              <p:cNvSpPr/>
              <p:nvPr/>
            </p:nvSpPr>
            <p:spPr>
              <a:xfrm rot="5400000">
                <a:off x="7701120" y="976680"/>
                <a:ext cx="19080" cy="2160"/>
              </a:xfrm>
              <a:custGeom>
                <a:avLst/>
                <a:gdLst/>
                <a:ahLst/>
                <a:rect l="l" t="t" r="r" b="b"/>
                <a:pathLst>
                  <a:path w="694" h="95">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style>
              <a:lnRef idx="0"/>
              <a:fillRef idx="0"/>
              <a:effectRef idx="0"/>
              <a:fontRef idx="minor"/>
            </p:style>
          </p:sp>
          <p:sp>
            <p:nvSpPr>
              <p:cNvPr id="3218" name="CustomShape 354"/>
              <p:cNvSpPr/>
              <p:nvPr/>
            </p:nvSpPr>
            <p:spPr>
              <a:xfrm rot="5400000">
                <a:off x="7684920" y="976680"/>
                <a:ext cx="19080" cy="2160"/>
              </a:xfrm>
              <a:custGeom>
                <a:avLst/>
                <a:gdLst/>
                <a:ahLst/>
                <a:rect l="l" t="t" r="r" b="b"/>
                <a:pathLst>
                  <a:path w="694" h="87">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style>
              <a:lnRef idx="0"/>
              <a:fillRef idx="0"/>
              <a:effectRef idx="0"/>
              <a:fontRef idx="minor"/>
            </p:style>
          </p:sp>
          <p:sp>
            <p:nvSpPr>
              <p:cNvPr id="3219" name="CustomShape 355"/>
              <p:cNvSpPr/>
              <p:nvPr/>
            </p:nvSpPr>
            <p:spPr>
              <a:xfrm rot="5400000">
                <a:off x="7658280" y="987480"/>
                <a:ext cx="41040" cy="2160"/>
              </a:xfrm>
              <a:custGeom>
                <a:avLst/>
                <a:gdLst/>
                <a:ahLst/>
                <a:rect l="l" t="t" r="r" b="b"/>
                <a:pathLst>
                  <a:path w="1472" h="87">
                    <a:moveTo>
                      <a:pt x="65" y="0"/>
                    </a:moveTo>
                    <a:cubicBezTo>
                      <a:pt x="0" y="0"/>
                      <a:pt x="0" y="87"/>
                      <a:pt x="65" y="87"/>
                    </a:cubicBezTo>
                    <a:lnTo>
                      <a:pt x="1414" y="87"/>
                    </a:lnTo>
                    <a:cubicBezTo>
                      <a:pt x="1472" y="87"/>
                      <a:pt x="1472" y="0"/>
                      <a:pt x="1414" y="0"/>
                    </a:cubicBezTo>
                    <a:close/>
                  </a:path>
                </a:pathLst>
              </a:custGeom>
              <a:solidFill>
                <a:srgbClr val="bac8d3"/>
              </a:solidFill>
              <a:ln>
                <a:noFill/>
              </a:ln>
            </p:spPr>
            <p:style>
              <a:lnRef idx="0"/>
              <a:fillRef idx="0"/>
              <a:effectRef idx="0"/>
              <a:fontRef idx="minor"/>
            </p:style>
          </p:sp>
          <p:sp>
            <p:nvSpPr>
              <p:cNvPr id="3220" name="CustomShape 356"/>
              <p:cNvSpPr/>
              <p:nvPr/>
            </p:nvSpPr>
            <p:spPr>
              <a:xfrm rot="5400000">
                <a:off x="7652880" y="976680"/>
                <a:ext cx="19080" cy="2160"/>
              </a:xfrm>
              <a:custGeom>
                <a:avLst/>
                <a:gdLst/>
                <a:ahLst/>
                <a:rect l="l" t="t" r="r" b="b"/>
                <a:pathLst>
                  <a:path w="694" h="88">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style>
              <a:lnRef idx="0"/>
              <a:fillRef idx="0"/>
              <a:effectRef idx="0"/>
              <a:fontRef idx="minor"/>
            </p:style>
          </p:sp>
          <p:sp>
            <p:nvSpPr>
              <p:cNvPr id="3221" name="CustomShape 357"/>
              <p:cNvSpPr/>
              <p:nvPr/>
            </p:nvSpPr>
            <p:spPr>
              <a:xfrm rot="5400000">
                <a:off x="7636680" y="976680"/>
                <a:ext cx="19080" cy="2160"/>
              </a:xfrm>
              <a:custGeom>
                <a:avLst/>
                <a:gdLst/>
                <a:ahLst/>
                <a:rect l="l" t="t" r="r" b="b"/>
                <a:pathLst>
                  <a:path w="694" h="88">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style>
              <a:lnRef idx="0"/>
              <a:fillRef idx="0"/>
              <a:effectRef idx="0"/>
              <a:fontRef idx="minor"/>
            </p:style>
          </p:sp>
          <p:sp>
            <p:nvSpPr>
              <p:cNvPr id="3222" name="CustomShape 358"/>
              <p:cNvSpPr/>
              <p:nvPr/>
            </p:nvSpPr>
            <p:spPr>
              <a:xfrm rot="5400000">
                <a:off x="7588440" y="976680"/>
                <a:ext cx="19080" cy="2160"/>
              </a:xfrm>
              <a:custGeom>
                <a:avLst/>
                <a:gdLst/>
                <a:ahLst/>
                <a:rect l="l" t="t" r="r" b="b"/>
                <a:pathLst>
                  <a:path w="694" h="87">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style>
              <a:lnRef idx="0"/>
              <a:fillRef idx="0"/>
              <a:effectRef idx="0"/>
              <a:fontRef idx="minor"/>
            </p:style>
          </p:sp>
          <p:sp>
            <p:nvSpPr>
              <p:cNvPr id="3223" name="CustomShape 359"/>
              <p:cNvSpPr/>
              <p:nvPr/>
            </p:nvSpPr>
            <p:spPr>
              <a:xfrm rot="5400000">
                <a:off x="7610400" y="987480"/>
                <a:ext cx="40320" cy="2160"/>
              </a:xfrm>
              <a:custGeom>
                <a:avLst/>
                <a:gdLst/>
                <a:ahLst/>
                <a:rect l="l" t="t" r="r" b="b"/>
                <a:pathLst>
                  <a:path w="1444" h="88">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style>
              <a:lnRef idx="0"/>
              <a:fillRef idx="0"/>
              <a:effectRef idx="0"/>
              <a:fontRef idx="minor"/>
            </p:style>
          </p:sp>
        </p:grpSp>
        <p:grpSp>
          <p:nvGrpSpPr>
            <p:cNvPr id="3224" name="Group 360"/>
            <p:cNvGrpSpPr/>
            <p:nvPr/>
          </p:nvGrpSpPr>
          <p:grpSpPr>
            <a:xfrm>
              <a:off x="7918920" y="1036800"/>
              <a:ext cx="191880" cy="18360"/>
              <a:chOff x="7918920" y="1036800"/>
              <a:chExt cx="191880" cy="18360"/>
            </a:xfrm>
          </p:grpSpPr>
          <p:sp>
            <p:nvSpPr>
              <p:cNvPr id="3225" name="CustomShape 361"/>
              <p:cNvSpPr/>
              <p:nvPr/>
            </p:nvSpPr>
            <p:spPr>
              <a:xfrm rot="5400000">
                <a:off x="8092440" y="1036800"/>
                <a:ext cx="18360" cy="18360"/>
              </a:xfrm>
              <a:custGeom>
                <a:avLst/>
                <a:gdLst/>
                <a:ahLst/>
                <a:rect l="l" t="t" r="r" b="b"/>
                <a:pathLst>
                  <a:path w="657" h="665">
                    <a:moveTo>
                      <a:pt x="0" y="1"/>
                    </a:moveTo>
                    <a:lnTo>
                      <a:pt x="0" y="664"/>
                    </a:lnTo>
                    <a:lnTo>
                      <a:pt x="657" y="664"/>
                    </a:lnTo>
                    <a:lnTo>
                      <a:pt x="657" y="1"/>
                    </a:lnTo>
                    <a:close/>
                  </a:path>
                </a:pathLst>
              </a:custGeom>
              <a:solidFill>
                <a:srgbClr val="1d262d"/>
              </a:solidFill>
              <a:ln>
                <a:noFill/>
              </a:ln>
            </p:spPr>
            <p:style>
              <a:lnRef idx="0"/>
              <a:fillRef idx="0"/>
              <a:effectRef idx="0"/>
              <a:fontRef idx="minor"/>
            </p:style>
          </p:sp>
          <p:sp>
            <p:nvSpPr>
              <p:cNvPr id="3226" name="CustomShape 362"/>
              <p:cNvSpPr/>
              <p:nvPr/>
            </p:nvSpPr>
            <p:spPr>
              <a:xfrm rot="5400000">
                <a:off x="8063280" y="1036800"/>
                <a:ext cx="18360" cy="18360"/>
              </a:xfrm>
              <a:custGeom>
                <a:avLst/>
                <a:gdLst/>
                <a:ahLst/>
                <a:rect l="l" t="t" r="r" b="b"/>
                <a:pathLst>
                  <a:path w="657" h="665">
                    <a:moveTo>
                      <a:pt x="0" y="1"/>
                    </a:moveTo>
                    <a:lnTo>
                      <a:pt x="0" y="664"/>
                    </a:lnTo>
                    <a:lnTo>
                      <a:pt x="657" y="664"/>
                    </a:lnTo>
                    <a:lnTo>
                      <a:pt x="657" y="1"/>
                    </a:lnTo>
                    <a:close/>
                  </a:path>
                </a:pathLst>
              </a:custGeom>
              <a:solidFill>
                <a:srgbClr val="374957"/>
              </a:solidFill>
              <a:ln>
                <a:noFill/>
              </a:ln>
            </p:spPr>
            <p:style>
              <a:lnRef idx="0"/>
              <a:fillRef idx="0"/>
              <a:effectRef idx="0"/>
              <a:fontRef idx="minor"/>
            </p:style>
          </p:sp>
          <p:sp>
            <p:nvSpPr>
              <p:cNvPr id="3227" name="CustomShape 363"/>
              <p:cNvSpPr/>
              <p:nvPr/>
            </p:nvSpPr>
            <p:spPr>
              <a:xfrm rot="5400000">
                <a:off x="8034480" y="1036800"/>
                <a:ext cx="18360" cy="18360"/>
              </a:xfrm>
              <a:custGeom>
                <a:avLst/>
                <a:gdLst/>
                <a:ahLst/>
                <a:rect l="l" t="t" r="r" b="b"/>
                <a:pathLst>
                  <a:path w="657" h="665">
                    <a:moveTo>
                      <a:pt x="0" y="1"/>
                    </a:moveTo>
                    <a:lnTo>
                      <a:pt x="0" y="664"/>
                    </a:lnTo>
                    <a:lnTo>
                      <a:pt x="657" y="664"/>
                    </a:lnTo>
                    <a:lnTo>
                      <a:pt x="657" y="1"/>
                    </a:lnTo>
                    <a:close/>
                  </a:path>
                </a:pathLst>
              </a:custGeom>
              <a:solidFill>
                <a:srgbClr val="5f7d95"/>
              </a:solidFill>
              <a:ln>
                <a:noFill/>
              </a:ln>
            </p:spPr>
            <p:style>
              <a:lnRef idx="0"/>
              <a:fillRef idx="0"/>
              <a:effectRef idx="0"/>
              <a:fontRef idx="minor"/>
            </p:style>
          </p:sp>
          <p:sp>
            <p:nvSpPr>
              <p:cNvPr id="3228" name="CustomShape 364"/>
              <p:cNvSpPr/>
              <p:nvPr/>
            </p:nvSpPr>
            <p:spPr>
              <a:xfrm rot="5400000">
                <a:off x="8005680" y="1036800"/>
                <a:ext cx="18360" cy="18360"/>
              </a:xfrm>
              <a:custGeom>
                <a:avLst/>
                <a:gdLst/>
                <a:ahLst/>
                <a:rect l="l" t="t" r="r" b="b"/>
                <a:pathLst>
                  <a:path w="657" h="657">
                    <a:moveTo>
                      <a:pt x="0" y="0"/>
                    </a:moveTo>
                    <a:lnTo>
                      <a:pt x="0" y="656"/>
                    </a:lnTo>
                    <a:lnTo>
                      <a:pt x="657" y="656"/>
                    </a:lnTo>
                    <a:lnTo>
                      <a:pt x="657" y="0"/>
                    </a:lnTo>
                    <a:close/>
                  </a:path>
                </a:pathLst>
              </a:custGeom>
              <a:solidFill>
                <a:srgbClr val="869fb2"/>
              </a:solidFill>
              <a:ln>
                <a:noFill/>
              </a:ln>
            </p:spPr>
            <p:style>
              <a:lnRef idx="0"/>
              <a:fillRef idx="0"/>
              <a:effectRef idx="0"/>
              <a:fontRef idx="minor"/>
            </p:style>
          </p:sp>
          <p:sp>
            <p:nvSpPr>
              <p:cNvPr id="3229" name="CustomShape 365"/>
              <p:cNvSpPr/>
              <p:nvPr/>
            </p:nvSpPr>
            <p:spPr>
              <a:xfrm rot="5400000">
                <a:off x="7976880" y="1036800"/>
                <a:ext cx="18360" cy="18360"/>
              </a:xfrm>
              <a:custGeom>
                <a:avLst/>
                <a:gdLst/>
                <a:ahLst/>
                <a:rect l="l" t="t" r="r" b="b"/>
                <a:pathLst>
                  <a:path w="657" h="664">
                    <a:moveTo>
                      <a:pt x="0" y="0"/>
                    </a:moveTo>
                    <a:lnTo>
                      <a:pt x="0" y="664"/>
                    </a:lnTo>
                    <a:lnTo>
                      <a:pt x="657" y="664"/>
                    </a:lnTo>
                    <a:lnTo>
                      <a:pt x="657" y="0"/>
                    </a:lnTo>
                    <a:close/>
                  </a:path>
                </a:pathLst>
              </a:custGeom>
              <a:solidFill>
                <a:srgbClr val="a5b7c6"/>
              </a:solidFill>
              <a:ln>
                <a:noFill/>
              </a:ln>
            </p:spPr>
            <p:style>
              <a:lnRef idx="0"/>
              <a:fillRef idx="0"/>
              <a:effectRef idx="0"/>
              <a:fontRef idx="minor"/>
            </p:style>
          </p:sp>
          <p:sp>
            <p:nvSpPr>
              <p:cNvPr id="3230" name="CustomShape 366"/>
              <p:cNvSpPr/>
              <p:nvPr/>
            </p:nvSpPr>
            <p:spPr>
              <a:xfrm rot="5400000">
                <a:off x="7947720" y="1036800"/>
                <a:ext cx="18360" cy="18360"/>
              </a:xfrm>
              <a:custGeom>
                <a:avLst/>
                <a:gdLst/>
                <a:ahLst/>
                <a:rect l="l" t="t" r="r" b="b"/>
                <a:pathLst>
                  <a:path w="657" h="664">
                    <a:moveTo>
                      <a:pt x="0" y="0"/>
                    </a:moveTo>
                    <a:lnTo>
                      <a:pt x="0" y="664"/>
                    </a:lnTo>
                    <a:lnTo>
                      <a:pt x="657" y="664"/>
                    </a:lnTo>
                    <a:lnTo>
                      <a:pt x="657" y="0"/>
                    </a:lnTo>
                    <a:close/>
                  </a:path>
                </a:pathLst>
              </a:custGeom>
              <a:solidFill>
                <a:srgbClr val="e3e9ed"/>
              </a:solidFill>
              <a:ln>
                <a:noFill/>
              </a:ln>
            </p:spPr>
            <p:style>
              <a:lnRef idx="0"/>
              <a:fillRef idx="0"/>
              <a:effectRef idx="0"/>
              <a:fontRef idx="minor"/>
            </p:style>
          </p:sp>
          <p:sp>
            <p:nvSpPr>
              <p:cNvPr id="3231" name="CustomShape 367"/>
              <p:cNvSpPr/>
              <p:nvPr/>
            </p:nvSpPr>
            <p:spPr>
              <a:xfrm rot="5400000">
                <a:off x="7918920" y="1036800"/>
                <a:ext cx="18360" cy="18360"/>
              </a:xfrm>
              <a:custGeom>
                <a:avLst/>
                <a:gdLst/>
                <a:ahLst/>
                <a:rect l="l" t="t" r="r" b="b"/>
                <a:pathLst>
                  <a:path w="657" h="657">
                    <a:moveTo>
                      <a:pt x="0" y="0"/>
                    </a:moveTo>
                    <a:lnTo>
                      <a:pt x="0" y="657"/>
                    </a:lnTo>
                    <a:lnTo>
                      <a:pt x="657" y="657"/>
                    </a:lnTo>
                    <a:lnTo>
                      <a:pt x="657" y="0"/>
                    </a:lnTo>
                    <a:close/>
                  </a:path>
                </a:pathLst>
              </a:custGeom>
              <a:solidFill>
                <a:srgbClr val="f8fafb"/>
              </a:solidFill>
              <a:ln>
                <a:noFill/>
              </a:ln>
            </p:spPr>
            <p:style>
              <a:lnRef idx="0"/>
              <a:fillRef idx="0"/>
              <a:effectRef idx="0"/>
              <a:fontRef idx="minor"/>
            </p:style>
          </p:sp>
        </p:grpSp>
      </p:grpSp>
      <p:grpSp>
        <p:nvGrpSpPr>
          <p:cNvPr id="3232" name="Group 368"/>
          <p:cNvGrpSpPr/>
          <p:nvPr/>
        </p:nvGrpSpPr>
        <p:grpSpPr>
          <a:xfrm>
            <a:off x="4553640" y="1403280"/>
            <a:ext cx="287640" cy="218880"/>
            <a:chOff x="4553640" y="1403280"/>
            <a:chExt cx="287640" cy="218880"/>
          </a:xfrm>
        </p:grpSpPr>
        <p:sp>
          <p:nvSpPr>
            <p:cNvPr id="3233" name="CustomShape 369"/>
            <p:cNvSpPr/>
            <p:nvPr/>
          </p:nvSpPr>
          <p:spPr>
            <a:xfrm>
              <a:off x="4553640" y="1403280"/>
              <a:ext cx="287640" cy="218880"/>
            </a:xfrm>
            <a:custGeom>
              <a:avLst/>
              <a:gdLst/>
              <a:ahLst/>
              <a:rect l="l" t="t" r="r" b="b"/>
              <a:pathLst>
                <a:path w="10200" h="7758">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style>
            <a:lnRef idx="0"/>
            <a:fillRef idx="0"/>
            <a:effectRef idx="0"/>
            <a:fontRef idx="minor"/>
          </p:style>
        </p:sp>
        <p:sp>
          <p:nvSpPr>
            <p:cNvPr id="3234" name="CustomShape 370"/>
            <p:cNvSpPr/>
            <p:nvPr/>
          </p:nvSpPr>
          <p:spPr>
            <a:xfrm>
              <a:off x="4553640" y="1403280"/>
              <a:ext cx="287280" cy="165960"/>
            </a:xfrm>
            <a:custGeom>
              <a:avLst/>
              <a:gdLst/>
              <a:ahLst/>
              <a:rect l="l" t="t" r="r" b="b"/>
              <a:pathLst>
                <a:path w="10185" h="5886">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style>
            <a:lnRef idx="0"/>
            <a:fillRef idx="0"/>
            <a:effectRef idx="0"/>
            <a:fontRef idx="minor"/>
          </p:style>
        </p:sp>
        <p:sp>
          <p:nvSpPr>
            <p:cNvPr id="3235" name="CustomShape 371"/>
            <p:cNvSpPr/>
            <p:nvPr/>
          </p:nvSpPr>
          <p:spPr>
            <a:xfrm>
              <a:off x="4578840" y="1418040"/>
              <a:ext cx="236520" cy="136440"/>
            </a:xfrm>
            <a:custGeom>
              <a:avLst/>
              <a:gdLst/>
              <a:ahLst/>
              <a:rect l="l" t="t" r="r" b="b"/>
              <a:pathLst>
                <a:path w="8389" h="4848">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style>
            <a:lnRef idx="0"/>
            <a:fillRef idx="0"/>
            <a:effectRef idx="0"/>
            <a:fontRef idx="minor"/>
          </p:style>
        </p:sp>
        <p:sp>
          <p:nvSpPr>
            <p:cNvPr id="3236" name="CustomShape 372"/>
            <p:cNvSpPr/>
            <p:nvPr/>
          </p:nvSpPr>
          <p:spPr>
            <a:xfrm>
              <a:off x="4609080" y="1436040"/>
              <a:ext cx="175320" cy="101160"/>
            </a:xfrm>
            <a:custGeom>
              <a:avLst/>
              <a:gdLst/>
              <a:ahLst/>
              <a:rect l="l" t="t" r="r" b="b"/>
              <a:pathLst>
                <a:path w="6226" h="360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style>
            <a:lnRef idx="0"/>
            <a:fillRef idx="0"/>
            <a:effectRef idx="0"/>
            <a:fontRef idx="minor"/>
          </p:style>
        </p:sp>
        <p:sp>
          <p:nvSpPr>
            <p:cNvPr id="3237" name="CustomShape 373"/>
            <p:cNvSpPr/>
            <p:nvPr/>
          </p:nvSpPr>
          <p:spPr>
            <a:xfrm>
              <a:off x="4629960" y="1451880"/>
              <a:ext cx="133560" cy="70200"/>
            </a:xfrm>
            <a:custGeom>
              <a:avLst/>
              <a:gdLst/>
              <a:ahLst/>
              <a:rect l="l" t="t" r="r" b="b"/>
              <a:pathLst>
                <a:path w="4740" h="2493">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style>
            <a:lnRef idx="0"/>
            <a:fillRef idx="0"/>
            <a:effectRef idx="0"/>
            <a:fontRef idx="minor"/>
          </p:style>
        </p:sp>
        <p:sp>
          <p:nvSpPr>
            <p:cNvPr id="3238" name="CustomShape 374"/>
            <p:cNvSpPr/>
            <p:nvPr/>
          </p:nvSpPr>
          <p:spPr>
            <a:xfrm>
              <a:off x="4664160" y="1468440"/>
              <a:ext cx="64800" cy="37080"/>
            </a:xfrm>
            <a:custGeom>
              <a:avLst/>
              <a:gdLst/>
              <a:ahLst/>
              <a:rect l="l" t="t" r="r" b="b"/>
              <a:pathLst>
                <a:path w="2309" h="1328">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style>
            <a:lnRef idx="0"/>
            <a:fillRef idx="0"/>
            <a:effectRef idx="0"/>
            <a:fontRef idx="minor"/>
          </p:style>
        </p:sp>
      </p:grpSp>
      <p:grpSp>
        <p:nvGrpSpPr>
          <p:cNvPr id="3239" name="Group 375"/>
          <p:cNvGrpSpPr/>
          <p:nvPr/>
        </p:nvGrpSpPr>
        <p:grpSpPr>
          <a:xfrm>
            <a:off x="4501800" y="1029240"/>
            <a:ext cx="163440" cy="243000"/>
            <a:chOff x="4501800" y="1029240"/>
            <a:chExt cx="163440" cy="243000"/>
          </a:xfrm>
        </p:grpSpPr>
        <p:sp>
          <p:nvSpPr>
            <p:cNvPr id="3240" name="CustomShape 376"/>
            <p:cNvSpPr/>
            <p:nvPr/>
          </p:nvSpPr>
          <p:spPr>
            <a:xfrm>
              <a:off x="4600800" y="1233360"/>
              <a:ext cx="64440" cy="38880"/>
            </a:xfrm>
            <a:custGeom>
              <a:avLst/>
              <a:gdLst/>
              <a:ahLst/>
              <a:rect l="l" t="t" r="r" b="b"/>
              <a:pathLst>
                <a:path w="2294" h="1393">
                  <a:moveTo>
                    <a:pt x="51" y="0"/>
                  </a:moveTo>
                  <a:lnTo>
                    <a:pt x="0" y="29"/>
                  </a:lnTo>
                  <a:lnTo>
                    <a:pt x="974" y="635"/>
                  </a:lnTo>
                  <a:lnTo>
                    <a:pt x="2294" y="1392"/>
                  </a:lnTo>
                  <a:lnTo>
                    <a:pt x="51" y="0"/>
                  </a:lnTo>
                  <a:close/>
                </a:path>
              </a:pathLst>
            </a:custGeom>
            <a:solidFill>
              <a:srgbClr val="869fb2"/>
            </a:solidFill>
            <a:ln>
              <a:noFill/>
            </a:ln>
          </p:spPr>
          <p:style>
            <a:lnRef idx="0"/>
            <a:fillRef idx="0"/>
            <a:effectRef idx="0"/>
            <a:fontRef idx="minor"/>
          </p:style>
        </p:sp>
        <p:sp>
          <p:nvSpPr>
            <p:cNvPr id="3241" name="CustomShape 377"/>
            <p:cNvSpPr/>
            <p:nvPr/>
          </p:nvSpPr>
          <p:spPr>
            <a:xfrm>
              <a:off x="4538880" y="1050480"/>
              <a:ext cx="126360" cy="221760"/>
            </a:xfrm>
            <a:custGeom>
              <a:avLst/>
              <a:gdLst/>
              <a:ahLst/>
              <a:rect l="l" t="t" r="r" b="b"/>
              <a:pathLst>
                <a:path w="4487" h="787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style>
            <a:lnRef idx="0"/>
            <a:fillRef idx="0"/>
            <a:effectRef idx="0"/>
            <a:fontRef idx="minor"/>
          </p:style>
        </p:sp>
        <p:sp>
          <p:nvSpPr>
            <p:cNvPr id="3242" name="CustomShape 378"/>
            <p:cNvSpPr/>
            <p:nvPr/>
          </p:nvSpPr>
          <p:spPr>
            <a:xfrm>
              <a:off x="4501800" y="1102320"/>
              <a:ext cx="37080" cy="167400"/>
            </a:xfrm>
            <a:custGeom>
              <a:avLst/>
              <a:gdLst/>
              <a:ahLst/>
              <a:rect l="l" t="t" r="r" b="b"/>
              <a:pathLst>
                <a:path w="1321" h="5944">
                  <a:moveTo>
                    <a:pt x="1" y="0"/>
                  </a:moveTo>
                  <a:lnTo>
                    <a:pt x="1" y="5186"/>
                  </a:lnTo>
                  <a:lnTo>
                    <a:pt x="1321" y="5943"/>
                  </a:lnTo>
                  <a:lnTo>
                    <a:pt x="1321" y="758"/>
                  </a:lnTo>
                  <a:lnTo>
                    <a:pt x="1" y="0"/>
                  </a:lnTo>
                  <a:close/>
                </a:path>
              </a:pathLst>
            </a:custGeom>
            <a:solidFill>
              <a:srgbClr val="869fb2"/>
            </a:solidFill>
            <a:ln>
              <a:noFill/>
            </a:ln>
          </p:spPr>
          <p:style>
            <a:lnRef idx="0"/>
            <a:fillRef idx="0"/>
            <a:effectRef idx="0"/>
            <a:fontRef idx="minor"/>
          </p:style>
        </p:sp>
        <p:sp>
          <p:nvSpPr>
            <p:cNvPr id="3243" name="CustomShape 379"/>
            <p:cNvSpPr/>
            <p:nvPr/>
          </p:nvSpPr>
          <p:spPr>
            <a:xfrm>
              <a:off x="4501800" y="1029240"/>
              <a:ext cx="163440" cy="94320"/>
            </a:xfrm>
            <a:custGeom>
              <a:avLst/>
              <a:gdLst/>
              <a:ahLst/>
              <a:rect l="l" t="t" r="r" b="b"/>
              <a:pathLst>
                <a:path w="5807" h="3347">
                  <a:moveTo>
                    <a:pt x="4487" y="0"/>
                  </a:moveTo>
                  <a:lnTo>
                    <a:pt x="1" y="2589"/>
                  </a:lnTo>
                  <a:lnTo>
                    <a:pt x="1321" y="3347"/>
                  </a:lnTo>
                  <a:lnTo>
                    <a:pt x="5807" y="757"/>
                  </a:lnTo>
                  <a:lnTo>
                    <a:pt x="4487" y="0"/>
                  </a:lnTo>
                  <a:close/>
                </a:path>
              </a:pathLst>
            </a:custGeom>
            <a:solidFill>
              <a:srgbClr val="a5b7c6"/>
            </a:solidFill>
            <a:ln>
              <a:noFill/>
            </a:ln>
          </p:spPr>
          <p:style>
            <a:lnRef idx="0"/>
            <a:fillRef idx="0"/>
            <a:effectRef idx="0"/>
            <a:fontRef idx="minor"/>
          </p:style>
        </p:sp>
      </p:grpSp>
      <p:grpSp>
        <p:nvGrpSpPr>
          <p:cNvPr id="3244" name="Group 380"/>
          <p:cNvGrpSpPr/>
          <p:nvPr/>
        </p:nvGrpSpPr>
        <p:grpSpPr>
          <a:xfrm>
            <a:off x="5009040" y="1043640"/>
            <a:ext cx="201240" cy="220680"/>
            <a:chOff x="5009040" y="1043640"/>
            <a:chExt cx="201240" cy="220680"/>
          </a:xfrm>
        </p:grpSpPr>
        <p:sp>
          <p:nvSpPr>
            <p:cNvPr id="3245" name="CustomShape 381"/>
            <p:cNvSpPr/>
            <p:nvPr/>
          </p:nvSpPr>
          <p:spPr>
            <a:xfrm>
              <a:off x="5020200" y="1043640"/>
              <a:ext cx="174600" cy="160200"/>
            </a:xfrm>
            <a:custGeom>
              <a:avLst/>
              <a:gdLst/>
              <a:ahLst/>
              <a:rect l="l" t="t" r="r" b="b"/>
              <a:pathLst>
                <a:path w="6196" h="5684">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style>
            <a:lnRef idx="0"/>
            <a:fillRef idx="0"/>
            <a:effectRef idx="0"/>
            <a:fontRef idx="minor"/>
          </p:style>
        </p:sp>
        <p:sp>
          <p:nvSpPr>
            <p:cNvPr id="3246" name="CustomShape 382"/>
            <p:cNvSpPr/>
            <p:nvPr/>
          </p:nvSpPr>
          <p:spPr>
            <a:xfrm>
              <a:off x="5009040" y="1125000"/>
              <a:ext cx="201240" cy="139320"/>
            </a:xfrm>
            <a:custGeom>
              <a:avLst/>
              <a:gdLst/>
              <a:ahLst/>
              <a:rect l="l" t="t" r="r" b="b"/>
              <a:pathLst>
                <a:path w="7134" h="4941">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style>
            <a:lnRef idx="0"/>
            <a:fillRef idx="0"/>
            <a:effectRef idx="0"/>
            <a:fontRef idx="minor"/>
          </p:style>
        </p:sp>
        <p:sp>
          <p:nvSpPr>
            <p:cNvPr id="3247" name="CustomShape 383"/>
            <p:cNvSpPr/>
            <p:nvPr/>
          </p:nvSpPr>
          <p:spPr>
            <a:xfrm>
              <a:off x="5046480" y="1065960"/>
              <a:ext cx="163440" cy="198000"/>
            </a:xfrm>
            <a:custGeom>
              <a:avLst/>
              <a:gdLst/>
              <a:ahLst/>
              <a:rect l="l" t="t" r="r" b="b"/>
              <a:pathLst>
                <a:path w="5807" h="7029">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style>
            <a:lnRef idx="0"/>
            <a:fillRef idx="0"/>
            <a:effectRef idx="0"/>
            <a:fontRef idx="minor"/>
          </p:style>
        </p:sp>
      </p:grpSp>
      <p:grpSp>
        <p:nvGrpSpPr>
          <p:cNvPr id="3248" name="Group 384"/>
          <p:cNvGrpSpPr/>
          <p:nvPr/>
        </p:nvGrpSpPr>
        <p:grpSpPr>
          <a:xfrm>
            <a:off x="5981040" y="1451160"/>
            <a:ext cx="191520" cy="207000"/>
            <a:chOff x="5981040" y="1451160"/>
            <a:chExt cx="191520" cy="207000"/>
          </a:xfrm>
        </p:grpSpPr>
        <p:grpSp>
          <p:nvGrpSpPr>
            <p:cNvPr id="3249" name="Group 385"/>
            <p:cNvGrpSpPr/>
            <p:nvPr/>
          </p:nvGrpSpPr>
          <p:grpSpPr>
            <a:xfrm>
              <a:off x="5984280" y="1600920"/>
              <a:ext cx="185040" cy="57240"/>
              <a:chOff x="5984280" y="1600920"/>
              <a:chExt cx="185040" cy="57240"/>
            </a:xfrm>
          </p:grpSpPr>
          <p:sp>
            <p:nvSpPr>
              <p:cNvPr id="3250" name="CustomShape 386"/>
              <p:cNvSpPr/>
              <p:nvPr/>
            </p:nvSpPr>
            <p:spPr>
              <a:xfrm>
                <a:off x="5984280" y="1600920"/>
                <a:ext cx="185040" cy="57240"/>
              </a:xfrm>
              <a:custGeom>
                <a:avLst/>
                <a:gdLst/>
                <a:ahLst/>
                <a:rect l="l" t="t" r="r" b="b"/>
                <a:pathLst>
                  <a:path w="6564" h="204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style>
              <a:lnRef idx="0"/>
              <a:fillRef idx="0"/>
              <a:effectRef idx="0"/>
              <a:fontRef idx="minor"/>
            </p:style>
          </p:sp>
          <p:sp>
            <p:nvSpPr>
              <p:cNvPr id="3251" name="CustomShape 387"/>
              <p:cNvSpPr/>
              <p:nvPr/>
            </p:nvSpPr>
            <p:spPr>
              <a:xfrm>
                <a:off x="6059880" y="1600920"/>
                <a:ext cx="28800" cy="57240"/>
              </a:xfrm>
              <a:custGeom>
                <a:avLst/>
                <a:gdLst/>
                <a:ahLst/>
                <a:rect l="l" t="t" r="r" b="b"/>
                <a:pathLst>
                  <a:path w="1032" h="2035">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style>
              <a:lnRef idx="0"/>
              <a:fillRef idx="0"/>
              <a:effectRef idx="0"/>
              <a:fontRef idx="minor"/>
            </p:style>
          </p:sp>
        </p:grpSp>
        <p:grpSp>
          <p:nvGrpSpPr>
            <p:cNvPr id="3252" name="Group 388"/>
            <p:cNvGrpSpPr/>
            <p:nvPr/>
          </p:nvGrpSpPr>
          <p:grpSpPr>
            <a:xfrm>
              <a:off x="5984280" y="1564560"/>
              <a:ext cx="185040" cy="39240"/>
              <a:chOff x="5984280" y="1564560"/>
              <a:chExt cx="185040" cy="39240"/>
            </a:xfrm>
          </p:grpSpPr>
          <p:sp>
            <p:nvSpPr>
              <p:cNvPr id="3253" name="CustomShape 389"/>
              <p:cNvSpPr/>
              <p:nvPr/>
            </p:nvSpPr>
            <p:spPr>
              <a:xfrm>
                <a:off x="5984280" y="1564560"/>
                <a:ext cx="185040" cy="39240"/>
              </a:xfrm>
              <a:custGeom>
                <a:avLst/>
                <a:gdLst/>
                <a:ahLst/>
                <a:rect l="l" t="t" r="r" b="b"/>
                <a:pathLst>
                  <a:path w="6564" h="1018">
                    <a:moveTo>
                      <a:pt x="0" y="0"/>
                    </a:moveTo>
                    <a:lnTo>
                      <a:pt x="0" y="1017"/>
                    </a:lnTo>
                    <a:lnTo>
                      <a:pt x="6564" y="1017"/>
                    </a:lnTo>
                    <a:lnTo>
                      <a:pt x="6564" y="0"/>
                    </a:lnTo>
                    <a:close/>
                  </a:path>
                </a:pathLst>
              </a:custGeom>
              <a:solidFill>
                <a:srgbClr val="869fb2"/>
              </a:solidFill>
              <a:ln>
                <a:noFill/>
              </a:ln>
            </p:spPr>
            <p:style>
              <a:lnRef idx="0"/>
              <a:fillRef idx="0"/>
              <a:effectRef idx="0"/>
              <a:fontRef idx="minor"/>
            </p:style>
          </p:sp>
          <p:sp>
            <p:nvSpPr>
              <p:cNvPr id="3254" name="CustomShape 390"/>
              <p:cNvSpPr/>
              <p:nvPr/>
            </p:nvSpPr>
            <p:spPr>
              <a:xfrm>
                <a:off x="6059880" y="1564560"/>
                <a:ext cx="28800" cy="39240"/>
              </a:xfrm>
              <a:custGeom>
                <a:avLst/>
                <a:gdLst/>
                <a:ahLst/>
                <a:rect l="l" t="t" r="r" b="b"/>
                <a:pathLst>
                  <a:path w="1032" h="1018">
                    <a:moveTo>
                      <a:pt x="0" y="0"/>
                    </a:moveTo>
                    <a:lnTo>
                      <a:pt x="0" y="1017"/>
                    </a:lnTo>
                    <a:lnTo>
                      <a:pt x="1032" y="1017"/>
                    </a:lnTo>
                    <a:lnTo>
                      <a:pt x="1032" y="0"/>
                    </a:lnTo>
                    <a:close/>
                  </a:path>
                </a:pathLst>
              </a:custGeom>
              <a:solidFill>
                <a:srgbClr val="5f7d95"/>
              </a:solidFill>
              <a:ln>
                <a:noFill/>
              </a:ln>
            </p:spPr>
            <p:style>
              <a:lnRef idx="0"/>
              <a:fillRef idx="0"/>
              <a:effectRef idx="0"/>
              <a:fontRef idx="minor"/>
            </p:style>
          </p:sp>
        </p:grpSp>
        <p:grpSp>
          <p:nvGrpSpPr>
            <p:cNvPr id="3255" name="Group 391"/>
            <p:cNvGrpSpPr/>
            <p:nvPr/>
          </p:nvGrpSpPr>
          <p:grpSpPr>
            <a:xfrm>
              <a:off x="5981040" y="1451160"/>
              <a:ext cx="191520" cy="115560"/>
              <a:chOff x="5981040" y="1451160"/>
              <a:chExt cx="191520" cy="115560"/>
            </a:xfrm>
          </p:grpSpPr>
          <p:sp>
            <p:nvSpPr>
              <p:cNvPr id="3256" name="CustomShape 392"/>
              <p:cNvSpPr/>
              <p:nvPr/>
            </p:nvSpPr>
            <p:spPr>
              <a:xfrm>
                <a:off x="5984280" y="1451160"/>
                <a:ext cx="185040" cy="115200"/>
              </a:xfrm>
              <a:custGeom>
                <a:avLst/>
                <a:gdLst/>
                <a:ahLst/>
                <a:rect l="l" t="t" r="r" b="b"/>
                <a:pathLst>
                  <a:path w="6564" h="4095">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style>
              <a:lnRef idx="0"/>
              <a:fillRef idx="0"/>
              <a:effectRef idx="0"/>
              <a:fontRef idx="minor"/>
            </p:style>
          </p:sp>
          <p:sp>
            <p:nvSpPr>
              <p:cNvPr id="3257" name="CustomShape 393"/>
              <p:cNvSpPr/>
              <p:nvPr/>
            </p:nvSpPr>
            <p:spPr>
              <a:xfrm>
                <a:off x="6059880" y="1481760"/>
                <a:ext cx="28800" cy="84960"/>
              </a:xfrm>
              <a:custGeom>
                <a:avLst/>
                <a:gdLst/>
                <a:ahLst/>
                <a:rect l="l" t="t" r="r" b="b"/>
                <a:pathLst>
                  <a:path w="1032" h="3023">
                    <a:moveTo>
                      <a:pt x="0" y="1"/>
                    </a:moveTo>
                    <a:lnTo>
                      <a:pt x="0" y="3023"/>
                    </a:lnTo>
                    <a:lnTo>
                      <a:pt x="1032" y="3023"/>
                    </a:lnTo>
                    <a:lnTo>
                      <a:pt x="1032" y="15"/>
                    </a:lnTo>
                    <a:lnTo>
                      <a:pt x="0" y="1"/>
                    </a:lnTo>
                    <a:close/>
                  </a:path>
                </a:pathLst>
              </a:custGeom>
              <a:solidFill>
                <a:srgbClr val="5f7d95"/>
              </a:solidFill>
              <a:ln>
                <a:noFill/>
              </a:ln>
            </p:spPr>
            <p:style>
              <a:lnRef idx="0"/>
              <a:fillRef idx="0"/>
              <a:effectRef idx="0"/>
              <a:fontRef idx="minor"/>
            </p:style>
          </p:sp>
          <p:sp>
            <p:nvSpPr>
              <p:cNvPr id="3258" name="CustomShape 394"/>
              <p:cNvSpPr/>
              <p:nvPr/>
            </p:nvSpPr>
            <p:spPr>
              <a:xfrm>
                <a:off x="5981040" y="1451520"/>
                <a:ext cx="191520" cy="106560"/>
              </a:xfrm>
              <a:custGeom>
                <a:avLst/>
                <a:gdLst/>
                <a:ahLst/>
                <a:rect l="l" t="t" r="r" b="b"/>
                <a:pathLst>
                  <a:path w="6795" h="3788">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style>
              <a:lnRef idx="0"/>
              <a:fillRef idx="0"/>
              <a:effectRef idx="0"/>
              <a:fontRef idx="minor"/>
            </p:style>
          </p:sp>
        </p:grpSp>
      </p:grpSp>
      <p:grpSp>
        <p:nvGrpSpPr>
          <p:cNvPr id="3259" name="Group 395"/>
          <p:cNvGrpSpPr/>
          <p:nvPr/>
        </p:nvGrpSpPr>
        <p:grpSpPr>
          <a:xfrm>
            <a:off x="4200840" y="1424160"/>
            <a:ext cx="201960" cy="173160"/>
            <a:chOff x="4200840" y="1424160"/>
            <a:chExt cx="201960" cy="173160"/>
          </a:xfrm>
        </p:grpSpPr>
        <p:grpSp>
          <p:nvGrpSpPr>
            <p:cNvPr id="3260" name="Group 396"/>
            <p:cNvGrpSpPr/>
            <p:nvPr/>
          </p:nvGrpSpPr>
          <p:grpSpPr>
            <a:xfrm>
              <a:off x="4281840" y="1424160"/>
              <a:ext cx="120960" cy="126360"/>
              <a:chOff x="4281840" y="1424160"/>
              <a:chExt cx="120960" cy="126360"/>
            </a:xfrm>
          </p:grpSpPr>
          <p:sp>
            <p:nvSpPr>
              <p:cNvPr id="3261" name="CustomShape 397"/>
              <p:cNvSpPr/>
              <p:nvPr/>
            </p:nvSpPr>
            <p:spPr>
              <a:xfrm>
                <a:off x="4368600" y="1457640"/>
                <a:ext cx="34200" cy="92880"/>
              </a:xfrm>
              <a:custGeom>
                <a:avLst/>
                <a:gdLst/>
                <a:ahLst/>
                <a:rect l="l" t="t" r="r" b="b"/>
                <a:pathLst>
                  <a:path w="1227" h="3304">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style>
              <a:lnRef idx="0"/>
              <a:fillRef idx="0"/>
              <a:effectRef idx="0"/>
              <a:fontRef idx="minor"/>
            </p:style>
          </p:sp>
          <p:sp>
            <p:nvSpPr>
              <p:cNvPr id="3262" name="CustomShape 398"/>
              <p:cNvSpPr/>
              <p:nvPr/>
            </p:nvSpPr>
            <p:spPr>
              <a:xfrm>
                <a:off x="4281840" y="1424160"/>
                <a:ext cx="120960" cy="69840"/>
              </a:xfrm>
              <a:custGeom>
                <a:avLst/>
                <a:gdLst/>
                <a:ahLst/>
                <a:rect l="l" t="t" r="r" b="b"/>
                <a:pathLst>
                  <a:path w="4300" h="248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style>
              <a:lnRef idx="0"/>
              <a:fillRef idx="0"/>
              <a:effectRef idx="0"/>
              <a:fontRef idx="minor"/>
            </p:style>
          </p:sp>
          <p:sp>
            <p:nvSpPr>
              <p:cNvPr id="3263" name="CustomShape 399"/>
              <p:cNvSpPr/>
              <p:nvPr/>
            </p:nvSpPr>
            <p:spPr>
              <a:xfrm>
                <a:off x="4281840" y="1443960"/>
                <a:ext cx="86400" cy="106560"/>
              </a:xfrm>
              <a:custGeom>
                <a:avLst/>
                <a:gdLst/>
                <a:ahLst/>
                <a:rect l="l" t="t" r="r" b="b"/>
                <a:pathLst>
                  <a:path w="3073" h="3788">
                    <a:moveTo>
                      <a:pt x="1" y="1"/>
                    </a:moveTo>
                    <a:lnTo>
                      <a:pt x="1" y="2020"/>
                    </a:lnTo>
                    <a:lnTo>
                      <a:pt x="3073" y="3787"/>
                    </a:lnTo>
                    <a:lnTo>
                      <a:pt x="3073" y="1775"/>
                    </a:lnTo>
                    <a:lnTo>
                      <a:pt x="1" y="1"/>
                    </a:lnTo>
                    <a:close/>
                  </a:path>
                </a:pathLst>
              </a:custGeom>
              <a:solidFill>
                <a:srgbClr val="869fb2"/>
              </a:solidFill>
              <a:ln>
                <a:noFill/>
              </a:ln>
            </p:spPr>
            <p:style>
              <a:lnRef idx="0"/>
              <a:fillRef idx="0"/>
              <a:effectRef idx="0"/>
              <a:fontRef idx="minor"/>
            </p:style>
          </p:sp>
        </p:grpSp>
        <p:grpSp>
          <p:nvGrpSpPr>
            <p:cNvPr id="3264" name="Group 400"/>
            <p:cNvGrpSpPr/>
            <p:nvPr/>
          </p:nvGrpSpPr>
          <p:grpSpPr>
            <a:xfrm>
              <a:off x="4239360" y="1443960"/>
              <a:ext cx="129240" cy="131040"/>
              <a:chOff x="4239360" y="1443960"/>
              <a:chExt cx="129240" cy="131040"/>
            </a:xfrm>
          </p:grpSpPr>
          <p:sp>
            <p:nvSpPr>
              <p:cNvPr id="3265" name="CustomShape 401"/>
              <p:cNvSpPr/>
              <p:nvPr/>
            </p:nvSpPr>
            <p:spPr>
              <a:xfrm>
                <a:off x="4326120" y="1494000"/>
                <a:ext cx="42480" cy="81000"/>
              </a:xfrm>
              <a:custGeom>
                <a:avLst/>
                <a:gdLst/>
                <a:ahLst/>
                <a:rect l="l" t="t" r="r" b="b"/>
                <a:pathLst>
                  <a:path w="1515" h="2886">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style>
              <a:lnRef idx="0"/>
              <a:fillRef idx="0"/>
              <a:effectRef idx="0"/>
              <a:fontRef idx="minor"/>
            </p:style>
          </p:sp>
          <p:sp>
            <p:nvSpPr>
              <p:cNvPr id="3266" name="CustomShape 402"/>
              <p:cNvSpPr/>
              <p:nvPr/>
            </p:nvSpPr>
            <p:spPr>
              <a:xfrm>
                <a:off x="4239360" y="1443960"/>
                <a:ext cx="128880" cy="74160"/>
              </a:xfrm>
              <a:custGeom>
                <a:avLst/>
                <a:gdLst/>
                <a:ahLst/>
                <a:rect l="l" t="t" r="r" b="b"/>
                <a:pathLst>
                  <a:path w="4581" h="2641">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style>
              <a:lnRef idx="0"/>
              <a:fillRef idx="0"/>
              <a:effectRef idx="0"/>
              <a:fontRef idx="minor"/>
            </p:style>
          </p:sp>
          <p:sp>
            <p:nvSpPr>
              <p:cNvPr id="3267" name="CustomShape 403"/>
              <p:cNvSpPr/>
              <p:nvPr/>
            </p:nvSpPr>
            <p:spPr>
              <a:xfrm>
                <a:off x="4239360" y="1468800"/>
                <a:ext cx="86400" cy="106200"/>
              </a:xfrm>
              <a:custGeom>
                <a:avLst/>
                <a:gdLst/>
                <a:ahLst/>
                <a:rect l="l" t="t" r="r" b="b"/>
                <a:pathLst>
                  <a:path w="3074" h="3780">
                    <a:moveTo>
                      <a:pt x="1" y="1"/>
                    </a:moveTo>
                    <a:lnTo>
                      <a:pt x="1" y="2020"/>
                    </a:lnTo>
                    <a:lnTo>
                      <a:pt x="3073" y="3780"/>
                    </a:lnTo>
                    <a:lnTo>
                      <a:pt x="3073" y="1768"/>
                    </a:lnTo>
                    <a:lnTo>
                      <a:pt x="1" y="1"/>
                    </a:lnTo>
                    <a:close/>
                  </a:path>
                </a:pathLst>
              </a:custGeom>
              <a:solidFill>
                <a:srgbClr val="374957"/>
              </a:solidFill>
              <a:ln>
                <a:noFill/>
              </a:ln>
            </p:spPr>
            <p:style>
              <a:lnRef idx="0"/>
              <a:fillRef idx="0"/>
              <a:effectRef idx="0"/>
              <a:fontRef idx="minor"/>
            </p:style>
          </p:sp>
        </p:grpSp>
        <p:grpSp>
          <p:nvGrpSpPr>
            <p:cNvPr id="3268" name="Group 404"/>
            <p:cNvGrpSpPr/>
            <p:nvPr/>
          </p:nvGrpSpPr>
          <p:grpSpPr>
            <a:xfrm>
              <a:off x="4200840" y="1468800"/>
              <a:ext cx="124560" cy="128520"/>
              <a:chOff x="4200840" y="1468800"/>
              <a:chExt cx="124560" cy="128520"/>
            </a:xfrm>
          </p:grpSpPr>
          <p:sp>
            <p:nvSpPr>
              <p:cNvPr id="3269" name="CustomShape 405"/>
              <p:cNvSpPr/>
              <p:nvPr/>
            </p:nvSpPr>
            <p:spPr>
              <a:xfrm>
                <a:off x="4200840" y="1507320"/>
                <a:ext cx="124560" cy="90000"/>
              </a:xfrm>
              <a:custGeom>
                <a:avLst/>
                <a:gdLst/>
                <a:ahLst/>
                <a:rect l="l" t="t" r="r" b="b"/>
                <a:pathLst>
                  <a:path w="4430" h="3196">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style>
              <a:lnRef idx="0"/>
              <a:fillRef idx="0"/>
              <a:effectRef idx="0"/>
              <a:fontRef idx="minor"/>
            </p:style>
          </p:sp>
          <p:sp>
            <p:nvSpPr>
              <p:cNvPr id="3270" name="CustomShape 406"/>
              <p:cNvSpPr/>
              <p:nvPr/>
            </p:nvSpPr>
            <p:spPr>
              <a:xfrm>
                <a:off x="4201200" y="1468800"/>
                <a:ext cx="124200" cy="71640"/>
              </a:xfrm>
              <a:custGeom>
                <a:avLst/>
                <a:gdLst/>
                <a:ahLst/>
                <a:rect l="l" t="t" r="r" b="b"/>
                <a:pathLst>
                  <a:path w="4415" h="255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style>
              <a:lnRef idx="0"/>
              <a:fillRef idx="0"/>
              <a:effectRef idx="0"/>
              <a:fontRef idx="minor"/>
            </p:style>
          </p:sp>
        </p:grpSp>
      </p:grpSp>
      <p:grpSp>
        <p:nvGrpSpPr>
          <p:cNvPr id="3271" name="Group 407"/>
          <p:cNvGrpSpPr/>
          <p:nvPr/>
        </p:nvGrpSpPr>
        <p:grpSpPr>
          <a:xfrm>
            <a:off x="3518280" y="1071360"/>
            <a:ext cx="609840" cy="564120"/>
            <a:chOff x="3518280" y="1071360"/>
            <a:chExt cx="609840" cy="564120"/>
          </a:xfrm>
        </p:grpSpPr>
        <p:sp>
          <p:nvSpPr>
            <p:cNvPr id="3272" name="CustomShape 408"/>
            <p:cNvSpPr/>
            <p:nvPr/>
          </p:nvSpPr>
          <p:spPr>
            <a:xfrm>
              <a:off x="3796200" y="1071360"/>
              <a:ext cx="316800" cy="260640"/>
            </a:xfrm>
            <a:custGeom>
              <a:avLst/>
              <a:gdLst/>
              <a:ahLst/>
              <a:rect l="l" t="t" r="r" b="b"/>
              <a:pathLst>
                <a:path w="5504" h="4529">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style>
            <a:lnRef idx="0"/>
            <a:fillRef idx="0"/>
            <a:effectRef idx="0"/>
            <a:fontRef idx="minor"/>
          </p:style>
        </p:sp>
        <p:sp>
          <p:nvSpPr>
            <p:cNvPr id="3273" name="CustomShape 409"/>
            <p:cNvSpPr/>
            <p:nvPr/>
          </p:nvSpPr>
          <p:spPr>
            <a:xfrm>
              <a:off x="3955320" y="1071360"/>
              <a:ext cx="157680" cy="260640"/>
            </a:xfrm>
            <a:custGeom>
              <a:avLst/>
              <a:gdLst/>
              <a:ahLst/>
              <a:rect l="l" t="t" r="r" b="b"/>
              <a:pathLst>
                <a:path w="2742" h="4531">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style>
            <a:lnRef idx="0"/>
            <a:fillRef idx="0"/>
            <a:effectRef idx="0"/>
            <a:fontRef idx="minor"/>
          </p:style>
        </p:sp>
        <p:sp>
          <p:nvSpPr>
            <p:cNvPr id="3274" name="CustomShape 410"/>
            <p:cNvSpPr/>
            <p:nvPr/>
          </p:nvSpPr>
          <p:spPr>
            <a:xfrm>
              <a:off x="3782160" y="1071360"/>
              <a:ext cx="345960" cy="219600"/>
            </a:xfrm>
            <a:custGeom>
              <a:avLst/>
              <a:gdLst/>
              <a:ahLst/>
              <a:rect l="l" t="t" r="r" b="b"/>
              <a:pathLst>
                <a:path w="6008" h="3815">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style>
            <a:lnRef idx="0"/>
            <a:fillRef idx="0"/>
            <a:effectRef idx="0"/>
            <a:fontRef idx="minor"/>
          </p:style>
        </p:sp>
        <p:sp>
          <p:nvSpPr>
            <p:cNvPr id="3275" name="CustomShape 411"/>
            <p:cNvSpPr/>
            <p:nvPr/>
          </p:nvSpPr>
          <p:spPr>
            <a:xfrm>
              <a:off x="3859560" y="1107000"/>
              <a:ext cx="191160" cy="110160"/>
            </a:xfrm>
            <a:custGeom>
              <a:avLst/>
              <a:gdLst/>
              <a:ahLst/>
              <a:rect l="l" t="t" r="r" b="b"/>
              <a:pathLst>
                <a:path w="3326" h="1919">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style>
            <a:lnRef idx="0"/>
            <a:fillRef idx="0"/>
            <a:effectRef idx="0"/>
            <a:fontRef idx="minor"/>
          </p:style>
        </p:sp>
        <p:sp>
          <p:nvSpPr>
            <p:cNvPr id="3276" name="CustomShape 412"/>
            <p:cNvSpPr/>
            <p:nvPr/>
          </p:nvSpPr>
          <p:spPr>
            <a:xfrm>
              <a:off x="3855960" y="1107000"/>
              <a:ext cx="198000" cy="62280"/>
            </a:xfrm>
            <a:custGeom>
              <a:avLst/>
              <a:gdLst/>
              <a:ahLst/>
              <a:rect l="l" t="t" r="r" b="b"/>
              <a:pathLst>
                <a:path w="3442" h="109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style>
            <a:lnRef idx="0"/>
            <a:fillRef idx="0"/>
            <a:effectRef idx="0"/>
            <a:fontRef idx="minor"/>
          </p:style>
        </p:sp>
        <p:sp>
          <p:nvSpPr>
            <p:cNvPr id="3277" name="CustomShape 413"/>
            <p:cNvSpPr/>
            <p:nvPr/>
          </p:nvSpPr>
          <p:spPr>
            <a:xfrm>
              <a:off x="3533400" y="1242360"/>
              <a:ext cx="380880" cy="222840"/>
            </a:xfrm>
            <a:custGeom>
              <a:avLst/>
              <a:gdLst/>
              <a:ahLst/>
              <a:rect l="l" t="t" r="r" b="b"/>
              <a:pathLst>
                <a:path w="6614" h="3875">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style>
            <a:lnRef idx="0"/>
            <a:fillRef idx="0"/>
            <a:effectRef idx="0"/>
            <a:fontRef idx="minor"/>
          </p:style>
        </p:sp>
        <p:sp>
          <p:nvSpPr>
            <p:cNvPr id="3278" name="CustomShape 414"/>
            <p:cNvSpPr/>
            <p:nvPr/>
          </p:nvSpPr>
          <p:spPr>
            <a:xfrm>
              <a:off x="3518280" y="1242360"/>
              <a:ext cx="396360" cy="182160"/>
            </a:xfrm>
            <a:custGeom>
              <a:avLst/>
              <a:gdLst/>
              <a:ahLst/>
              <a:rect l="l" t="t" r="r" b="b"/>
              <a:pathLst>
                <a:path w="6881" h="3164">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style>
            <a:lnRef idx="0"/>
            <a:fillRef idx="0"/>
            <a:effectRef idx="0"/>
            <a:fontRef idx="minor"/>
          </p:style>
        </p:sp>
        <p:sp>
          <p:nvSpPr>
            <p:cNvPr id="3279" name="CustomShape 415"/>
            <p:cNvSpPr/>
            <p:nvPr/>
          </p:nvSpPr>
          <p:spPr>
            <a:xfrm>
              <a:off x="3595320" y="1278000"/>
              <a:ext cx="191160" cy="110520"/>
            </a:xfrm>
            <a:custGeom>
              <a:avLst/>
              <a:gdLst/>
              <a:ahLst/>
              <a:rect l="l" t="t" r="r" b="b"/>
              <a:pathLst>
                <a:path w="3326" h="1927">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style>
            <a:lnRef idx="0"/>
            <a:fillRef idx="0"/>
            <a:effectRef idx="0"/>
            <a:fontRef idx="minor"/>
          </p:style>
        </p:sp>
        <p:sp>
          <p:nvSpPr>
            <p:cNvPr id="3280" name="CustomShape 416"/>
            <p:cNvSpPr/>
            <p:nvPr/>
          </p:nvSpPr>
          <p:spPr>
            <a:xfrm>
              <a:off x="3592440" y="1278000"/>
              <a:ext cx="197640" cy="63000"/>
            </a:xfrm>
            <a:custGeom>
              <a:avLst/>
              <a:gdLst/>
              <a:ahLst/>
              <a:rect l="l" t="t" r="r" b="b"/>
              <a:pathLst>
                <a:path w="3434" h="1097">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style>
            <a:lnRef idx="0"/>
            <a:fillRef idx="0"/>
            <a:effectRef idx="0"/>
            <a:fontRef idx="minor"/>
          </p:style>
        </p:sp>
        <p:sp>
          <p:nvSpPr>
            <p:cNvPr id="3281" name="CustomShape 417"/>
            <p:cNvSpPr/>
            <p:nvPr/>
          </p:nvSpPr>
          <p:spPr>
            <a:xfrm>
              <a:off x="3795840" y="1374840"/>
              <a:ext cx="315720" cy="260640"/>
            </a:xfrm>
            <a:custGeom>
              <a:avLst/>
              <a:gdLst/>
              <a:ahLst/>
              <a:rect l="l" t="t" r="r" b="b"/>
              <a:pathLst>
                <a:path w="5482" h="4529">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style>
            <a:lnRef idx="0"/>
            <a:fillRef idx="0"/>
            <a:effectRef idx="0"/>
            <a:fontRef idx="minor"/>
          </p:style>
        </p:sp>
        <p:sp>
          <p:nvSpPr>
            <p:cNvPr id="3282" name="CustomShape 418"/>
            <p:cNvSpPr/>
            <p:nvPr/>
          </p:nvSpPr>
          <p:spPr>
            <a:xfrm>
              <a:off x="3780360" y="1374840"/>
              <a:ext cx="346680" cy="219600"/>
            </a:xfrm>
            <a:custGeom>
              <a:avLst/>
              <a:gdLst/>
              <a:ahLst/>
              <a:rect l="l" t="t" r="r" b="b"/>
              <a:pathLst>
                <a:path w="6023" h="3815">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style>
            <a:lnRef idx="0"/>
            <a:fillRef idx="0"/>
            <a:effectRef idx="0"/>
            <a:fontRef idx="minor"/>
          </p:style>
        </p:sp>
        <p:sp>
          <p:nvSpPr>
            <p:cNvPr id="3283" name="CustomShape 419"/>
            <p:cNvSpPr/>
            <p:nvPr/>
          </p:nvSpPr>
          <p:spPr>
            <a:xfrm>
              <a:off x="3848760" y="1447920"/>
              <a:ext cx="209880" cy="110520"/>
            </a:xfrm>
            <a:custGeom>
              <a:avLst/>
              <a:gdLst/>
              <a:ahLst/>
              <a:rect l="l" t="t" r="r" b="b"/>
              <a:pathLst>
                <a:path w="3650" h="1927">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style>
            <a:lnRef idx="0"/>
            <a:fillRef idx="0"/>
            <a:effectRef idx="0"/>
            <a:fontRef idx="minor"/>
          </p:style>
        </p:sp>
        <p:sp>
          <p:nvSpPr>
            <p:cNvPr id="3284" name="CustomShape 420"/>
            <p:cNvSpPr/>
            <p:nvPr/>
          </p:nvSpPr>
          <p:spPr>
            <a:xfrm>
              <a:off x="3854880" y="1447920"/>
              <a:ext cx="197640" cy="63000"/>
            </a:xfrm>
            <a:custGeom>
              <a:avLst/>
              <a:gdLst/>
              <a:ahLst/>
              <a:rect l="l" t="t" r="r" b="b"/>
              <a:pathLst>
                <a:path w="3434" h="1097">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style>
            <a:lnRef idx="0"/>
            <a:fillRef idx="0"/>
            <a:effectRef idx="0"/>
            <a:fontRef idx="minor"/>
          </p:style>
        </p:sp>
      </p:grpSp>
      <p:grpSp>
        <p:nvGrpSpPr>
          <p:cNvPr id="3285" name="Group 421"/>
          <p:cNvGrpSpPr/>
          <p:nvPr/>
        </p:nvGrpSpPr>
        <p:grpSpPr>
          <a:xfrm>
            <a:off x="4194000" y="1043640"/>
            <a:ext cx="216000" cy="264960"/>
            <a:chOff x="4194000" y="1043640"/>
            <a:chExt cx="216000" cy="264960"/>
          </a:xfrm>
        </p:grpSpPr>
        <p:grpSp>
          <p:nvGrpSpPr>
            <p:cNvPr id="3286" name="Group 422"/>
            <p:cNvGrpSpPr/>
            <p:nvPr/>
          </p:nvGrpSpPr>
          <p:grpSpPr>
            <a:xfrm>
              <a:off x="4301640" y="1043640"/>
              <a:ext cx="108360" cy="202680"/>
              <a:chOff x="4301640" y="1043640"/>
              <a:chExt cx="108360" cy="202680"/>
            </a:xfrm>
          </p:grpSpPr>
          <p:sp>
            <p:nvSpPr>
              <p:cNvPr id="3287" name="CustomShape 423"/>
              <p:cNvSpPr/>
              <p:nvPr/>
            </p:nvSpPr>
            <p:spPr>
              <a:xfrm>
                <a:off x="4301640" y="1043640"/>
                <a:ext cx="108360" cy="62640"/>
              </a:xfrm>
              <a:custGeom>
                <a:avLst/>
                <a:gdLst/>
                <a:ahLst/>
                <a:rect l="l" t="t" r="r" b="b"/>
                <a:pathLst>
                  <a:path w="3852" h="2229">
                    <a:moveTo>
                      <a:pt x="1926" y="0"/>
                    </a:moveTo>
                    <a:lnTo>
                      <a:pt x="0" y="1111"/>
                    </a:lnTo>
                    <a:lnTo>
                      <a:pt x="1926" y="2229"/>
                    </a:lnTo>
                    <a:lnTo>
                      <a:pt x="3852" y="1111"/>
                    </a:lnTo>
                    <a:lnTo>
                      <a:pt x="1926" y="0"/>
                    </a:lnTo>
                    <a:close/>
                  </a:path>
                </a:pathLst>
              </a:custGeom>
              <a:solidFill>
                <a:srgbClr val="e3e9ed"/>
              </a:solidFill>
              <a:ln>
                <a:noFill/>
              </a:ln>
            </p:spPr>
            <p:style>
              <a:lnRef idx="0"/>
              <a:fillRef idx="0"/>
              <a:effectRef idx="0"/>
              <a:fontRef idx="minor"/>
            </p:style>
          </p:sp>
          <p:sp>
            <p:nvSpPr>
              <p:cNvPr id="3288" name="CustomShape 424"/>
              <p:cNvSpPr/>
              <p:nvPr/>
            </p:nvSpPr>
            <p:spPr>
              <a:xfrm>
                <a:off x="4301640" y="1074960"/>
                <a:ext cx="54000" cy="171360"/>
              </a:xfrm>
              <a:custGeom>
                <a:avLst/>
                <a:gdLst/>
                <a:ahLst/>
                <a:rect l="l" t="t" r="r" b="b"/>
                <a:pathLst>
                  <a:path w="1927" h="6081">
                    <a:moveTo>
                      <a:pt x="0" y="1"/>
                    </a:moveTo>
                    <a:lnTo>
                      <a:pt x="0" y="4970"/>
                    </a:lnTo>
                    <a:lnTo>
                      <a:pt x="1926" y="6081"/>
                    </a:lnTo>
                    <a:lnTo>
                      <a:pt x="1926" y="1119"/>
                    </a:lnTo>
                    <a:lnTo>
                      <a:pt x="0" y="1"/>
                    </a:lnTo>
                    <a:close/>
                  </a:path>
                </a:pathLst>
              </a:custGeom>
              <a:solidFill>
                <a:srgbClr val="bac8d3"/>
              </a:solidFill>
              <a:ln>
                <a:noFill/>
              </a:ln>
            </p:spPr>
            <p:style>
              <a:lnRef idx="0"/>
              <a:fillRef idx="0"/>
              <a:effectRef idx="0"/>
              <a:fontRef idx="minor"/>
            </p:style>
          </p:sp>
          <p:sp>
            <p:nvSpPr>
              <p:cNvPr id="3289" name="CustomShape 425"/>
              <p:cNvSpPr/>
              <p:nvPr/>
            </p:nvSpPr>
            <p:spPr>
              <a:xfrm>
                <a:off x="4356000" y="1074960"/>
                <a:ext cx="54000" cy="171360"/>
              </a:xfrm>
              <a:custGeom>
                <a:avLst/>
                <a:gdLst/>
                <a:ahLst/>
                <a:rect l="l" t="t" r="r" b="b"/>
                <a:pathLst>
                  <a:path w="1926" h="6081">
                    <a:moveTo>
                      <a:pt x="1926" y="1"/>
                    </a:moveTo>
                    <a:lnTo>
                      <a:pt x="0" y="1119"/>
                    </a:lnTo>
                    <a:lnTo>
                      <a:pt x="0" y="6081"/>
                    </a:lnTo>
                    <a:lnTo>
                      <a:pt x="1926" y="4970"/>
                    </a:lnTo>
                    <a:lnTo>
                      <a:pt x="1926" y="1"/>
                    </a:lnTo>
                    <a:close/>
                  </a:path>
                </a:pathLst>
              </a:custGeom>
              <a:solidFill>
                <a:srgbClr val="a5b7c6"/>
              </a:solidFill>
              <a:ln>
                <a:noFill/>
              </a:ln>
            </p:spPr>
            <p:style>
              <a:lnRef idx="0"/>
              <a:fillRef idx="0"/>
              <a:effectRef idx="0"/>
              <a:fontRef idx="minor"/>
            </p:style>
          </p:sp>
        </p:grpSp>
        <p:grpSp>
          <p:nvGrpSpPr>
            <p:cNvPr id="3290" name="Group 426"/>
            <p:cNvGrpSpPr/>
            <p:nvPr/>
          </p:nvGrpSpPr>
          <p:grpSpPr>
            <a:xfrm>
              <a:off x="4246920" y="1126080"/>
              <a:ext cx="108360" cy="151560"/>
              <a:chOff x="4246920" y="1126080"/>
              <a:chExt cx="108360" cy="151560"/>
            </a:xfrm>
          </p:grpSpPr>
          <p:sp>
            <p:nvSpPr>
              <p:cNvPr id="3291" name="CustomShape 427"/>
              <p:cNvSpPr/>
              <p:nvPr/>
            </p:nvSpPr>
            <p:spPr>
              <a:xfrm>
                <a:off x="4246920" y="1126080"/>
                <a:ext cx="108360" cy="62280"/>
              </a:xfrm>
              <a:custGeom>
                <a:avLst/>
                <a:gdLst/>
                <a:ahLst/>
                <a:rect l="l" t="t" r="r" b="b"/>
                <a:pathLst>
                  <a:path w="3852" h="2223">
                    <a:moveTo>
                      <a:pt x="1926" y="1"/>
                    </a:moveTo>
                    <a:lnTo>
                      <a:pt x="0" y="1111"/>
                    </a:lnTo>
                    <a:lnTo>
                      <a:pt x="1926" y="2222"/>
                    </a:lnTo>
                    <a:lnTo>
                      <a:pt x="3852" y="1111"/>
                    </a:lnTo>
                    <a:lnTo>
                      <a:pt x="1926" y="1"/>
                    </a:lnTo>
                    <a:close/>
                  </a:path>
                </a:pathLst>
              </a:custGeom>
              <a:solidFill>
                <a:srgbClr val="e3e9ed"/>
              </a:solidFill>
              <a:ln>
                <a:noFill/>
              </a:ln>
            </p:spPr>
            <p:style>
              <a:lnRef idx="0"/>
              <a:fillRef idx="0"/>
              <a:effectRef idx="0"/>
              <a:fontRef idx="minor"/>
            </p:style>
          </p:sp>
          <p:sp>
            <p:nvSpPr>
              <p:cNvPr id="3292" name="CustomShape 428"/>
              <p:cNvSpPr/>
              <p:nvPr/>
            </p:nvSpPr>
            <p:spPr>
              <a:xfrm>
                <a:off x="4246920" y="1157760"/>
                <a:ext cx="54000" cy="119880"/>
              </a:xfrm>
              <a:custGeom>
                <a:avLst/>
                <a:gdLst/>
                <a:ahLst/>
                <a:rect l="l" t="t" r="r" b="b"/>
                <a:pathLst>
                  <a:path w="1926" h="4264">
                    <a:moveTo>
                      <a:pt x="0" y="0"/>
                    </a:moveTo>
                    <a:lnTo>
                      <a:pt x="0" y="3152"/>
                    </a:lnTo>
                    <a:lnTo>
                      <a:pt x="1926" y="4263"/>
                    </a:lnTo>
                    <a:lnTo>
                      <a:pt x="1926" y="1111"/>
                    </a:lnTo>
                    <a:lnTo>
                      <a:pt x="0" y="0"/>
                    </a:lnTo>
                    <a:close/>
                  </a:path>
                </a:pathLst>
              </a:custGeom>
              <a:solidFill>
                <a:srgbClr val="bac8d3"/>
              </a:solidFill>
              <a:ln>
                <a:noFill/>
              </a:ln>
            </p:spPr>
            <p:style>
              <a:lnRef idx="0"/>
              <a:fillRef idx="0"/>
              <a:effectRef idx="0"/>
              <a:fontRef idx="minor"/>
            </p:style>
          </p:sp>
          <p:sp>
            <p:nvSpPr>
              <p:cNvPr id="3293" name="CustomShape 429"/>
              <p:cNvSpPr/>
              <p:nvPr/>
            </p:nvSpPr>
            <p:spPr>
              <a:xfrm>
                <a:off x="4301280" y="1157760"/>
                <a:ext cx="54000" cy="119880"/>
              </a:xfrm>
              <a:custGeom>
                <a:avLst/>
                <a:gdLst/>
                <a:ahLst/>
                <a:rect l="l" t="t" r="r" b="b"/>
                <a:pathLst>
                  <a:path w="1927" h="4264">
                    <a:moveTo>
                      <a:pt x="1927" y="0"/>
                    </a:moveTo>
                    <a:lnTo>
                      <a:pt x="1" y="1111"/>
                    </a:lnTo>
                    <a:lnTo>
                      <a:pt x="1" y="4263"/>
                    </a:lnTo>
                    <a:lnTo>
                      <a:pt x="1927" y="3152"/>
                    </a:lnTo>
                    <a:lnTo>
                      <a:pt x="1927" y="0"/>
                    </a:lnTo>
                    <a:close/>
                  </a:path>
                </a:pathLst>
              </a:custGeom>
              <a:solidFill>
                <a:srgbClr val="a5b7c6"/>
              </a:solidFill>
              <a:ln>
                <a:noFill/>
              </a:ln>
            </p:spPr>
            <p:style>
              <a:lnRef idx="0"/>
              <a:fillRef idx="0"/>
              <a:effectRef idx="0"/>
              <a:fontRef idx="minor"/>
            </p:style>
          </p:sp>
        </p:grpSp>
        <p:grpSp>
          <p:nvGrpSpPr>
            <p:cNvPr id="3294" name="Group 430"/>
            <p:cNvGrpSpPr/>
            <p:nvPr/>
          </p:nvGrpSpPr>
          <p:grpSpPr>
            <a:xfrm>
              <a:off x="4194000" y="1202760"/>
              <a:ext cx="108360" cy="105840"/>
              <a:chOff x="4194000" y="1202760"/>
              <a:chExt cx="108360" cy="105840"/>
            </a:xfrm>
          </p:grpSpPr>
          <p:sp>
            <p:nvSpPr>
              <p:cNvPr id="3295" name="CustomShape 431"/>
              <p:cNvSpPr/>
              <p:nvPr/>
            </p:nvSpPr>
            <p:spPr>
              <a:xfrm>
                <a:off x="4194000" y="1202760"/>
                <a:ext cx="108360" cy="62640"/>
              </a:xfrm>
              <a:custGeom>
                <a:avLst/>
                <a:gdLst/>
                <a:ahLst/>
                <a:rect l="l" t="t" r="r" b="b"/>
                <a:pathLst>
                  <a:path w="3845" h="2229">
                    <a:moveTo>
                      <a:pt x="1926" y="0"/>
                    </a:moveTo>
                    <a:lnTo>
                      <a:pt x="0" y="1118"/>
                    </a:lnTo>
                    <a:lnTo>
                      <a:pt x="1926" y="2229"/>
                    </a:lnTo>
                    <a:lnTo>
                      <a:pt x="3844" y="1118"/>
                    </a:lnTo>
                    <a:lnTo>
                      <a:pt x="1926" y="0"/>
                    </a:lnTo>
                    <a:close/>
                  </a:path>
                </a:pathLst>
              </a:custGeom>
              <a:solidFill>
                <a:srgbClr val="e3e9ed"/>
              </a:solidFill>
              <a:ln>
                <a:noFill/>
              </a:ln>
            </p:spPr>
            <p:style>
              <a:lnRef idx="0"/>
              <a:fillRef idx="0"/>
              <a:effectRef idx="0"/>
              <a:fontRef idx="minor"/>
            </p:style>
          </p:sp>
          <p:sp>
            <p:nvSpPr>
              <p:cNvPr id="3296" name="CustomShape 432"/>
              <p:cNvSpPr/>
              <p:nvPr/>
            </p:nvSpPr>
            <p:spPr>
              <a:xfrm>
                <a:off x="4194000" y="1234440"/>
                <a:ext cx="54000" cy="74160"/>
              </a:xfrm>
              <a:custGeom>
                <a:avLst/>
                <a:gdLst/>
                <a:ahLst/>
                <a:rect l="l" t="t" r="r" b="b"/>
                <a:pathLst>
                  <a:path w="1926" h="2640">
                    <a:moveTo>
                      <a:pt x="0" y="0"/>
                    </a:moveTo>
                    <a:lnTo>
                      <a:pt x="0" y="1529"/>
                    </a:lnTo>
                    <a:lnTo>
                      <a:pt x="1926" y="2640"/>
                    </a:lnTo>
                    <a:lnTo>
                      <a:pt x="1926" y="1111"/>
                    </a:lnTo>
                    <a:lnTo>
                      <a:pt x="0" y="0"/>
                    </a:lnTo>
                    <a:close/>
                  </a:path>
                </a:pathLst>
              </a:custGeom>
              <a:solidFill>
                <a:srgbClr val="bac8d3"/>
              </a:solidFill>
              <a:ln>
                <a:noFill/>
              </a:ln>
            </p:spPr>
            <p:style>
              <a:lnRef idx="0"/>
              <a:fillRef idx="0"/>
              <a:effectRef idx="0"/>
              <a:fontRef idx="minor"/>
            </p:style>
          </p:sp>
          <p:sp>
            <p:nvSpPr>
              <p:cNvPr id="3297" name="CustomShape 433"/>
              <p:cNvSpPr/>
              <p:nvPr/>
            </p:nvSpPr>
            <p:spPr>
              <a:xfrm>
                <a:off x="4248360" y="1234440"/>
                <a:ext cx="54000" cy="74160"/>
              </a:xfrm>
              <a:custGeom>
                <a:avLst/>
                <a:gdLst/>
                <a:ahLst/>
                <a:rect l="l" t="t" r="r" b="b"/>
                <a:pathLst>
                  <a:path w="1920" h="2640">
                    <a:moveTo>
                      <a:pt x="1919" y="0"/>
                    </a:moveTo>
                    <a:lnTo>
                      <a:pt x="1" y="1111"/>
                    </a:lnTo>
                    <a:lnTo>
                      <a:pt x="1" y="2640"/>
                    </a:lnTo>
                    <a:lnTo>
                      <a:pt x="1919" y="1529"/>
                    </a:lnTo>
                    <a:lnTo>
                      <a:pt x="1919" y="0"/>
                    </a:lnTo>
                    <a:close/>
                  </a:path>
                </a:pathLst>
              </a:custGeom>
              <a:solidFill>
                <a:srgbClr val="a5b7c6"/>
              </a:solidFill>
              <a:ln>
                <a:noFill/>
              </a:ln>
            </p:spPr>
            <p:style>
              <a:lnRef idx="0"/>
              <a:fillRef idx="0"/>
              <a:effectRef idx="0"/>
              <a:fontRef idx="minor"/>
            </p:style>
          </p:sp>
        </p:grpSp>
      </p:grpSp>
      <p:grpSp>
        <p:nvGrpSpPr>
          <p:cNvPr id="3298" name="Group 434"/>
          <p:cNvGrpSpPr/>
          <p:nvPr/>
        </p:nvGrpSpPr>
        <p:grpSpPr>
          <a:xfrm>
            <a:off x="4959360" y="1358640"/>
            <a:ext cx="300600" cy="279000"/>
            <a:chOff x="4959360" y="1358640"/>
            <a:chExt cx="300600" cy="279000"/>
          </a:xfrm>
        </p:grpSpPr>
        <p:sp>
          <p:nvSpPr>
            <p:cNvPr id="3299" name="CustomShape 435"/>
            <p:cNvSpPr/>
            <p:nvPr/>
          </p:nvSpPr>
          <p:spPr>
            <a:xfrm>
              <a:off x="4959360" y="1358640"/>
              <a:ext cx="300600" cy="279000"/>
            </a:xfrm>
            <a:custGeom>
              <a:avLst/>
              <a:gdLst/>
              <a:ahLst/>
              <a:rect l="l" t="t" r="r" b="b"/>
              <a:pathLst>
                <a:path w="10661" h="9894">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style>
            <a:lnRef idx="0"/>
            <a:fillRef idx="0"/>
            <a:effectRef idx="0"/>
            <a:fontRef idx="minor"/>
          </p:style>
        </p:sp>
        <p:sp>
          <p:nvSpPr>
            <p:cNvPr id="3300" name="CustomShape 436"/>
            <p:cNvSpPr/>
            <p:nvPr/>
          </p:nvSpPr>
          <p:spPr>
            <a:xfrm>
              <a:off x="4970160" y="1358640"/>
              <a:ext cx="289800" cy="279000"/>
            </a:xfrm>
            <a:custGeom>
              <a:avLst/>
              <a:gdLst/>
              <a:ahLst/>
              <a:rect l="l" t="t" r="r" b="b"/>
              <a:pathLst>
                <a:path w="10279" h="9896">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style>
            <a:lnRef idx="0"/>
            <a:fillRef idx="0"/>
            <a:effectRef idx="0"/>
            <a:fontRef idx="minor"/>
          </p:style>
        </p:sp>
        <p:sp>
          <p:nvSpPr>
            <p:cNvPr id="3301" name="CustomShape 437"/>
            <p:cNvSpPr/>
            <p:nvPr/>
          </p:nvSpPr>
          <p:spPr>
            <a:xfrm>
              <a:off x="5018040" y="1480680"/>
              <a:ext cx="125640" cy="64080"/>
            </a:xfrm>
            <a:custGeom>
              <a:avLst/>
              <a:gdLst/>
              <a:ahLst/>
              <a:rect l="l" t="t" r="r" b="b"/>
              <a:pathLst>
                <a:path w="4458" h="2287">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style>
            <a:lnRef idx="0"/>
            <a:fillRef idx="0"/>
            <a:effectRef idx="0"/>
            <a:fontRef idx="minor"/>
          </p:style>
        </p:sp>
        <p:sp>
          <p:nvSpPr>
            <p:cNvPr id="3302" name="CustomShape 438"/>
            <p:cNvSpPr/>
            <p:nvPr/>
          </p:nvSpPr>
          <p:spPr>
            <a:xfrm>
              <a:off x="5011560" y="1406160"/>
              <a:ext cx="87480" cy="120960"/>
            </a:xfrm>
            <a:custGeom>
              <a:avLst/>
              <a:gdLst/>
              <a:ahLst/>
              <a:rect l="l" t="t" r="r" b="b"/>
              <a:pathLst>
                <a:path w="3109" h="4299">
                  <a:moveTo>
                    <a:pt x="3109" y="0"/>
                  </a:moveTo>
                  <a:cubicBezTo>
                    <a:pt x="3109" y="0"/>
                    <a:pt x="0" y="765"/>
                    <a:pt x="224" y="4299"/>
                  </a:cubicBezTo>
                  <a:lnTo>
                    <a:pt x="3109" y="2640"/>
                  </a:lnTo>
                  <a:lnTo>
                    <a:pt x="3109" y="0"/>
                  </a:lnTo>
                  <a:close/>
                </a:path>
              </a:pathLst>
            </a:custGeom>
            <a:solidFill>
              <a:srgbClr val="869fb2"/>
            </a:solidFill>
            <a:ln>
              <a:noFill/>
            </a:ln>
          </p:spPr>
          <p:style>
            <a:lnRef idx="0"/>
            <a:fillRef idx="0"/>
            <a:effectRef idx="0"/>
            <a:fontRef idx="minor"/>
          </p:style>
        </p:sp>
        <p:sp>
          <p:nvSpPr>
            <p:cNvPr id="3303" name="CustomShape 439"/>
            <p:cNvSpPr/>
            <p:nvPr/>
          </p:nvSpPr>
          <p:spPr>
            <a:xfrm>
              <a:off x="5099400" y="1406160"/>
              <a:ext cx="57960" cy="133920"/>
            </a:xfrm>
            <a:custGeom>
              <a:avLst/>
              <a:gdLst/>
              <a:ahLst/>
              <a:rect l="l" t="t" r="r" b="b"/>
              <a:pathLst>
                <a:path w="2071" h="4754">
                  <a:moveTo>
                    <a:pt x="1" y="0"/>
                  </a:moveTo>
                  <a:lnTo>
                    <a:pt x="1" y="2633"/>
                  </a:lnTo>
                  <a:lnTo>
                    <a:pt x="1573" y="4753"/>
                  </a:lnTo>
                  <a:cubicBezTo>
                    <a:pt x="2071" y="1623"/>
                    <a:pt x="1" y="0"/>
                    <a:pt x="1" y="0"/>
                  </a:cubicBezTo>
                  <a:close/>
                </a:path>
              </a:pathLst>
            </a:custGeom>
            <a:solidFill>
              <a:srgbClr val="5f7d95"/>
            </a:solidFill>
            <a:ln>
              <a:noFill/>
            </a:ln>
          </p:spPr>
          <p:style>
            <a:lnRef idx="0"/>
            <a:fillRef idx="0"/>
            <a:effectRef idx="0"/>
            <a:fontRef idx="minor"/>
          </p:style>
        </p:sp>
        <p:sp>
          <p:nvSpPr>
            <p:cNvPr id="3304" name="CustomShape 440"/>
            <p:cNvSpPr/>
            <p:nvPr/>
          </p:nvSpPr>
          <p:spPr>
            <a:xfrm>
              <a:off x="5053680" y="1480680"/>
              <a:ext cx="70200" cy="36000"/>
            </a:xfrm>
            <a:custGeom>
              <a:avLst/>
              <a:gdLst/>
              <a:ahLst/>
              <a:rect l="l" t="t" r="r" b="b"/>
              <a:pathLst>
                <a:path w="2503" h="1283">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style>
            <a:lnRef idx="0"/>
            <a:fillRef idx="0"/>
            <a:effectRef idx="0"/>
            <a:fontRef idx="minor"/>
          </p:style>
        </p:sp>
        <p:sp>
          <p:nvSpPr>
            <p:cNvPr id="3305" name="CustomShape 441"/>
            <p:cNvSpPr/>
            <p:nvPr/>
          </p:nvSpPr>
          <p:spPr>
            <a:xfrm>
              <a:off x="5050080" y="1438560"/>
              <a:ext cx="48960" cy="68040"/>
            </a:xfrm>
            <a:custGeom>
              <a:avLst/>
              <a:gdLst/>
              <a:ahLst/>
              <a:rect l="l" t="t" r="r" b="b"/>
              <a:pathLst>
                <a:path w="1746" h="2417">
                  <a:moveTo>
                    <a:pt x="1746" y="0"/>
                  </a:moveTo>
                  <a:cubicBezTo>
                    <a:pt x="1746" y="0"/>
                    <a:pt x="0" y="433"/>
                    <a:pt x="130" y="2416"/>
                  </a:cubicBezTo>
                  <a:lnTo>
                    <a:pt x="1746" y="1486"/>
                  </a:lnTo>
                  <a:lnTo>
                    <a:pt x="1746" y="0"/>
                  </a:lnTo>
                  <a:close/>
                </a:path>
              </a:pathLst>
            </a:custGeom>
            <a:solidFill>
              <a:srgbClr val="5f7d95"/>
            </a:solidFill>
            <a:ln>
              <a:noFill/>
            </a:ln>
          </p:spPr>
          <p:style>
            <a:lnRef idx="0"/>
            <a:fillRef idx="0"/>
            <a:effectRef idx="0"/>
            <a:fontRef idx="minor"/>
          </p:style>
        </p:sp>
        <p:sp>
          <p:nvSpPr>
            <p:cNvPr id="3306" name="CustomShape 442"/>
            <p:cNvSpPr/>
            <p:nvPr/>
          </p:nvSpPr>
          <p:spPr>
            <a:xfrm>
              <a:off x="5099400" y="1438560"/>
              <a:ext cx="32400" cy="74880"/>
            </a:xfrm>
            <a:custGeom>
              <a:avLst/>
              <a:gdLst/>
              <a:ahLst/>
              <a:rect l="l" t="t" r="r" b="b"/>
              <a:pathLst>
                <a:path w="1162" h="2669">
                  <a:moveTo>
                    <a:pt x="1" y="0"/>
                  </a:moveTo>
                  <a:lnTo>
                    <a:pt x="1" y="1486"/>
                  </a:lnTo>
                  <a:lnTo>
                    <a:pt x="888" y="2669"/>
                  </a:lnTo>
                  <a:cubicBezTo>
                    <a:pt x="1162" y="916"/>
                    <a:pt x="1" y="0"/>
                    <a:pt x="1" y="0"/>
                  </a:cubicBezTo>
                  <a:close/>
                </a:path>
              </a:pathLst>
            </a:custGeom>
            <a:solidFill>
              <a:srgbClr val="374957"/>
            </a:solidFill>
            <a:ln>
              <a:noFill/>
            </a:ln>
          </p:spPr>
          <p:style>
            <a:lnRef idx="0"/>
            <a:fillRef idx="0"/>
            <a:effectRef idx="0"/>
            <a:fontRef idx="minor"/>
          </p:style>
        </p:sp>
        <p:sp>
          <p:nvSpPr>
            <p:cNvPr id="3307" name="CustomShape 443"/>
            <p:cNvSpPr/>
            <p:nvPr/>
          </p:nvSpPr>
          <p:spPr>
            <a:xfrm>
              <a:off x="5077080" y="1480680"/>
              <a:ext cx="34200" cy="17280"/>
            </a:xfrm>
            <a:custGeom>
              <a:avLst/>
              <a:gdLst/>
              <a:ahLst/>
              <a:rect l="l" t="t" r="r" b="b"/>
              <a:pathLst>
                <a:path w="1220" h="622">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style>
            <a:lnRef idx="0"/>
            <a:fillRef idx="0"/>
            <a:effectRef idx="0"/>
            <a:fontRef idx="minor"/>
          </p:style>
        </p:sp>
        <p:sp>
          <p:nvSpPr>
            <p:cNvPr id="3308" name="CustomShape 444"/>
            <p:cNvSpPr/>
            <p:nvPr/>
          </p:nvSpPr>
          <p:spPr>
            <a:xfrm>
              <a:off x="5075640" y="1460160"/>
              <a:ext cx="23400" cy="32760"/>
            </a:xfrm>
            <a:custGeom>
              <a:avLst/>
              <a:gdLst/>
              <a:ahLst/>
              <a:rect l="l" t="t" r="r" b="b"/>
              <a:pathLst>
                <a:path w="845" h="1170">
                  <a:moveTo>
                    <a:pt x="845" y="1"/>
                  </a:moveTo>
                  <a:cubicBezTo>
                    <a:pt x="333" y="145"/>
                    <a:pt x="1" y="635"/>
                    <a:pt x="58" y="1169"/>
                  </a:cubicBezTo>
                  <a:lnTo>
                    <a:pt x="845" y="722"/>
                  </a:lnTo>
                  <a:lnTo>
                    <a:pt x="845" y="1"/>
                  </a:lnTo>
                  <a:close/>
                </a:path>
              </a:pathLst>
            </a:custGeom>
            <a:solidFill>
              <a:srgbClr val="374957"/>
            </a:solidFill>
            <a:ln>
              <a:noFill/>
            </a:ln>
          </p:spPr>
          <p:style>
            <a:lnRef idx="0"/>
            <a:fillRef idx="0"/>
            <a:effectRef idx="0"/>
            <a:fontRef idx="minor"/>
          </p:style>
        </p:sp>
        <p:sp>
          <p:nvSpPr>
            <p:cNvPr id="3309" name="CustomShape 445"/>
            <p:cNvSpPr/>
            <p:nvPr/>
          </p:nvSpPr>
          <p:spPr>
            <a:xfrm>
              <a:off x="5099400" y="1460160"/>
              <a:ext cx="15840" cy="36360"/>
            </a:xfrm>
            <a:custGeom>
              <a:avLst/>
              <a:gdLst/>
              <a:ahLst/>
              <a:rect l="l" t="t" r="r" b="b"/>
              <a:pathLst>
                <a:path w="571" h="1299">
                  <a:moveTo>
                    <a:pt x="1" y="1"/>
                  </a:moveTo>
                  <a:lnTo>
                    <a:pt x="1" y="722"/>
                  </a:lnTo>
                  <a:lnTo>
                    <a:pt x="433" y="1299"/>
                  </a:lnTo>
                  <a:cubicBezTo>
                    <a:pt x="570" y="441"/>
                    <a:pt x="1" y="1"/>
                    <a:pt x="1" y="1"/>
                  </a:cubicBezTo>
                  <a:close/>
                </a:path>
              </a:pathLst>
            </a:custGeom>
            <a:solidFill>
              <a:srgbClr val="1d262d"/>
            </a:solidFill>
            <a:ln>
              <a:noFill/>
            </a:ln>
          </p:spPr>
          <p:style>
            <a:lnRef idx="0"/>
            <a:fillRef idx="0"/>
            <a:effectRef idx="0"/>
            <a:fontRef idx="minor"/>
          </p:style>
        </p:sp>
      </p:grpSp>
      <p:grpSp>
        <p:nvGrpSpPr>
          <p:cNvPr id="3310" name="Group 446"/>
          <p:cNvGrpSpPr/>
          <p:nvPr/>
        </p:nvGrpSpPr>
        <p:grpSpPr>
          <a:xfrm>
            <a:off x="4757400" y="1039680"/>
            <a:ext cx="170280" cy="250920"/>
            <a:chOff x="4757400" y="1039680"/>
            <a:chExt cx="170280" cy="250920"/>
          </a:xfrm>
        </p:grpSpPr>
        <p:sp>
          <p:nvSpPr>
            <p:cNvPr id="3311" name="CustomShape 447"/>
            <p:cNvSpPr/>
            <p:nvPr/>
          </p:nvSpPr>
          <p:spPr>
            <a:xfrm>
              <a:off x="4757400" y="1039680"/>
              <a:ext cx="170280" cy="250560"/>
            </a:xfrm>
            <a:custGeom>
              <a:avLst/>
              <a:gdLst/>
              <a:ahLst/>
              <a:rect l="l" t="t" r="r" b="b"/>
              <a:pathLst>
                <a:path w="6045" h="889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style>
            <a:lnRef idx="0"/>
            <a:fillRef idx="0"/>
            <a:effectRef idx="0"/>
            <a:fontRef idx="minor"/>
          </p:style>
        </p:sp>
        <p:sp>
          <p:nvSpPr>
            <p:cNvPr id="3312" name="CustomShape 448"/>
            <p:cNvSpPr/>
            <p:nvPr/>
          </p:nvSpPr>
          <p:spPr>
            <a:xfrm>
              <a:off x="4757400" y="1068480"/>
              <a:ext cx="122040" cy="222120"/>
            </a:xfrm>
            <a:custGeom>
              <a:avLst/>
              <a:gdLst/>
              <a:ahLst/>
              <a:rect l="l" t="t" r="r" b="b"/>
              <a:pathLst>
                <a:path w="4335" h="7878">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style>
            <a:lnRef idx="0"/>
            <a:fillRef idx="0"/>
            <a:effectRef idx="0"/>
            <a:fontRef idx="minor"/>
          </p:style>
        </p:sp>
      </p:grpSp>
      <p:grpSp>
        <p:nvGrpSpPr>
          <p:cNvPr id="3313" name="Group 449"/>
          <p:cNvGrpSpPr/>
          <p:nvPr/>
        </p:nvGrpSpPr>
        <p:grpSpPr>
          <a:xfrm>
            <a:off x="3723840" y="4126320"/>
            <a:ext cx="329760" cy="225720"/>
            <a:chOff x="3723840" y="4126320"/>
            <a:chExt cx="329760" cy="225720"/>
          </a:xfrm>
        </p:grpSpPr>
        <p:sp>
          <p:nvSpPr>
            <p:cNvPr id="3314" name="CustomShape 450"/>
            <p:cNvSpPr/>
            <p:nvPr/>
          </p:nvSpPr>
          <p:spPr>
            <a:xfrm>
              <a:off x="3876480" y="4177080"/>
              <a:ext cx="46800" cy="39960"/>
            </a:xfrm>
            <a:custGeom>
              <a:avLst/>
              <a:gdLst/>
              <a:ahLst/>
              <a:rect l="l" t="t" r="r" b="b"/>
              <a:pathLst>
                <a:path w="4374" h="3721">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style>
            <a:lnRef idx="0"/>
            <a:fillRef idx="0"/>
            <a:effectRef idx="0"/>
            <a:fontRef idx="minor"/>
          </p:style>
        </p:sp>
        <p:sp>
          <p:nvSpPr>
            <p:cNvPr id="3315" name="CustomShape 451"/>
            <p:cNvSpPr/>
            <p:nvPr/>
          </p:nvSpPr>
          <p:spPr>
            <a:xfrm>
              <a:off x="3862440" y="4126320"/>
              <a:ext cx="100080" cy="55080"/>
            </a:xfrm>
            <a:custGeom>
              <a:avLst/>
              <a:gdLst/>
              <a:ahLst/>
              <a:rect l="l" t="t" r="r" b="b"/>
              <a:pathLst>
                <a:path w="9310" h="5136">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style>
            <a:lnRef idx="0"/>
            <a:fillRef idx="0"/>
            <a:effectRef idx="0"/>
            <a:fontRef idx="minor"/>
          </p:style>
        </p:sp>
        <p:sp>
          <p:nvSpPr>
            <p:cNvPr id="3316" name="CustomShape 452"/>
            <p:cNvSpPr/>
            <p:nvPr/>
          </p:nvSpPr>
          <p:spPr>
            <a:xfrm>
              <a:off x="3834000" y="4177440"/>
              <a:ext cx="42120" cy="47520"/>
            </a:xfrm>
            <a:custGeom>
              <a:avLst/>
              <a:gdLst/>
              <a:ahLst/>
              <a:rect l="l" t="t" r="r" b="b"/>
              <a:pathLst>
                <a:path w="3926" h="4431">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style>
            <a:lnRef idx="0"/>
            <a:fillRef idx="0"/>
            <a:effectRef idx="0"/>
            <a:fontRef idx="minor"/>
          </p:style>
        </p:sp>
        <p:sp>
          <p:nvSpPr>
            <p:cNvPr id="3317" name="CustomShape 453"/>
            <p:cNvSpPr/>
            <p:nvPr/>
          </p:nvSpPr>
          <p:spPr>
            <a:xfrm>
              <a:off x="3772080" y="4127400"/>
              <a:ext cx="104040" cy="62280"/>
            </a:xfrm>
            <a:custGeom>
              <a:avLst/>
              <a:gdLst/>
              <a:ahLst/>
              <a:rect l="l" t="t" r="r" b="b"/>
              <a:pathLst>
                <a:path w="9664" h="5809">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style>
            <a:lnRef idx="0"/>
            <a:fillRef idx="0"/>
            <a:effectRef idx="0"/>
            <a:fontRef idx="minor"/>
          </p:style>
        </p:sp>
        <p:sp>
          <p:nvSpPr>
            <p:cNvPr id="3318" name="CustomShape 454"/>
            <p:cNvSpPr/>
            <p:nvPr/>
          </p:nvSpPr>
          <p:spPr>
            <a:xfrm>
              <a:off x="3964320" y="4211640"/>
              <a:ext cx="360" cy="1800"/>
            </a:xfrm>
            <a:custGeom>
              <a:avLst/>
              <a:gdLst/>
              <a:ahLst/>
              <a:rect l="l" t="t" r="r" b="b"/>
              <a:pathLst>
                <a:path w="70" h="196">
                  <a:moveTo>
                    <a:pt x="1" y="1"/>
                  </a:moveTo>
                  <a:lnTo>
                    <a:pt x="1" y="1"/>
                  </a:lnTo>
                  <a:cubicBezTo>
                    <a:pt x="12" y="70"/>
                    <a:pt x="47" y="127"/>
                    <a:pt x="70" y="196"/>
                  </a:cubicBezTo>
                  <a:cubicBezTo>
                    <a:pt x="47" y="127"/>
                    <a:pt x="24" y="70"/>
                    <a:pt x="1" y="1"/>
                  </a:cubicBezTo>
                  <a:close/>
                </a:path>
              </a:pathLst>
            </a:custGeom>
            <a:solidFill>
              <a:srgbClr val="828cfb"/>
            </a:solidFill>
            <a:ln>
              <a:noFill/>
            </a:ln>
          </p:spPr>
          <p:style>
            <a:lnRef idx="0"/>
            <a:fillRef idx="0"/>
            <a:effectRef idx="0"/>
            <a:fontRef idx="minor"/>
          </p:style>
        </p:sp>
        <p:sp>
          <p:nvSpPr>
            <p:cNvPr id="3319" name="CustomShape 455"/>
            <p:cNvSpPr/>
            <p:nvPr/>
          </p:nvSpPr>
          <p:spPr>
            <a:xfrm>
              <a:off x="3965040" y="4214160"/>
              <a:ext cx="360" cy="1800"/>
            </a:xfrm>
            <a:custGeom>
              <a:avLst/>
              <a:gdLst/>
              <a:ahLst/>
              <a:rect l="l" t="t" r="r" b="b"/>
              <a:pathLst>
                <a:path w="47" h="207">
                  <a:moveTo>
                    <a:pt x="0" y="0"/>
                  </a:moveTo>
                  <a:cubicBezTo>
                    <a:pt x="23" y="69"/>
                    <a:pt x="35" y="138"/>
                    <a:pt x="46" y="207"/>
                  </a:cubicBezTo>
                  <a:cubicBezTo>
                    <a:pt x="35" y="138"/>
                    <a:pt x="23" y="69"/>
                    <a:pt x="0" y="0"/>
                  </a:cubicBezTo>
                  <a:close/>
                </a:path>
              </a:pathLst>
            </a:custGeom>
            <a:solidFill>
              <a:srgbClr val="828cfb"/>
            </a:solidFill>
            <a:ln>
              <a:noFill/>
            </a:ln>
          </p:spPr>
          <p:style>
            <a:lnRef idx="0"/>
            <a:fillRef idx="0"/>
            <a:effectRef idx="0"/>
            <a:fontRef idx="minor"/>
          </p:style>
        </p:sp>
        <p:sp>
          <p:nvSpPr>
            <p:cNvPr id="3320" name="CustomShape 456"/>
            <p:cNvSpPr/>
            <p:nvPr/>
          </p:nvSpPr>
          <p:spPr>
            <a:xfrm>
              <a:off x="3966120" y="4219560"/>
              <a:ext cx="360" cy="2160"/>
            </a:xfrm>
            <a:custGeom>
              <a:avLst/>
              <a:gdLst/>
              <a:ahLst/>
              <a:rect l="l" t="t" r="r" b="b"/>
              <a:pathLst>
                <a:path w="12" h="219">
                  <a:moveTo>
                    <a:pt x="0" y="0"/>
                  </a:moveTo>
                  <a:cubicBezTo>
                    <a:pt x="11" y="69"/>
                    <a:pt x="11" y="150"/>
                    <a:pt x="11" y="218"/>
                  </a:cubicBezTo>
                  <a:cubicBezTo>
                    <a:pt x="11" y="150"/>
                    <a:pt x="11" y="69"/>
                    <a:pt x="0" y="0"/>
                  </a:cubicBezTo>
                  <a:close/>
                </a:path>
              </a:pathLst>
            </a:custGeom>
            <a:solidFill>
              <a:srgbClr val="828cfb"/>
            </a:solidFill>
            <a:ln>
              <a:noFill/>
            </a:ln>
          </p:spPr>
          <p:style>
            <a:lnRef idx="0"/>
            <a:fillRef idx="0"/>
            <a:effectRef idx="0"/>
            <a:fontRef idx="minor"/>
          </p:style>
        </p:sp>
        <p:sp>
          <p:nvSpPr>
            <p:cNvPr id="3321" name="CustomShape 457"/>
            <p:cNvSpPr/>
            <p:nvPr/>
          </p:nvSpPr>
          <p:spPr>
            <a:xfrm>
              <a:off x="3965760" y="4216680"/>
              <a:ext cx="360" cy="1800"/>
            </a:xfrm>
            <a:custGeom>
              <a:avLst/>
              <a:gdLst/>
              <a:ahLst/>
              <a:rect l="l" t="t" r="r" b="b"/>
              <a:pathLst>
                <a:path w="24" h="196">
                  <a:moveTo>
                    <a:pt x="1" y="0"/>
                  </a:moveTo>
                  <a:cubicBezTo>
                    <a:pt x="12" y="69"/>
                    <a:pt x="24" y="127"/>
                    <a:pt x="24" y="195"/>
                  </a:cubicBezTo>
                  <a:cubicBezTo>
                    <a:pt x="24" y="127"/>
                    <a:pt x="12" y="69"/>
                    <a:pt x="1" y="0"/>
                  </a:cubicBezTo>
                  <a:close/>
                </a:path>
              </a:pathLst>
            </a:custGeom>
            <a:solidFill>
              <a:srgbClr val="828cfb"/>
            </a:solidFill>
            <a:ln>
              <a:noFill/>
            </a:ln>
          </p:spPr>
          <p:style>
            <a:lnRef idx="0"/>
            <a:fillRef idx="0"/>
            <a:effectRef idx="0"/>
            <a:fontRef idx="minor"/>
          </p:style>
        </p:sp>
        <p:sp>
          <p:nvSpPr>
            <p:cNvPr id="3322" name="CustomShape 458"/>
            <p:cNvSpPr/>
            <p:nvPr/>
          </p:nvSpPr>
          <p:spPr>
            <a:xfrm>
              <a:off x="3957480" y="4201200"/>
              <a:ext cx="1440" cy="1800"/>
            </a:xfrm>
            <a:custGeom>
              <a:avLst/>
              <a:gdLst/>
              <a:ahLst/>
              <a:rect l="l" t="t" r="r" b="b"/>
              <a:pathLst>
                <a:path w="173" h="207">
                  <a:moveTo>
                    <a:pt x="0" y="0"/>
                  </a:moveTo>
                  <a:cubicBezTo>
                    <a:pt x="57" y="69"/>
                    <a:pt x="115" y="138"/>
                    <a:pt x="172" y="207"/>
                  </a:cubicBezTo>
                  <a:cubicBezTo>
                    <a:pt x="115" y="138"/>
                    <a:pt x="57" y="69"/>
                    <a:pt x="0" y="0"/>
                  </a:cubicBezTo>
                  <a:close/>
                </a:path>
              </a:pathLst>
            </a:custGeom>
            <a:solidFill>
              <a:srgbClr val="828cfb"/>
            </a:solidFill>
            <a:ln>
              <a:noFill/>
            </a:ln>
          </p:spPr>
          <p:style>
            <a:lnRef idx="0"/>
            <a:fillRef idx="0"/>
            <a:effectRef idx="0"/>
            <a:fontRef idx="minor"/>
          </p:style>
        </p:sp>
        <p:sp>
          <p:nvSpPr>
            <p:cNvPr id="3323" name="CustomShape 459"/>
            <p:cNvSpPr/>
            <p:nvPr/>
          </p:nvSpPr>
          <p:spPr>
            <a:xfrm>
              <a:off x="3959640" y="4204080"/>
              <a:ext cx="1080" cy="1800"/>
            </a:xfrm>
            <a:custGeom>
              <a:avLst/>
              <a:gdLst/>
              <a:ahLst/>
              <a:rect l="l" t="t" r="r" b="b"/>
              <a:pathLst>
                <a:path w="150" h="208">
                  <a:moveTo>
                    <a:pt x="1" y="1"/>
                  </a:moveTo>
                  <a:lnTo>
                    <a:pt x="1" y="1"/>
                  </a:lnTo>
                  <a:cubicBezTo>
                    <a:pt x="47" y="70"/>
                    <a:pt x="104" y="138"/>
                    <a:pt x="150" y="207"/>
                  </a:cubicBezTo>
                  <a:cubicBezTo>
                    <a:pt x="104" y="138"/>
                    <a:pt x="58" y="70"/>
                    <a:pt x="1" y="1"/>
                  </a:cubicBezTo>
                  <a:close/>
                </a:path>
              </a:pathLst>
            </a:custGeom>
            <a:solidFill>
              <a:srgbClr val="828cfb"/>
            </a:solidFill>
            <a:ln>
              <a:noFill/>
            </a:ln>
          </p:spPr>
          <p:style>
            <a:lnRef idx="0"/>
            <a:fillRef idx="0"/>
            <a:effectRef idx="0"/>
            <a:fontRef idx="minor"/>
          </p:style>
        </p:sp>
        <p:sp>
          <p:nvSpPr>
            <p:cNvPr id="3324" name="CustomShape 460"/>
            <p:cNvSpPr/>
            <p:nvPr/>
          </p:nvSpPr>
          <p:spPr>
            <a:xfrm>
              <a:off x="3962880" y="4209120"/>
              <a:ext cx="720" cy="1800"/>
            </a:xfrm>
            <a:custGeom>
              <a:avLst/>
              <a:gdLst/>
              <a:ahLst/>
              <a:rect l="l" t="t" r="r" b="b"/>
              <a:pathLst>
                <a:path w="92" h="207">
                  <a:moveTo>
                    <a:pt x="0" y="0"/>
                  </a:moveTo>
                  <a:cubicBezTo>
                    <a:pt x="35" y="69"/>
                    <a:pt x="69" y="138"/>
                    <a:pt x="92" y="207"/>
                  </a:cubicBezTo>
                  <a:cubicBezTo>
                    <a:pt x="69" y="138"/>
                    <a:pt x="35" y="69"/>
                    <a:pt x="0" y="0"/>
                  </a:cubicBezTo>
                  <a:close/>
                </a:path>
              </a:pathLst>
            </a:custGeom>
            <a:solidFill>
              <a:srgbClr val="828cfb"/>
            </a:solidFill>
            <a:ln>
              <a:noFill/>
            </a:ln>
          </p:spPr>
          <p:style>
            <a:lnRef idx="0"/>
            <a:fillRef idx="0"/>
            <a:effectRef idx="0"/>
            <a:fontRef idx="minor"/>
          </p:style>
        </p:sp>
        <p:sp>
          <p:nvSpPr>
            <p:cNvPr id="3325" name="CustomShape 461"/>
            <p:cNvSpPr/>
            <p:nvPr/>
          </p:nvSpPr>
          <p:spPr>
            <a:xfrm>
              <a:off x="3961440" y="4206240"/>
              <a:ext cx="720" cy="1800"/>
            </a:xfrm>
            <a:custGeom>
              <a:avLst/>
              <a:gdLst/>
              <a:ahLst/>
              <a:rect l="l" t="t" r="r" b="b"/>
              <a:pathLst>
                <a:path w="116" h="196">
                  <a:moveTo>
                    <a:pt x="1" y="1"/>
                  </a:moveTo>
                  <a:cubicBezTo>
                    <a:pt x="47" y="70"/>
                    <a:pt x="81" y="139"/>
                    <a:pt x="116" y="196"/>
                  </a:cubicBezTo>
                  <a:cubicBezTo>
                    <a:pt x="81" y="139"/>
                    <a:pt x="47" y="70"/>
                    <a:pt x="1" y="1"/>
                  </a:cubicBezTo>
                  <a:close/>
                </a:path>
              </a:pathLst>
            </a:custGeom>
            <a:solidFill>
              <a:srgbClr val="828cfb"/>
            </a:solidFill>
            <a:ln>
              <a:noFill/>
            </a:ln>
          </p:spPr>
          <p:style>
            <a:lnRef idx="0"/>
            <a:fillRef idx="0"/>
            <a:effectRef idx="0"/>
            <a:fontRef idx="minor"/>
          </p:style>
        </p:sp>
        <p:sp>
          <p:nvSpPr>
            <p:cNvPr id="3326" name="CustomShape 462"/>
            <p:cNvSpPr/>
            <p:nvPr/>
          </p:nvSpPr>
          <p:spPr>
            <a:xfrm>
              <a:off x="3923640" y="4136760"/>
              <a:ext cx="111600" cy="64080"/>
            </a:xfrm>
            <a:custGeom>
              <a:avLst/>
              <a:gdLst/>
              <a:ahLst/>
              <a:rect l="l" t="t" r="r" b="b"/>
              <a:pathLst>
                <a:path w="10365" h="5981">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style>
            <a:lnRef idx="0"/>
            <a:fillRef idx="0"/>
            <a:effectRef idx="0"/>
            <a:fontRef idx="minor"/>
          </p:style>
        </p:sp>
        <p:sp>
          <p:nvSpPr>
            <p:cNvPr id="3327" name="CustomShape 463"/>
            <p:cNvSpPr/>
            <p:nvPr/>
          </p:nvSpPr>
          <p:spPr>
            <a:xfrm>
              <a:off x="3923280" y="4181760"/>
              <a:ext cx="33840" cy="54360"/>
            </a:xfrm>
            <a:custGeom>
              <a:avLst/>
              <a:gdLst/>
              <a:ahLst/>
              <a:rect l="l" t="t" r="r" b="b"/>
              <a:pathLst>
                <a:path w="3158" h="5074">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style>
            <a:lnRef idx="0"/>
            <a:fillRef idx="0"/>
            <a:effectRef idx="0"/>
            <a:fontRef idx="minor"/>
          </p:style>
        </p:sp>
        <p:sp>
          <p:nvSpPr>
            <p:cNvPr id="3328" name="CustomShape 464"/>
            <p:cNvSpPr/>
            <p:nvPr/>
          </p:nvSpPr>
          <p:spPr>
            <a:xfrm>
              <a:off x="3812400" y="4190040"/>
              <a:ext cx="21240" cy="48600"/>
            </a:xfrm>
            <a:custGeom>
              <a:avLst/>
              <a:gdLst/>
              <a:ahLst/>
              <a:rect l="l" t="t" r="r" b="b"/>
              <a:pathLst>
                <a:path w="1998" h="4546">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style>
            <a:lnRef idx="0"/>
            <a:fillRef idx="0"/>
            <a:effectRef idx="0"/>
            <a:fontRef idx="minor"/>
          </p:style>
        </p:sp>
        <p:sp>
          <p:nvSpPr>
            <p:cNvPr id="3329" name="CustomShape 465"/>
            <p:cNvSpPr/>
            <p:nvPr/>
          </p:nvSpPr>
          <p:spPr>
            <a:xfrm>
              <a:off x="3726000" y="4154400"/>
              <a:ext cx="107640" cy="60120"/>
            </a:xfrm>
            <a:custGeom>
              <a:avLst/>
              <a:gdLst/>
              <a:ahLst/>
              <a:rect l="l" t="t" r="r" b="b"/>
              <a:pathLst>
                <a:path w="9998" h="559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style>
            <a:lnRef idx="0"/>
            <a:fillRef idx="0"/>
            <a:effectRef idx="0"/>
            <a:fontRef idx="minor"/>
          </p:style>
        </p:sp>
        <p:sp>
          <p:nvSpPr>
            <p:cNvPr id="3330" name="CustomShape 466"/>
            <p:cNvSpPr/>
            <p:nvPr/>
          </p:nvSpPr>
          <p:spPr>
            <a:xfrm>
              <a:off x="3726000" y="4235760"/>
              <a:ext cx="360" cy="360"/>
            </a:xfrm>
            <a:custGeom>
              <a:avLst/>
              <a:gdLst/>
              <a:ahLst/>
              <a:rect l="l" t="t" r="r" b="b"/>
              <a:pathLst>
                <a:path w="1" h="24">
                  <a:moveTo>
                    <a:pt x="1" y="1"/>
                  </a:moveTo>
                  <a:lnTo>
                    <a:pt x="1" y="24"/>
                  </a:lnTo>
                  <a:cubicBezTo>
                    <a:pt x="1" y="12"/>
                    <a:pt x="1" y="1"/>
                    <a:pt x="1" y="1"/>
                  </a:cubicBezTo>
                  <a:close/>
                </a:path>
              </a:pathLst>
            </a:custGeom>
            <a:solidFill>
              <a:srgbClr val="abb2fc"/>
            </a:solidFill>
            <a:ln>
              <a:noFill/>
            </a:ln>
          </p:spPr>
          <p:style>
            <a:lnRef idx="0"/>
            <a:fillRef idx="0"/>
            <a:effectRef idx="0"/>
            <a:fontRef idx="minor"/>
          </p:style>
        </p:sp>
        <p:sp>
          <p:nvSpPr>
            <p:cNvPr id="3331" name="CustomShape 467"/>
            <p:cNvSpPr/>
            <p:nvPr/>
          </p:nvSpPr>
          <p:spPr>
            <a:xfrm>
              <a:off x="3812040" y="4216320"/>
              <a:ext cx="360" cy="360"/>
            </a:xfrm>
            <a:custGeom>
              <a:avLst/>
              <a:gdLst/>
              <a:ahLst/>
              <a:rect l="l" t="t" r="r" b="b"/>
              <a:pathLst>
                <a:path w="13" h="58">
                  <a:moveTo>
                    <a:pt x="12" y="0"/>
                  </a:moveTo>
                  <a:lnTo>
                    <a:pt x="1" y="58"/>
                  </a:lnTo>
                  <a:close/>
                </a:path>
              </a:pathLst>
            </a:custGeom>
            <a:solidFill>
              <a:srgbClr val="abb2fc"/>
            </a:solidFill>
            <a:ln>
              <a:noFill/>
            </a:ln>
          </p:spPr>
          <p:style>
            <a:lnRef idx="0"/>
            <a:fillRef idx="0"/>
            <a:effectRef idx="0"/>
            <a:fontRef idx="minor"/>
          </p:style>
        </p:sp>
        <p:sp>
          <p:nvSpPr>
            <p:cNvPr id="3332" name="CustomShape 468"/>
            <p:cNvSpPr/>
            <p:nvPr/>
          </p:nvSpPr>
          <p:spPr>
            <a:xfrm>
              <a:off x="3811680" y="4219920"/>
              <a:ext cx="360" cy="360"/>
            </a:xfrm>
            <a:custGeom>
              <a:avLst/>
              <a:gdLst/>
              <a:ahLst/>
              <a:rect l="l" t="t" r="r" b="b"/>
              <a:pathLst>
                <a:path w="1" h="70">
                  <a:moveTo>
                    <a:pt x="0" y="1"/>
                  </a:moveTo>
                  <a:lnTo>
                    <a:pt x="0" y="70"/>
                  </a:lnTo>
                  <a:cubicBezTo>
                    <a:pt x="0" y="47"/>
                    <a:pt x="0" y="24"/>
                    <a:pt x="0" y="1"/>
                  </a:cubicBezTo>
                  <a:close/>
                </a:path>
              </a:pathLst>
            </a:custGeom>
            <a:solidFill>
              <a:srgbClr val="abb2fc"/>
            </a:solidFill>
            <a:ln>
              <a:noFill/>
            </a:ln>
          </p:spPr>
          <p:style>
            <a:lnRef idx="0"/>
            <a:fillRef idx="0"/>
            <a:effectRef idx="0"/>
            <a:fontRef idx="minor"/>
          </p:style>
        </p:sp>
        <p:sp>
          <p:nvSpPr>
            <p:cNvPr id="3333" name="CustomShape 469"/>
            <p:cNvSpPr/>
            <p:nvPr/>
          </p:nvSpPr>
          <p:spPr>
            <a:xfrm>
              <a:off x="3811680" y="4218120"/>
              <a:ext cx="360" cy="360"/>
            </a:xfrm>
            <a:custGeom>
              <a:avLst/>
              <a:gdLst/>
              <a:ahLst/>
              <a:rect l="l" t="t" r="r" b="b"/>
              <a:pathLst>
                <a:path w="13" h="58">
                  <a:moveTo>
                    <a:pt x="12" y="0"/>
                  </a:moveTo>
                  <a:cubicBezTo>
                    <a:pt x="12" y="23"/>
                    <a:pt x="12" y="46"/>
                    <a:pt x="1" y="57"/>
                  </a:cubicBezTo>
                  <a:cubicBezTo>
                    <a:pt x="12" y="46"/>
                    <a:pt x="12" y="23"/>
                    <a:pt x="12" y="0"/>
                  </a:cubicBezTo>
                  <a:close/>
                </a:path>
              </a:pathLst>
            </a:custGeom>
            <a:solidFill>
              <a:srgbClr val="abb2fc"/>
            </a:solidFill>
            <a:ln>
              <a:noFill/>
            </a:ln>
          </p:spPr>
          <p:style>
            <a:lnRef idx="0"/>
            <a:fillRef idx="0"/>
            <a:effectRef idx="0"/>
            <a:fontRef idx="minor"/>
          </p:style>
        </p:sp>
        <p:sp>
          <p:nvSpPr>
            <p:cNvPr id="3334" name="CustomShape 470"/>
            <p:cNvSpPr/>
            <p:nvPr/>
          </p:nvSpPr>
          <p:spPr>
            <a:xfrm>
              <a:off x="3727440" y="4240440"/>
              <a:ext cx="360" cy="1440"/>
            </a:xfrm>
            <a:custGeom>
              <a:avLst/>
              <a:gdLst/>
              <a:ahLst/>
              <a:rect l="l" t="t" r="r" b="b"/>
              <a:pathLst>
                <a:path w="70" h="173">
                  <a:moveTo>
                    <a:pt x="0" y="0"/>
                  </a:moveTo>
                  <a:cubicBezTo>
                    <a:pt x="23" y="57"/>
                    <a:pt x="46" y="115"/>
                    <a:pt x="69" y="172"/>
                  </a:cubicBezTo>
                  <a:lnTo>
                    <a:pt x="69" y="172"/>
                  </a:lnTo>
                  <a:cubicBezTo>
                    <a:pt x="46" y="115"/>
                    <a:pt x="23" y="57"/>
                    <a:pt x="0" y="0"/>
                  </a:cubicBezTo>
                  <a:close/>
                </a:path>
              </a:pathLst>
            </a:custGeom>
            <a:solidFill>
              <a:srgbClr val="abb2fc"/>
            </a:solidFill>
            <a:ln>
              <a:noFill/>
            </a:ln>
          </p:spPr>
          <p:style>
            <a:lnRef idx="0"/>
            <a:fillRef idx="0"/>
            <a:effectRef idx="0"/>
            <a:fontRef idx="minor"/>
          </p:style>
        </p:sp>
        <p:sp>
          <p:nvSpPr>
            <p:cNvPr id="3335" name="CustomShape 471"/>
            <p:cNvSpPr/>
            <p:nvPr/>
          </p:nvSpPr>
          <p:spPr>
            <a:xfrm>
              <a:off x="3726360" y="4236840"/>
              <a:ext cx="360" cy="2160"/>
            </a:xfrm>
            <a:custGeom>
              <a:avLst/>
              <a:gdLst/>
              <a:ahLst/>
              <a:rect l="l" t="t" r="r" b="b"/>
              <a:pathLst>
                <a:path w="70" h="231">
                  <a:moveTo>
                    <a:pt x="70" y="230"/>
                  </a:moveTo>
                  <a:cubicBezTo>
                    <a:pt x="47" y="150"/>
                    <a:pt x="24" y="81"/>
                    <a:pt x="1" y="1"/>
                  </a:cubicBezTo>
                  <a:cubicBezTo>
                    <a:pt x="24" y="81"/>
                    <a:pt x="47" y="150"/>
                    <a:pt x="70" y="230"/>
                  </a:cubicBezTo>
                  <a:close/>
                </a:path>
              </a:pathLst>
            </a:custGeom>
            <a:solidFill>
              <a:srgbClr val="abb2fc"/>
            </a:solidFill>
            <a:ln>
              <a:noFill/>
            </a:ln>
          </p:spPr>
          <p:style>
            <a:lnRef idx="0"/>
            <a:fillRef idx="0"/>
            <a:effectRef idx="0"/>
            <a:fontRef idx="minor"/>
          </p:style>
        </p:sp>
        <p:sp>
          <p:nvSpPr>
            <p:cNvPr id="3336" name="CustomShape 472"/>
            <p:cNvSpPr/>
            <p:nvPr/>
          </p:nvSpPr>
          <p:spPr>
            <a:xfrm>
              <a:off x="3957480" y="4201200"/>
              <a:ext cx="8280" cy="37800"/>
            </a:xfrm>
            <a:custGeom>
              <a:avLst/>
              <a:gdLst/>
              <a:ahLst/>
              <a:rect l="l" t="t" r="r" b="b"/>
              <a:pathLst>
                <a:path w="804" h="3547">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style>
            <a:lnRef idx="0"/>
            <a:fillRef idx="0"/>
            <a:effectRef idx="0"/>
            <a:fontRef idx="minor"/>
          </p:style>
        </p:sp>
        <p:sp>
          <p:nvSpPr>
            <p:cNvPr id="3337" name="CustomShape 473"/>
            <p:cNvSpPr/>
            <p:nvPr/>
          </p:nvSpPr>
          <p:spPr>
            <a:xfrm>
              <a:off x="4051440" y="4222080"/>
              <a:ext cx="1800" cy="49320"/>
            </a:xfrm>
            <a:custGeom>
              <a:avLst/>
              <a:gdLst/>
              <a:ahLst/>
              <a:rect l="l" t="t" r="r" b="b"/>
              <a:pathLst>
                <a:path w="196" h="4604">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style>
            <a:lnRef idx="0"/>
            <a:fillRef idx="0"/>
            <a:effectRef idx="0"/>
            <a:fontRef idx="minor"/>
          </p:style>
        </p:sp>
        <p:sp>
          <p:nvSpPr>
            <p:cNvPr id="3338" name="CustomShape 474"/>
            <p:cNvSpPr/>
            <p:nvPr/>
          </p:nvSpPr>
          <p:spPr>
            <a:xfrm>
              <a:off x="3957480" y="4178160"/>
              <a:ext cx="96120" cy="57960"/>
            </a:xfrm>
            <a:custGeom>
              <a:avLst/>
              <a:gdLst/>
              <a:ahLst/>
              <a:rect l="l" t="t" r="r" b="b"/>
              <a:pathLst>
                <a:path w="8942" h="5396">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style>
            <a:lnRef idx="0"/>
            <a:fillRef idx="0"/>
            <a:effectRef idx="0"/>
            <a:fontRef idx="minor"/>
          </p:style>
        </p:sp>
        <p:sp>
          <p:nvSpPr>
            <p:cNvPr id="3339" name="CustomShape 475"/>
            <p:cNvSpPr/>
            <p:nvPr/>
          </p:nvSpPr>
          <p:spPr>
            <a:xfrm>
              <a:off x="3723840" y="4221360"/>
              <a:ext cx="18000" cy="78840"/>
            </a:xfrm>
            <a:custGeom>
              <a:avLst/>
              <a:gdLst/>
              <a:ahLst/>
              <a:rect l="l" t="t" r="r" b="b"/>
              <a:pathLst>
                <a:path w="1689" h="7323">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style>
            <a:lnRef idx="0"/>
            <a:fillRef idx="0"/>
            <a:effectRef idx="0"/>
            <a:fontRef idx="minor"/>
          </p:style>
        </p:sp>
        <p:sp>
          <p:nvSpPr>
            <p:cNvPr id="3340" name="CustomShape 476"/>
            <p:cNvSpPr/>
            <p:nvPr/>
          </p:nvSpPr>
          <p:spPr>
            <a:xfrm>
              <a:off x="3724200" y="4206600"/>
              <a:ext cx="95400" cy="57960"/>
            </a:xfrm>
            <a:custGeom>
              <a:avLst/>
              <a:gdLst/>
              <a:ahLst/>
              <a:rect l="l" t="t" r="r" b="b"/>
              <a:pathLst>
                <a:path w="8884" h="5395">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style>
            <a:lnRef idx="0"/>
            <a:fillRef idx="0"/>
            <a:effectRef idx="0"/>
            <a:fontRef idx="minor"/>
          </p:style>
        </p:sp>
        <p:sp>
          <p:nvSpPr>
            <p:cNvPr id="3341" name="CustomShape 477"/>
            <p:cNvSpPr/>
            <p:nvPr/>
          </p:nvSpPr>
          <p:spPr>
            <a:xfrm>
              <a:off x="3751920" y="4274640"/>
              <a:ext cx="7200" cy="5760"/>
            </a:xfrm>
            <a:custGeom>
              <a:avLst/>
              <a:gdLst/>
              <a:ahLst/>
              <a:rect l="l" t="t" r="r" b="b"/>
              <a:pathLst>
                <a:path w="713" h="563">
                  <a:moveTo>
                    <a:pt x="1" y="0"/>
                  </a:moveTo>
                  <a:lnTo>
                    <a:pt x="1" y="0"/>
                  </a:lnTo>
                  <a:cubicBezTo>
                    <a:pt x="219" y="195"/>
                    <a:pt x="448" y="379"/>
                    <a:pt x="712" y="563"/>
                  </a:cubicBezTo>
                  <a:cubicBezTo>
                    <a:pt x="460" y="379"/>
                    <a:pt x="219" y="195"/>
                    <a:pt x="1" y="0"/>
                  </a:cubicBezTo>
                  <a:close/>
                </a:path>
              </a:pathLst>
            </a:custGeom>
            <a:solidFill>
              <a:srgbClr val="828cfb"/>
            </a:solidFill>
            <a:ln>
              <a:noFill/>
            </a:ln>
          </p:spPr>
          <p:style>
            <a:lnRef idx="0"/>
            <a:fillRef idx="0"/>
            <a:effectRef idx="0"/>
            <a:fontRef idx="minor"/>
          </p:style>
        </p:sp>
        <p:sp>
          <p:nvSpPr>
            <p:cNvPr id="3342" name="CustomShape 478"/>
            <p:cNvSpPr/>
            <p:nvPr/>
          </p:nvSpPr>
          <p:spPr>
            <a:xfrm>
              <a:off x="3742200" y="4264920"/>
              <a:ext cx="5760" cy="6120"/>
            </a:xfrm>
            <a:custGeom>
              <a:avLst/>
              <a:gdLst/>
              <a:ahLst/>
              <a:rect l="l" t="t" r="r" b="b"/>
              <a:pathLst>
                <a:path w="574" h="598">
                  <a:moveTo>
                    <a:pt x="574" y="597"/>
                  </a:moveTo>
                  <a:cubicBezTo>
                    <a:pt x="367" y="402"/>
                    <a:pt x="184" y="196"/>
                    <a:pt x="0" y="1"/>
                  </a:cubicBezTo>
                  <a:lnTo>
                    <a:pt x="0" y="1"/>
                  </a:lnTo>
                  <a:cubicBezTo>
                    <a:pt x="184" y="196"/>
                    <a:pt x="367" y="402"/>
                    <a:pt x="574" y="597"/>
                  </a:cubicBezTo>
                  <a:close/>
                </a:path>
              </a:pathLst>
            </a:custGeom>
            <a:solidFill>
              <a:srgbClr val="828cfb"/>
            </a:solidFill>
            <a:ln>
              <a:noFill/>
            </a:ln>
          </p:spPr>
          <p:style>
            <a:lnRef idx="0"/>
            <a:fillRef idx="0"/>
            <a:effectRef idx="0"/>
            <a:fontRef idx="minor"/>
          </p:style>
        </p:sp>
        <p:sp>
          <p:nvSpPr>
            <p:cNvPr id="3343" name="CustomShape 479"/>
            <p:cNvSpPr/>
            <p:nvPr/>
          </p:nvSpPr>
          <p:spPr>
            <a:xfrm>
              <a:off x="4005720" y="4236480"/>
              <a:ext cx="45720" cy="87480"/>
            </a:xfrm>
            <a:custGeom>
              <a:avLst/>
              <a:gdLst/>
              <a:ahLst/>
              <a:rect l="l" t="t" r="r" b="b"/>
              <a:pathLst>
                <a:path w="4270" h="815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style>
            <a:lnRef idx="0"/>
            <a:fillRef idx="0"/>
            <a:effectRef idx="0"/>
            <a:fontRef idx="minor"/>
          </p:style>
        </p:sp>
        <p:sp>
          <p:nvSpPr>
            <p:cNvPr id="3344" name="CustomShape 480"/>
            <p:cNvSpPr/>
            <p:nvPr/>
          </p:nvSpPr>
          <p:spPr>
            <a:xfrm>
              <a:off x="3943800" y="4228560"/>
              <a:ext cx="107640" cy="60120"/>
            </a:xfrm>
            <a:custGeom>
              <a:avLst/>
              <a:gdLst/>
              <a:ahLst/>
              <a:rect l="l" t="t" r="r" b="b"/>
              <a:pathLst>
                <a:path w="9997" h="5613">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style>
            <a:lnRef idx="0"/>
            <a:fillRef idx="0"/>
            <a:effectRef idx="0"/>
            <a:fontRef idx="minor"/>
          </p:style>
        </p:sp>
        <p:sp>
          <p:nvSpPr>
            <p:cNvPr id="3345" name="CustomShape 481"/>
            <p:cNvSpPr/>
            <p:nvPr/>
          </p:nvSpPr>
          <p:spPr>
            <a:xfrm>
              <a:off x="3742200" y="4264920"/>
              <a:ext cx="72000" cy="76680"/>
            </a:xfrm>
            <a:custGeom>
              <a:avLst/>
              <a:gdLst/>
              <a:ahLst/>
              <a:rect l="l" t="t" r="r" b="b"/>
              <a:pathLst>
                <a:path w="6692" h="714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style>
            <a:lnRef idx="0"/>
            <a:fillRef idx="0"/>
            <a:effectRef idx="0"/>
            <a:fontRef idx="minor"/>
          </p:style>
        </p:sp>
        <p:sp>
          <p:nvSpPr>
            <p:cNvPr id="3346" name="CustomShape 482"/>
            <p:cNvSpPr/>
            <p:nvPr/>
          </p:nvSpPr>
          <p:spPr>
            <a:xfrm>
              <a:off x="3742200" y="4241880"/>
              <a:ext cx="111240" cy="64440"/>
            </a:xfrm>
            <a:custGeom>
              <a:avLst/>
              <a:gdLst/>
              <a:ahLst/>
              <a:rect l="l" t="t" r="r" b="b"/>
              <a:pathLst>
                <a:path w="10330" h="5992">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style>
            <a:lnRef idx="0"/>
            <a:fillRef idx="0"/>
            <a:effectRef idx="0"/>
            <a:fontRef idx="minor"/>
          </p:style>
        </p:sp>
        <p:sp>
          <p:nvSpPr>
            <p:cNvPr id="3347" name="CustomShape 483"/>
            <p:cNvSpPr/>
            <p:nvPr/>
          </p:nvSpPr>
          <p:spPr>
            <a:xfrm>
              <a:off x="3900960" y="4253400"/>
              <a:ext cx="104400" cy="62280"/>
            </a:xfrm>
            <a:custGeom>
              <a:avLst/>
              <a:gdLst/>
              <a:ahLst/>
              <a:rect l="l" t="t" r="r" b="b"/>
              <a:pathLst>
                <a:path w="9688" h="5797">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style>
            <a:lnRef idx="0"/>
            <a:fillRef idx="0"/>
            <a:effectRef idx="0"/>
            <a:fontRef idx="minor"/>
          </p:style>
        </p:sp>
        <p:sp>
          <p:nvSpPr>
            <p:cNvPr id="3348" name="CustomShape 484"/>
            <p:cNvSpPr/>
            <p:nvPr/>
          </p:nvSpPr>
          <p:spPr>
            <a:xfrm>
              <a:off x="3915000" y="4289400"/>
              <a:ext cx="90360" cy="61920"/>
            </a:xfrm>
            <a:custGeom>
              <a:avLst/>
              <a:gdLst/>
              <a:ahLst/>
              <a:rect l="l" t="t" r="r" b="b"/>
              <a:pathLst>
                <a:path w="8402" h="5751">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style>
            <a:lnRef idx="0"/>
            <a:fillRef idx="0"/>
            <a:effectRef idx="0"/>
            <a:fontRef idx="minor"/>
          </p:style>
        </p:sp>
        <p:sp>
          <p:nvSpPr>
            <p:cNvPr id="3349" name="CustomShape 485"/>
            <p:cNvSpPr/>
            <p:nvPr/>
          </p:nvSpPr>
          <p:spPr>
            <a:xfrm>
              <a:off x="3814200" y="4306680"/>
              <a:ext cx="100440" cy="45360"/>
            </a:xfrm>
            <a:custGeom>
              <a:avLst/>
              <a:gdLst/>
              <a:ahLst/>
              <a:rect l="l" t="t" r="r" b="b"/>
              <a:pathLst>
                <a:path w="9332" h="424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style>
            <a:lnRef idx="0"/>
            <a:fillRef idx="0"/>
            <a:effectRef idx="0"/>
            <a:fontRef idx="minor"/>
          </p:style>
        </p:sp>
        <p:sp>
          <p:nvSpPr>
            <p:cNvPr id="3350" name="CustomShape 486"/>
            <p:cNvSpPr/>
            <p:nvPr/>
          </p:nvSpPr>
          <p:spPr>
            <a:xfrm>
              <a:off x="3814200" y="4261320"/>
              <a:ext cx="100440" cy="55440"/>
            </a:xfrm>
            <a:custGeom>
              <a:avLst/>
              <a:gdLst/>
              <a:ahLst/>
              <a:rect l="l" t="t" r="r" b="b"/>
              <a:pathLst>
                <a:path w="9332" h="5158">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style>
            <a:lnRef idx="0"/>
            <a:fillRef idx="0"/>
            <a:effectRef idx="0"/>
            <a:fontRef idx="minor"/>
          </p:style>
        </p:sp>
      </p:grpSp>
      <p:grpSp>
        <p:nvGrpSpPr>
          <p:cNvPr id="3351" name="Group 487"/>
          <p:cNvGrpSpPr/>
          <p:nvPr/>
        </p:nvGrpSpPr>
        <p:grpSpPr>
          <a:xfrm>
            <a:off x="3736800" y="3779640"/>
            <a:ext cx="303840" cy="210960"/>
            <a:chOff x="3736800" y="3779640"/>
            <a:chExt cx="303840" cy="210960"/>
          </a:xfrm>
        </p:grpSpPr>
        <p:sp>
          <p:nvSpPr>
            <p:cNvPr id="3352" name="CustomShape 488"/>
            <p:cNvSpPr/>
            <p:nvPr/>
          </p:nvSpPr>
          <p:spPr>
            <a:xfrm>
              <a:off x="3773880" y="3882600"/>
              <a:ext cx="5400" cy="5760"/>
            </a:xfrm>
            <a:custGeom>
              <a:avLst/>
              <a:gdLst/>
              <a:ahLst/>
              <a:rect l="l" t="t" r="r" b="b"/>
              <a:pathLst>
                <a:path w="541" h="551">
                  <a:moveTo>
                    <a:pt x="540" y="551"/>
                  </a:moveTo>
                  <a:cubicBezTo>
                    <a:pt x="345" y="367"/>
                    <a:pt x="173" y="184"/>
                    <a:pt x="1" y="0"/>
                  </a:cubicBezTo>
                  <a:lnTo>
                    <a:pt x="1" y="0"/>
                  </a:lnTo>
                  <a:cubicBezTo>
                    <a:pt x="173" y="184"/>
                    <a:pt x="345" y="367"/>
                    <a:pt x="540" y="551"/>
                  </a:cubicBezTo>
                  <a:close/>
                </a:path>
              </a:pathLst>
            </a:custGeom>
            <a:solidFill>
              <a:srgbClr val="828cfb"/>
            </a:solidFill>
            <a:ln>
              <a:noFill/>
            </a:ln>
          </p:spPr>
          <p:style>
            <a:lnRef idx="0"/>
            <a:fillRef idx="0"/>
            <a:effectRef idx="0"/>
            <a:fontRef idx="minor"/>
          </p:style>
        </p:sp>
        <p:sp>
          <p:nvSpPr>
            <p:cNvPr id="3353" name="CustomShape 489"/>
            <p:cNvSpPr/>
            <p:nvPr/>
          </p:nvSpPr>
          <p:spPr>
            <a:xfrm>
              <a:off x="3736800" y="3867480"/>
              <a:ext cx="16200" cy="74520"/>
            </a:xfrm>
            <a:custGeom>
              <a:avLst/>
              <a:gdLst/>
              <a:ahLst/>
              <a:rect l="l" t="t" r="r" b="b"/>
              <a:pathLst>
                <a:path w="1527" h="6945">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style>
            <a:lnRef idx="0"/>
            <a:fillRef idx="0"/>
            <a:effectRef idx="0"/>
            <a:fontRef idx="minor"/>
          </p:style>
        </p:sp>
        <p:sp>
          <p:nvSpPr>
            <p:cNvPr id="3354" name="CustomShape 490"/>
            <p:cNvSpPr/>
            <p:nvPr/>
          </p:nvSpPr>
          <p:spPr>
            <a:xfrm>
              <a:off x="3888360" y="3827520"/>
              <a:ext cx="152280" cy="53280"/>
            </a:xfrm>
            <a:custGeom>
              <a:avLst/>
              <a:gdLst/>
              <a:ahLst/>
              <a:rect l="l" t="t" r="r" b="b"/>
              <a:pathLst>
                <a:path w="14130" h="4982">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style>
            <a:lnRef idx="0"/>
            <a:fillRef idx="0"/>
            <a:effectRef idx="0"/>
            <a:fontRef idx="minor"/>
          </p:style>
        </p:sp>
        <p:sp>
          <p:nvSpPr>
            <p:cNvPr id="3355" name="CustomShape 491"/>
            <p:cNvSpPr/>
            <p:nvPr/>
          </p:nvSpPr>
          <p:spPr>
            <a:xfrm>
              <a:off x="3864240" y="3779640"/>
              <a:ext cx="92160" cy="87480"/>
            </a:xfrm>
            <a:custGeom>
              <a:avLst/>
              <a:gdLst/>
              <a:ahLst/>
              <a:rect l="l" t="t" r="r" b="b"/>
              <a:pathLst>
                <a:path w="8575" h="813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style>
            <a:lnRef idx="0"/>
            <a:fillRef idx="0"/>
            <a:effectRef idx="0"/>
            <a:fontRef idx="minor"/>
          </p:style>
        </p:sp>
        <p:sp>
          <p:nvSpPr>
            <p:cNvPr id="3356" name="CustomShape 492"/>
            <p:cNvSpPr/>
            <p:nvPr/>
          </p:nvSpPr>
          <p:spPr>
            <a:xfrm>
              <a:off x="3888360" y="3789360"/>
              <a:ext cx="151920" cy="140400"/>
            </a:xfrm>
            <a:custGeom>
              <a:avLst/>
              <a:gdLst/>
              <a:ahLst/>
              <a:rect l="l" t="t" r="r" b="b"/>
              <a:pathLst>
                <a:path w="14095" h="13028">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style>
            <a:lnRef idx="0"/>
            <a:fillRef idx="0"/>
            <a:effectRef idx="0"/>
            <a:fontRef idx="minor"/>
          </p:style>
        </p:sp>
        <p:sp>
          <p:nvSpPr>
            <p:cNvPr id="3357" name="CustomShape 493"/>
            <p:cNvSpPr/>
            <p:nvPr/>
          </p:nvSpPr>
          <p:spPr>
            <a:xfrm>
              <a:off x="3738960" y="3805560"/>
              <a:ext cx="149040" cy="61560"/>
            </a:xfrm>
            <a:custGeom>
              <a:avLst/>
              <a:gdLst/>
              <a:ahLst/>
              <a:rect l="l" t="t" r="r" b="b"/>
              <a:pathLst>
                <a:path w="13842" h="5740">
                  <a:moveTo>
                    <a:pt x="3902" y="1"/>
                  </a:moveTo>
                  <a:cubicBezTo>
                    <a:pt x="1733" y="1263"/>
                    <a:pt x="425" y="2824"/>
                    <a:pt x="0" y="4465"/>
                  </a:cubicBezTo>
                  <a:lnTo>
                    <a:pt x="13842" y="5739"/>
                  </a:lnTo>
                  <a:lnTo>
                    <a:pt x="3902" y="1"/>
                  </a:lnTo>
                  <a:close/>
                </a:path>
              </a:pathLst>
            </a:custGeom>
            <a:solidFill>
              <a:srgbClr val="e3e9ed"/>
            </a:solidFill>
            <a:ln>
              <a:noFill/>
            </a:ln>
          </p:spPr>
          <p:style>
            <a:lnRef idx="0"/>
            <a:fillRef idx="0"/>
            <a:effectRef idx="0"/>
            <a:fontRef idx="minor"/>
          </p:style>
        </p:sp>
        <p:sp>
          <p:nvSpPr>
            <p:cNvPr id="3358" name="CustomShape 494"/>
            <p:cNvSpPr/>
            <p:nvPr/>
          </p:nvSpPr>
          <p:spPr>
            <a:xfrm>
              <a:off x="3765960" y="3919320"/>
              <a:ext cx="7200" cy="5040"/>
            </a:xfrm>
            <a:custGeom>
              <a:avLst/>
              <a:gdLst/>
              <a:ahLst/>
              <a:rect l="l" t="t" r="r" b="b"/>
              <a:pathLst>
                <a:path w="689" h="506">
                  <a:moveTo>
                    <a:pt x="0" y="1"/>
                  </a:moveTo>
                  <a:cubicBezTo>
                    <a:pt x="207" y="173"/>
                    <a:pt x="448" y="345"/>
                    <a:pt x="689" y="505"/>
                  </a:cubicBezTo>
                  <a:cubicBezTo>
                    <a:pt x="448" y="333"/>
                    <a:pt x="207" y="173"/>
                    <a:pt x="0" y="1"/>
                  </a:cubicBezTo>
                  <a:close/>
                </a:path>
              </a:pathLst>
            </a:custGeom>
            <a:solidFill>
              <a:srgbClr val="828cfb"/>
            </a:solidFill>
            <a:ln>
              <a:noFill/>
            </a:ln>
          </p:spPr>
          <p:style>
            <a:lnRef idx="0"/>
            <a:fillRef idx="0"/>
            <a:effectRef idx="0"/>
            <a:fontRef idx="minor"/>
          </p:style>
        </p:sp>
        <p:sp>
          <p:nvSpPr>
            <p:cNvPr id="3359" name="CustomShape 495"/>
            <p:cNvSpPr/>
            <p:nvPr/>
          </p:nvSpPr>
          <p:spPr>
            <a:xfrm>
              <a:off x="3736800" y="3781080"/>
              <a:ext cx="151200" cy="126360"/>
            </a:xfrm>
            <a:custGeom>
              <a:avLst/>
              <a:gdLst/>
              <a:ahLst/>
              <a:rect l="l" t="t" r="r" b="b"/>
              <a:pathLst>
                <a:path w="14026" h="11719">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style>
            <a:lnRef idx="0"/>
            <a:fillRef idx="0"/>
            <a:effectRef idx="0"/>
            <a:fontRef idx="minor"/>
          </p:style>
        </p:sp>
        <p:sp>
          <p:nvSpPr>
            <p:cNvPr id="3360" name="CustomShape 496"/>
            <p:cNvSpPr/>
            <p:nvPr/>
          </p:nvSpPr>
          <p:spPr>
            <a:xfrm>
              <a:off x="3996360" y="3881520"/>
              <a:ext cx="42120" cy="83520"/>
            </a:xfrm>
            <a:custGeom>
              <a:avLst/>
              <a:gdLst/>
              <a:ahLst/>
              <a:rect l="l" t="t" r="r" b="b"/>
              <a:pathLst>
                <a:path w="3927" h="7771">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style>
            <a:lnRef idx="0"/>
            <a:fillRef idx="0"/>
            <a:effectRef idx="0"/>
            <a:fontRef idx="minor"/>
          </p:style>
        </p:sp>
        <p:sp>
          <p:nvSpPr>
            <p:cNvPr id="3361" name="CustomShape 497"/>
            <p:cNvSpPr/>
            <p:nvPr/>
          </p:nvSpPr>
          <p:spPr>
            <a:xfrm>
              <a:off x="3753360" y="3907440"/>
              <a:ext cx="66240" cy="73440"/>
            </a:xfrm>
            <a:custGeom>
              <a:avLst/>
              <a:gdLst/>
              <a:ahLst/>
              <a:rect l="l" t="t" r="r" b="b"/>
              <a:pathLst>
                <a:path w="6153" h="6841">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style>
            <a:lnRef idx="0"/>
            <a:fillRef idx="0"/>
            <a:effectRef idx="0"/>
            <a:fontRef idx="minor"/>
          </p:style>
        </p:sp>
        <p:sp>
          <p:nvSpPr>
            <p:cNvPr id="3362" name="CustomShape 498"/>
            <p:cNvSpPr/>
            <p:nvPr/>
          </p:nvSpPr>
          <p:spPr>
            <a:xfrm>
              <a:off x="3753360" y="3867480"/>
              <a:ext cx="134640" cy="78120"/>
            </a:xfrm>
            <a:custGeom>
              <a:avLst/>
              <a:gdLst/>
              <a:ahLst/>
              <a:rect l="l" t="t" r="r" b="b"/>
              <a:pathLst>
                <a:path w="12500" h="7266">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style>
            <a:lnRef idx="0"/>
            <a:fillRef idx="0"/>
            <a:effectRef idx="0"/>
            <a:fontRef idx="minor"/>
          </p:style>
        </p:sp>
        <p:sp>
          <p:nvSpPr>
            <p:cNvPr id="3363" name="CustomShape 499"/>
            <p:cNvSpPr/>
            <p:nvPr/>
          </p:nvSpPr>
          <p:spPr>
            <a:xfrm>
              <a:off x="3819960" y="3867480"/>
              <a:ext cx="92520" cy="87840"/>
            </a:xfrm>
            <a:custGeom>
              <a:avLst/>
              <a:gdLst/>
              <a:ahLst/>
              <a:rect l="l" t="t" r="r" b="b"/>
              <a:pathLst>
                <a:path w="8609" h="8162">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style>
            <a:lnRef idx="0"/>
            <a:fillRef idx="0"/>
            <a:effectRef idx="0"/>
            <a:fontRef idx="minor"/>
          </p:style>
        </p:sp>
        <p:sp>
          <p:nvSpPr>
            <p:cNvPr id="3364" name="CustomShape 500"/>
            <p:cNvSpPr/>
            <p:nvPr/>
          </p:nvSpPr>
          <p:spPr>
            <a:xfrm>
              <a:off x="3888360" y="3867480"/>
              <a:ext cx="107640" cy="86760"/>
            </a:xfrm>
            <a:custGeom>
              <a:avLst/>
              <a:gdLst/>
              <a:ahLst/>
              <a:rect l="l" t="t" r="r" b="b"/>
              <a:pathLst>
                <a:path w="10009" h="8069">
                  <a:moveTo>
                    <a:pt x="1" y="0"/>
                  </a:moveTo>
                  <a:lnTo>
                    <a:pt x="2250" y="8069"/>
                  </a:lnTo>
                  <a:cubicBezTo>
                    <a:pt x="5097" y="7805"/>
                    <a:pt x="7828" y="7047"/>
                    <a:pt x="10009" y="5773"/>
                  </a:cubicBezTo>
                  <a:lnTo>
                    <a:pt x="1" y="0"/>
                  </a:lnTo>
                  <a:close/>
                </a:path>
              </a:pathLst>
            </a:custGeom>
            <a:solidFill>
              <a:srgbClr val="e3e9ed"/>
            </a:solidFill>
            <a:ln>
              <a:noFill/>
            </a:ln>
          </p:spPr>
          <p:style>
            <a:lnRef idx="0"/>
            <a:fillRef idx="0"/>
            <a:effectRef idx="0"/>
            <a:fontRef idx="minor"/>
          </p:style>
        </p:sp>
        <p:sp>
          <p:nvSpPr>
            <p:cNvPr id="3365" name="CustomShape 501"/>
            <p:cNvSpPr/>
            <p:nvPr/>
          </p:nvSpPr>
          <p:spPr>
            <a:xfrm>
              <a:off x="3912840" y="3929760"/>
              <a:ext cx="83520" cy="59760"/>
            </a:xfrm>
            <a:custGeom>
              <a:avLst/>
              <a:gdLst/>
              <a:ahLst/>
              <a:rect l="l" t="t" r="r" b="b"/>
              <a:pathLst>
                <a:path w="7759" h="5567">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style>
            <a:lnRef idx="0"/>
            <a:fillRef idx="0"/>
            <a:effectRef idx="0"/>
            <a:fontRef idx="minor"/>
          </p:style>
        </p:sp>
        <p:sp>
          <p:nvSpPr>
            <p:cNvPr id="3366" name="CustomShape 502"/>
            <p:cNvSpPr/>
            <p:nvPr/>
          </p:nvSpPr>
          <p:spPr>
            <a:xfrm>
              <a:off x="3819600" y="3945960"/>
              <a:ext cx="92880" cy="44640"/>
            </a:xfrm>
            <a:custGeom>
              <a:avLst/>
              <a:gdLst/>
              <a:ahLst/>
              <a:rect l="l" t="t" r="r" b="b"/>
              <a:pathLst>
                <a:path w="8620" h="4174">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style>
            <a:lnRef idx="0"/>
            <a:fillRef idx="0"/>
            <a:effectRef idx="0"/>
            <a:fontRef idx="minor"/>
          </p:style>
        </p:sp>
      </p:grpSp>
      <p:grpSp>
        <p:nvGrpSpPr>
          <p:cNvPr id="3367" name="Group 503"/>
          <p:cNvGrpSpPr/>
          <p:nvPr/>
        </p:nvGrpSpPr>
        <p:grpSpPr>
          <a:xfrm>
            <a:off x="6189120" y="960480"/>
            <a:ext cx="511920" cy="431280"/>
            <a:chOff x="6189120" y="960480"/>
            <a:chExt cx="511920" cy="431280"/>
          </a:xfrm>
        </p:grpSpPr>
        <p:grpSp>
          <p:nvGrpSpPr>
            <p:cNvPr id="3368" name="Group 504"/>
            <p:cNvGrpSpPr/>
            <p:nvPr/>
          </p:nvGrpSpPr>
          <p:grpSpPr>
            <a:xfrm>
              <a:off x="6189120" y="1154520"/>
              <a:ext cx="511920" cy="237240"/>
              <a:chOff x="6189120" y="1154520"/>
              <a:chExt cx="511920" cy="237240"/>
            </a:xfrm>
          </p:grpSpPr>
          <p:sp>
            <p:nvSpPr>
              <p:cNvPr id="3369" name="CustomShape 505"/>
              <p:cNvSpPr/>
              <p:nvPr/>
            </p:nvSpPr>
            <p:spPr>
              <a:xfrm>
                <a:off x="6189120" y="1154520"/>
                <a:ext cx="477000" cy="237240"/>
              </a:xfrm>
              <a:custGeom>
                <a:avLst/>
                <a:gdLst/>
                <a:ahLst/>
                <a:rect l="l" t="t" r="r" b="b"/>
                <a:pathLst>
                  <a:path w="20764" h="10331">
                    <a:moveTo>
                      <a:pt x="10376" y="1"/>
                    </a:moveTo>
                    <a:lnTo>
                      <a:pt x="1" y="5028"/>
                    </a:lnTo>
                    <a:lnTo>
                      <a:pt x="10376" y="10331"/>
                    </a:lnTo>
                    <a:lnTo>
                      <a:pt x="20763" y="5028"/>
                    </a:lnTo>
                    <a:lnTo>
                      <a:pt x="10376" y="1"/>
                    </a:lnTo>
                    <a:close/>
                  </a:path>
                </a:pathLst>
              </a:custGeom>
              <a:solidFill>
                <a:srgbClr val="435d74"/>
              </a:solidFill>
              <a:ln>
                <a:noFill/>
              </a:ln>
            </p:spPr>
            <p:style>
              <a:lnRef idx="0"/>
              <a:fillRef idx="0"/>
              <a:effectRef idx="0"/>
              <a:fontRef idx="minor"/>
            </p:style>
          </p:sp>
          <p:sp>
            <p:nvSpPr>
              <p:cNvPr id="3370" name="CustomShape 506"/>
              <p:cNvSpPr/>
              <p:nvPr/>
            </p:nvSpPr>
            <p:spPr>
              <a:xfrm>
                <a:off x="6674040" y="1254960"/>
                <a:ext cx="27000" cy="22680"/>
              </a:xfrm>
              <a:custGeom>
                <a:avLst/>
                <a:gdLst/>
                <a:ahLst/>
                <a:rect l="l" t="t" r="r" b="b"/>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style>
              <a:lnRef idx="0"/>
              <a:fillRef idx="0"/>
              <a:effectRef idx="0"/>
              <a:fontRef idx="minor"/>
            </p:style>
          </p:sp>
        </p:grpSp>
        <p:grpSp>
          <p:nvGrpSpPr>
            <p:cNvPr id="3371" name="Group 507"/>
            <p:cNvGrpSpPr/>
            <p:nvPr/>
          </p:nvGrpSpPr>
          <p:grpSpPr>
            <a:xfrm>
              <a:off x="6189120" y="1090080"/>
              <a:ext cx="511920" cy="237240"/>
              <a:chOff x="6189120" y="1090080"/>
              <a:chExt cx="511920" cy="237240"/>
            </a:xfrm>
          </p:grpSpPr>
          <p:sp>
            <p:nvSpPr>
              <p:cNvPr id="3372" name="CustomShape 508"/>
              <p:cNvSpPr/>
              <p:nvPr/>
            </p:nvSpPr>
            <p:spPr>
              <a:xfrm>
                <a:off x="6189120" y="1090080"/>
                <a:ext cx="477000" cy="237240"/>
              </a:xfrm>
              <a:custGeom>
                <a:avLst/>
                <a:gdLst/>
                <a:ahLst/>
                <a:rect l="l" t="t" r="r" b="b"/>
                <a:pathLst>
                  <a:path w="20764" h="10331">
                    <a:moveTo>
                      <a:pt x="10376" y="1"/>
                    </a:moveTo>
                    <a:lnTo>
                      <a:pt x="1" y="5028"/>
                    </a:lnTo>
                    <a:lnTo>
                      <a:pt x="10376" y="10331"/>
                    </a:lnTo>
                    <a:lnTo>
                      <a:pt x="20763" y="5028"/>
                    </a:lnTo>
                    <a:lnTo>
                      <a:pt x="10376" y="1"/>
                    </a:lnTo>
                    <a:close/>
                  </a:path>
                </a:pathLst>
              </a:custGeom>
              <a:solidFill>
                <a:srgbClr val="869fb2"/>
              </a:solidFill>
              <a:ln>
                <a:noFill/>
              </a:ln>
            </p:spPr>
            <p:style>
              <a:lnRef idx="0"/>
              <a:fillRef idx="0"/>
              <a:effectRef idx="0"/>
              <a:fontRef idx="minor"/>
            </p:style>
          </p:sp>
          <p:sp>
            <p:nvSpPr>
              <p:cNvPr id="3373" name="CustomShape 509"/>
              <p:cNvSpPr/>
              <p:nvPr/>
            </p:nvSpPr>
            <p:spPr>
              <a:xfrm>
                <a:off x="6674040" y="1190520"/>
                <a:ext cx="27000" cy="22680"/>
              </a:xfrm>
              <a:custGeom>
                <a:avLst/>
                <a:gdLst/>
                <a:ahLst/>
                <a:rect l="l" t="t" r="r" b="b"/>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style>
              <a:lnRef idx="0"/>
              <a:fillRef idx="0"/>
              <a:effectRef idx="0"/>
              <a:fontRef idx="minor"/>
            </p:style>
          </p:sp>
        </p:grpSp>
        <p:grpSp>
          <p:nvGrpSpPr>
            <p:cNvPr id="3374" name="Group 510"/>
            <p:cNvGrpSpPr/>
            <p:nvPr/>
          </p:nvGrpSpPr>
          <p:grpSpPr>
            <a:xfrm>
              <a:off x="6189120" y="1025280"/>
              <a:ext cx="511920" cy="237240"/>
              <a:chOff x="6189120" y="1025280"/>
              <a:chExt cx="511920" cy="237240"/>
            </a:xfrm>
          </p:grpSpPr>
          <p:sp>
            <p:nvSpPr>
              <p:cNvPr id="3375" name="CustomShape 511"/>
              <p:cNvSpPr/>
              <p:nvPr/>
            </p:nvSpPr>
            <p:spPr>
              <a:xfrm>
                <a:off x="6189120" y="1025280"/>
                <a:ext cx="477000" cy="237240"/>
              </a:xfrm>
              <a:custGeom>
                <a:avLst/>
                <a:gdLst/>
                <a:ahLst/>
                <a:rect l="l" t="t" r="r" b="b"/>
                <a:pathLst>
                  <a:path w="20764" h="10331">
                    <a:moveTo>
                      <a:pt x="10376" y="1"/>
                    </a:moveTo>
                    <a:lnTo>
                      <a:pt x="1" y="5028"/>
                    </a:lnTo>
                    <a:lnTo>
                      <a:pt x="10376" y="10331"/>
                    </a:lnTo>
                    <a:lnTo>
                      <a:pt x="20763" y="5028"/>
                    </a:lnTo>
                    <a:lnTo>
                      <a:pt x="10376" y="1"/>
                    </a:lnTo>
                    <a:close/>
                  </a:path>
                </a:pathLst>
              </a:custGeom>
              <a:solidFill>
                <a:srgbClr val="bac8d3"/>
              </a:solidFill>
              <a:ln>
                <a:noFill/>
              </a:ln>
            </p:spPr>
            <p:style>
              <a:lnRef idx="0"/>
              <a:fillRef idx="0"/>
              <a:effectRef idx="0"/>
              <a:fontRef idx="minor"/>
            </p:style>
          </p:sp>
          <p:sp>
            <p:nvSpPr>
              <p:cNvPr id="3376" name="CustomShape 512"/>
              <p:cNvSpPr/>
              <p:nvPr/>
            </p:nvSpPr>
            <p:spPr>
              <a:xfrm>
                <a:off x="6674040" y="1125720"/>
                <a:ext cx="27000" cy="22680"/>
              </a:xfrm>
              <a:custGeom>
                <a:avLst/>
                <a:gdLst/>
                <a:ahLst/>
                <a:rect l="l" t="t" r="r" b="b"/>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style>
              <a:lnRef idx="0"/>
              <a:fillRef idx="0"/>
              <a:effectRef idx="0"/>
              <a:fontRef idx="minor"/>
            </p:style>
          </p:sp>
        </p:grpSp>
        <p:grpSp>
          <p:nvGrpSpPr>
            <p:cNvPr id="3377" name="Group 513"/>
            <p:cNvGrpSpPr/>
            <p:nvPr/>
          </p:nvGrpSpPr>
          <p:grpSpPr>
            <a:xfrm>
              <a:off x="6189120" y="960480"/>
              <a:ext cx="511920" cy="237240"/>
              <a:chOff x="6189120" y="960480"/>
              <a:chExt cx="511920" cy="237240"/>
            </a:xfrm>
          </p:grpSpPr>
          <p:sp>
            <p:nvSpPr>
              <p:cNvPr id="3378" name="CustomShape 514"/>
              <p:cNvSpPr/>
              <p:nvPr/>
            </p:nvSpPr>
            <p:spPr>
              <a:xfrm>
                <a:off x="6189120" y="960480"/>
                <a:ext cx="477000" cy="237240"/>
              </a:xfrm>
              <a:custGeom>
                <a:avLst/>
                <a:gdLst/>
                <a:ahLst/>
                <a:rect l="l" t="t" r="r" b="b"/>
                <a:pathLst>
                  <a:path w="20764" h="10331">
                    <a:moveTo>
                      <a:pt x="10376" y="1"/>
                    </a:moveTo>
                    <a:lnTo>
                      <a:pt x="1" y="5028"/>
                    </a:lnTo>
                    <a:lnTo>
                      <a:pt x="10376" y="10331"/>
                    </a:lnTo>
                    <a:lnTo>
                      <a:pt x="20763" y="5028"/>
                    </a:lnTo>
                    <a:lnTo>
                      <a:pt x="10376" y="1"/>
                    </a:lnTo>
                    <a:close/>
                  </a:path>
                </a:pathLst>
              </a:custGeom>
              <a:solidFill>
                <a:srgbClr val="e3e9ed"/>
              </a:solidFill>
              <a:ln>
                <a:noFill/>
              </a:ln>
            </p:spPr>
            <p:style>
              <a:lnRef idx="0"/>
              <a:fillRef idx="0"/>
              <a:effectRef idx="0"/>
              <a:fontRef idx="minor"/>
            </p:style>
          </p:sp>
          <p:sp>
            <p:nvSpPr>
              <p:cNvPr id="3379" name="CustomShape 515"/>
              <p:cNvSpPr/>
              <p:nvPr/>
            </p:nvSpPr>
            <p:spPr>
              <a:xfrm>
                <a:off x="6674040" y="1060920"/>
                <a:ext cx="27000" cy="22680"/>
              </a:xfrm>
              <a:custGeom>
                <a:avLst/>
                <a:gdLst/>
                <a:ahLst/>
                <a:rect l="l" t="t" r="r" b="b"/>
                <a:pathLst>
                  <a:path w="1184" h="1007">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style>
              <a:lnRef idx="0"/>
              <a:fillRef idx="0"/>
              <a:effectRef idx="0"/>
              <a:fontRef idx="minor"/>
            </p:style>
          </p:sp>
        </p:grpSp>
      </p:grpSp>
      <p:grpSp>
        <p:nvGrpSpPr>
          <p:cNvPr id="3380" name="Group 516"/>
          <p:cNvGrpSpPr/>
          <p:nvPr/>
        </p:nvGrpSpPr>
        <p:grpSpPr>
          <a:xfrm>
            <a:off x="6249240" y="1272960"/>
            <a:ext cx="580680" cy="355680"/>
            <a:chOff x="6249240" y="1272960"/>
            <a:chExt cx="580680" cy="355680"/>
          </a:xfrm>
        </p:grpSpPr>
        <p:grpSp>
          <p:nvGrpSpPr>
            <p:cNvPr id="3381" name="Group 517"/>
            <p:cNvGrpSpPr/>
            <p:nvPr/>
          </p:nvGrpSpPr>
          <p:grpSpPr>
            <a:xfrm>
              <a:off x="6778440" y="1272960"/>
              <a:ext cx="51480" cy="342000"/>
              <a:chOff x="6778440" y="1272960"/>
              <a:chExt cx="51480" cy="342000"/>
            </a:xfrm>
          </p:grpSpPr>
          <p:sp>
            <p:nvSpPr>
              <p:cNvPr id="3382" name="CustomShape 518"/>
              <p:cNvSpPr/>
              <p:nvPr/>
            </p:nvSpPr>
            <p:spPr>
              <a:xfrm>
                <a:off x="6778440" y="1272960"/>
                <a:ext cx="51480" cy="29520"/>
              </a:xfrm>
              <a:custGeom>
                <a:avLst/>
                <a:gdLst/>
                <a:ahLst/>
                <a:rect l="l" t="t" r="r" b="b"/>
                <a:pathLst>
                  <a:path w="4155" h="2400">
                    <a:moveTo>
                      <a:pt x="2238" y="1"/>
                    </a:moveTo>
                    <a:lnTo>
                      <a:pt x="0" y="1263"/>
                    </a:lnTo>
                    <a:lnTo>
                      <a:pt x="1917" y="2399"/>
                    </a:lnTo>
                    <a:lnTo>
                      <a:pt x="4155" y="1137"/>
                    </a:lnTo>
                    <a:lnTo>
                      <a:pt x="2238" y="1"/>
                    </a:lnTo>
                    <a:close/>
                  </a:path>
                </a:pathLst>
              </a:custGeom>
              <a:solidFill>
                <a:srgbClr val="cfd9e0"/>
              </a:solidFill>
              <a:ln>
                <a:noFill/>
              </a:ln>
            </p:spPr>
            <p:style>
              <a:lnRef idx="0"/>
              <a:fillRef idx="0"/>
              <a:effectRef idx="0"/>
              <a:fontRef idx="minor"/>
            </p:style>
          </p:sp>
          <p:sp>
            <p:nvSpPr>
              <p:cNvPr id="3383" name="CustomShape 519"/>
              <p:cNvSpPr/>
              <p:nvPr/>
            </p:nvSpPr>
            <p:spPr>
              <a:xfrm>
                <a:off x="6778440" y="1288800"/>
                <a:ext cx="23760" cy="326160"/>
              </a:xfrm>
              <a:custGeom>
                <a:avLst/>
                <a:gdLst/>
                <a:ahLst/>
                <a:rect l="l" t="t" r="r" b="b"/>
                <a:pathLst>
                  <a:path w="1917" h="26100">
                    <a:moveTo>
                      <a:pt x="0" y="0"/>
                    </a:moveTo>
                    <a:lnTo>
                      <a:pt x="12" y="24975"/>
                    </a:lnTo>
                    <a:lnTo>
                      <a:pt x="1917" y="26099"/>
                    </a:lnTo>
                    <a:lnTo>
                      <a:pt x="1917" y="1136"/>
                    </a:lnTo>
                    <a:lnTo>
                      <a:pt x="0" y="0"/>
                    </a:lnTo>
                    <a:close/>
                  </a:path>
                </a:pathLst>
              </a:custGeom>
              <a:solidFill>
                <a:srgbClr val="435d74"/>
              </a:solidFill>
              <a:ln>
                <a:noFill/>
              </a:ln>
            </p:spPr>
            <p:style>
              <a:lnRef idx="0"/>
              <a:fillRef idx="0"/>
              <a:effectRef idx="0"/>
              <a:fontRef idx="minor"/>
            </p:style>
          </p:sp>
          <p:sp>
            <p:nvSpPr>
              <p:cNvPr id="3384" name="CustomShape 520"/>
              <p:cNvSpPr/>
              <p:nvPr/>
            </p:nvSpPr>
            <p:spPr>
              <a:xfrm>
                <a:off x="6802200" y="1287000"/>
                <a:ext cx="27720" cy="327960"/>
              </a:xfrm>
              <a:custGeom>
                <a:avLst/>
                <a:gdLst/>
                <a:ahLst/>
                <a:rect l="l" t="t" r="r" b="b"/>
                <a:pathLst>
                  <a:path w="2251" h="26227">
                    <a:moveTo>
                      <a:pt x="2239" y="1"/>
                    </a:moveTo>
                    <a:lnTo>
                      <a:pt x="1" y="1263"/>
                    </a:lnTo>
                    <a:lnTo>
                      <a:pt x="1" y="26226"/>
                    </a:lnTo>
                    <a:lnTo>
                      <a:pt x="2250" y="24964"/>
                    </a:lnTo>
                    <a:lnTo>
                      <a:pt x="2239" y="1"/>
                    </a:lnTo>
                    <a:close/>
                  </a:path>
                </a:pathLst>
              </a:custGeom>
              <a:solidFill>
                <a:srgbClr val="869fb2"/>
              </a:solidFill>
              <a:ln>
                <a:noFill/>
              </a:ln>
            </p:spPr>
            <p:style>
              <a:lnRef idx="0"/>
              <a:fillRef idx="0"/>
              <a:effectRef idx="0"/>
              <a:fontRef idx="minor"/>
            </p:style>
          </p:sp>
        </p:grpSp>
        <p:grpSp>
          <p:nvGrpSpPr>
            <p:cNvPr id="3385" name="Group 521"/>
            <p:cNvGrpSpPr/>
            <p:nvPr/>
          </p:nvGrpSpPr>
          <p:grpSpPr>
            <a:xfrm>
              <a:off x="6719760" y="1305720"/>
              <a:ext cx="51480" cy="310680"/>
              <a:chOff x="6719760" y="1305720"/>
              <a:chExt cx="51480" cy="310680"/>
            </a:xfrm>
          </p:grpSpPr>
          <p:sp>
            <p:nvSpPr>
              <p:cNvPr id="3386" name="CustomShape 522"/>
              <p:cNvSpPr/>
              <p:nvPr/>
            </p:nvSpPr>
            <p:spPr>
              <a:xfrm>
                <a:off x="6719760" y="1305720"/>
                <a:ext cx="51480" cy="29520"/>
              </a:xfrm>
              <a:custGeom>
                <a:avLst/>
                <a:gdLst/>
                <a:ahLst/>
                <a:rect l="l" t="t" r="r" b="b"/>
                <a:pathLst>
                  <a:path w="4156" h="2389">
                    <a:moveTo>
                      <a:pt x="2239" y="1"/>
                    </a:moveTo>
                    <a:lnTo>
                      <a:pt x="1" y="1263"/>
                    </a:lnTo>
                    <a:lnTo>
                      <a:pt x="1918" y="2388"/>
                    </a:lnTo>
                    <a:lnTo>
                      <a:pt x="4156" y="1126"/>
                    </a:lnTo>
                    <a:lnTo>
                      <a:pt x="2239" y="1"/>
                    </a:lnTo>
                    <a:close/>
                  </a:path>
                </a:pathLst>
              </a:custGeom>
              <a:solidFill>
                <a:srgbClr val="f8fafb"/>
              </a:solidFill>
              <a:ln>
                <a:noFill/>
              </a:ln>
            </p:spPr>
            <p:style>
              <a:lnRef idx="0"/>
              <a:fillRef idx="0"/>
              <a:effectRef idx="0"/>
              <a:fontRef idx="minor"/>
            </p:style>
          </p:sp>
          <p:sp>
            <p:nvSpPr>
              <p:cNvPr id="3387" name="CustomShape 523"/>
              <p:cNvSpPr/>
              <p:nvPr/>
            </p:nvSpPr>
            <p:spPr>
              <a:xfrm>
                <a:off x="6719760" y="1321560"/>
                <a:ext cx="23760" cy="294840"/>
              </a:xfrm>
              <a:custGeom>
                <a:avLst/>
                <a:gdLst/>
                <a:ahLst/>
                <a:rect l="l" t="t" r="r" b="b"/>
                <a:pathLst>
                  <a:path w="1918" h="23598">
                    <a:moveTo>
                      <a:pt x="1" y="0"/>
                    </a:moveTo>
                    <a:lnTo>
                      <a:pt x="12" y="22473"/>
                    </a:lnTo>
                    <a:lnTo>
                      <a:pt x="1918" y="23598"/>
                    </a:lnTo>
                    <a:lnTo>
                      <a:pt x="1918" y="1125"/>
                    </a:lnTo>
                    <a:lnTo>
                      <a:pt x="1" y="0"/>
                    </a:lnTo>
                    <a:close/>
                  </a:path>
                </a:pathLst>
              </a:custGeom>
              <a:solidFill>
                <a:srgbClr val="a5b7c6"/>
              </a:solidFill>
              <a:ln>
                <a:noFill/>
              </a:ln>
            </p:spPr>
            <p:style>
              <a:lnRef idx="0"/>
              <a:fillRef idx="0"/>
              <a:effectRef idx="0"/>
              <a:fontRef idx="minor"/>
            </p:style>
          </p:sp>
          <p:sp>
            <p:nvSpPr>
              <p:cNvPr id="3388" name="CustomShape 524"/>
              <p:cNvSpPr/>
              <p:nvPr/>
            </p:nvSpPr>
            <p:spPr>
              <a:xfrm>
                <a:off x="6743520" y="1319760"/>
                <a:ext cx="27720" cy="296640"/>
              </a:xfrm>
              <a:custGeom>
                <a:avLst/>
                <a:gdLst/>
                <a:ahLst/>
                <a:rect l="l" t="t" r="r" b="b"/>
                <a:pathLst>
                  <a:path w="2239" h="23736">
                    <a:moveTo>
                      <a:pt x="2239" y="1"/>
                    </a:moveTo>
                    <a:lnTo>
                      <a:pt x="1" y="1263"/>
                    </a:lnTo>
                    <a:lnTo>
                      <a:pt x="1" y="23736"/>
                    </a:lnTo>
                    <a:lnTo>
                      <a:pt x="2239" y="22473"/>
                    </a:lnTo>
                    <a:lnTo>
                      <a:pt x="2239" y="1"/>
                    </a:lnTo>
                    <a:close/>
                  </a:path>
                </a:pathLst>
              </a:custGeom>
              <a:solidFill>
                <a:srgbClr val="cfd9e0"/>
              </a:solidFill>
              <a:ln>
                <a:noFill/>
              </a:ln>
            </p:spPr>
            <p:style>
              <a:lnRef idx="0"/>
              <a:fillRef idx="0"/>
              <a:effectRef idx="0"/>
              <a:fontRef idx="minor"/>
            </p:style>
          </p:sp>
        </p:grpSp>
        <p:grpSp>
          <p:nvGrpSpPr>
            <p:cNvPr id="3389" name="Group 525"/>
            <p:cNvGrpSpPr/>
            <p:nvPr/>
          </p:nvGrpSpPr>
          <p:grpSpPr>
            <a:xfrm>
              <a:off x="6660720" y="1338480"/>
              <a:ext cx="51840" cy="279720"/>
              <a:chOff x="6660720" y="1338480"/>
              <a:chExt cx="51840" cy="279720"/>
            </a:xfrm>
          </p:grpSpPr>
          <p:sp>
            <p:nvSpPr>
              <p:cNvPr id="3390" name="CustomShape 526"/>
              <p:cNvSpPr/>
              <p:nvPr/>
            </p:nvSpPr>
            <p:spPr>
              <a:xfrm>
                <a:off x="6660720" y="1338480"/>
                <a:ext cx="51840" cy="29520"/>
              </a:xfrm>
              <a:custGeom>
                <a:avLst/>
                <a:gdLst/>
                <a:ahLst/>
                <a:rect l="l" t="t" r="r" b="b"/>
                <a:pathLst>
                  <a:path w="4167" h="2400">
                    <a:moveTo>
                      <a:pt x="2250" y="1"/>
                    </a:moveTo>
                    <a:lnTo>
                      <a:pt x="0" y="1263"/>
                    </a:lnTo>
                    <a:lnTo>
                      <a:pt x="1917" y="2399"/>
                    </a:lnTo>
                    <a:lnTo>
                      <a:pt x="4166" y="1137"/>
                    </a:lnTo>
                    <a:lnTo>
                      <a:pt x="2250" y="1"/>
                    </a:lnTo>
                    <a:close/>
                  </a:path>
                </a:pathLst>
              </a:custGeom>
              <a:solidFill>
                <a:srgbClr val="cfd9e0"/>
              </a:solidFill>
              <a:ln>
                <a:noFill/>
              </a:ln>
            </p:spPr>
            <p:style>
              <a:lnRef idx="0"/>
              <a:fillRef idx="0"/>
              <a:effectRef idx="0"/>
              <a:fontRef idx="minor"/>
            </p:style>
          </p:sp>
          <p:sp>
            <p:nvSpPr>
              <p:cNvPr id="3391" name="CustomShape 527"/>
              <p:cNvSpPr/>
              <p:nvPr/>
            </p:nvSpPr>
            <p:spPr>
              <a:xfrm>
                <a:off x="6660720" y="1354320"/>
                <a:ext cx="23760" cy="263880"/>
              </a:xfrm>
              <a:custGeom>
                <a:avLst/>
                <a:gdLst/>
                <a:ahLst/>
                <a:rect l="l" t="t" r="r" b="b"/>
                <a:pathLst>
                  <a:path w="1929" h="21107">
                    <a:moveTo>
                      <a:pt x="0" y="0"/>
                    </a:moveTo>
                    <a:lnTo>
                      <a:pt x="12" y="19982"/>
                    </a:lnTo>
                    <a:lnTo>
                      <a:pt x="1928" y="21107"/>
                    </a:lnTo>
                    <a:lnTo>
                      <a:pt x="1917" y="1136"/>
                    </a:lnTo>
                    <a:lnTo>
                      <a:pt x="0" y="0"/>
                    </a:lnTo>
                    <a:close/>
                  </a:path>
                </a:pathLst>
              </a:custGeom>
              <a:solidFill>
                <a:srgbClr val="435d74"/>
              </a:solidFill>
              <a:ln>
                <a:noFill/>
              </a:ln>
            </p:spPr>
            <p:style>
              <a:lnRef idx="0"/>
              <a:fillRef idx="0"/>
              <a:effectRef idx="0"/>
              <a:fontRef idx="minor"/>
            </p:style>
          </p:sp>
          <p:sp>
            <p:nvSpPr>
              <p:cNvPr id="3392" name="CustomShape 528"/>
              <p:cNvSpPr/>
              <p:nvPr/>
            </p:nvSpPr>
            <p:spPr>
              <a:xfrm>
                <a:off x="6684840" y="1352880"/>
                <a:ext cx="27720" cy="265320"/>
              </a:xfrm>
              <a:custGeom>
                <a:avLst/>
                <a:gdLst/>
                <a:ahLst/>
                <a:rect l="l" t="t" r="r" b="b"/>
                <a:pathLst>
                  <a:path w="2251" h="21234">
                    <a:moveTo>
                      <a:pt x="2250" y="1"/>
                    </a:moveTo>
                    <a:lnTo>
                      <a:pt x="1" y="1263"/>
                    </a:lnTo>
                    <a:lnTo>
                      <a:pt x="12" y="21234"/>
                    </a:lnTo>
                    <a:lnTo>
                      <a:pt x="2250" y="19971"/>
                    </a:lnTo>
                    <a:lnTo>
                      <a:pt x="2250" y="1"/>
                    </a:lnTo>
                    <a:close/>
                  </a:path>
                </a:pathLst>
              </a:custGeom>
              <a:solidFill>
                <a:srgbClr val="869fb2"/>
              </a:solidFill>
              <a:ln>
                <a:noFill/>
              </a:ln>
            </p:spPr>
            <p:style>
              <a:lnRef idx="0"/>
              <a:fillRef idx="0"/>
              <a:effectRef idx="0"/>
              <a:fontRef idx="minor"/>
            </p:style>
          </p:sp>
        </p:grpSp>
        <p:grpSp>
          <p:nvGrpSpPr>
            <p:cNvPr id="3393" name="Group 529"/>
            <p:cNvGrpSpPr/>
            <p:nvPr/>
          </p:nvGrpSpPr>
          <p:grpSpPr>
            <a:xfrm>
              <a:off x="6602040" y="1371600"/>
              <a:ext cx="51840" cy="248400"/>
              <a:chOff x="6602040" y="1371600"/>
              <a:chExt cx="51840" cy="248400"/>
            </a:xfrm>
          </p:grpSpPr>
          <p:sp>
            <p:nvSpPr>
              <p:cNvPr id="3394" name="CustomShape 530"/>
              <p:cNvSpPr/>
              <p:nvPr/>
            </p:nvSpPr>
            <p:spPr>
              <a:xfrm>
                <a:off x="6602040" y="1371600"/>
                <a:ext cx="51480" cy="29520"/>
              </a:xfrm>
              <a:custGeom>
                <a:avLst/>
                <a:gdLst/>
                <a:ahLst/>
                <a:rect l="l" t="t" r="r" b="b"/>
                <a:pathLst>
                  <a:path w="4156" h="2388">
                    <a:moveTo>
                      <a:pt x="2239" y="0"/>
                    </a:moveTo>
                    <a:lnTo>
                      <a:pt x="1" y="1263"/>
                    </a:lnTo>
                    <a:lnTo>
                      <a:pt x="1918" y="2387"/>
                    </a:lnTo>
                    <a:lnTo>
                      <a:pt x="4156" y="1125"/>
                    </a:lnTo>
                    <a:lnTo>
                      <a:pt x="2239" y="0"/>
                    </a:lnTo>
                    <a:close/>
                  </a:path>
                </a:pathLst>
              </a:custGeom>
              <a:solidFill>
                <a:srgbClr val="f8fafb"/>
              </a:solidFill>
              <a:ln>
                <a:noFill/>
              </a:ln>
            </p:spPr>
            <p:style>
              <a:lnRef idx="0"/>
              <a:fillRef idx="0"/>
              <a:effectRef idx="0"/>
              <a:fontRef idx="minor"/>
            </p:style>
          </p:sp>
          <p:sp>
            <p:nvSpPr>
              <p:cNvPr id="3395" name="CustomShape 531"/>
              <p:cNvSpPr/>
              <p:nvPr/>
            </p:nvSpPr>
            <p:spPr>
              <a:xfrm>
                <a:off x="6602040" y="1387440"/>
                <a:ext cx="23760" cy="232560"/>
              </a:xfrm>
              <a:custGeom>
                <a:avLst/>
                <a:gdLst/>
                <a:ahLst/>
                <a:rect l="l" t="t" r="r" b="b"/>
                <a:pathLst>
                  <a:path w="1930" h="18594">
                    <a:moveTo>
                      <a:pt x="1" y="1"/>
                    </a:moveTo>
                    <a:lnTo>
                      <a:pt x="12" y="17469"/>
                    </a:lnTo>
                    <a:lnTo>
                      <a:pt x="1929" y="18594"/>
                    </a:lnTo>
                    <a:lnTo>
                      <a:pt x="1918" y="1125"/>
                    </a:lnTo>
                    <a:lnTo>
                      <a:pt x="1" y="1"/>
                    </a:lnTo>
                    <a:close/>
                  </a:path>
                </a:pathLst>
              </a:custGeom>
              <a:solidFill>
                <a:srgbClr val="a5b7c6"/>
              </a:solidFill>
              <a:ln>
                <a:noFill/>
              </a:ln>
            </p:spPr>
            <p:style>
              <a:lnRef idx="0"/>
              <a:fillRef idx="0"/>
              <a:effectRef idx="0"/>
              <a:fontRef idx="minor"/>
            </p:style>
          </p:sp>
          <p:sp>
            <p:nvSpPr>
              <p:cNvPr id="3396" name="CustomShape 532"/>
              <p:cNvSpPr/>
              <p:nvPr/>
            </p:nvSpPr>
            <p:spPr>
              <a:xfrm>
                <a:off x="6626160" y="1385640"/>
                <a:ext cx="27720" cy="234000"/>
              </a:xfrm>
              <a:custGeom>
                <a:avLst/>
                <a:gdLst/>
                <a:ahLst/>
                <a:rect l="l" t="t" r="r" b="b"/>
                <a:pathLst>
                  <a:path w="2251" h="18732">
                    <a:moveTo>
                      <a:pt x="2239" y="1"/>
                    </a:moveTo>
                    <a:lnTo>
                      <a:pt x="1" y="1263"/>
                    </a:lnTo>
                    <a:lnTo>
                      <a:pt x="12" y="18732"/>
                    </a:lnTo>
                    <a:lnTo>
                      <a:pt x="2250" y="17469"/>
                    </a:lnTo>
                    <a:lnTo>
                      <a:pt x="2239" y="1"/>
                    </a:lnTo>
                    <a:close/>
                  </a:path>
                </a:pathLst>
              </a:custGeom>
              <a:solidFill>
                <a:srgbClr val="cfd9e0"/>
              </a:solidFill>
              <a:ln>
                <a:noFill/>
              </a:ln>
            </p:spPr>
            <p:style>
              <a:lnRef idx="0"/>
              <a:fillRef idx="0"/>
              <a:effectRef idx="0"/>
              <a:fontRef idx="minor"/>
            </p:style>
          </p:sp>
        </p:grpSp>
        <p:grpSp>
          <p:nvGrpSpPr>
            <p:cNvPr id="3397" name="Group 533"/>
            <p:cNvGrpSpPr/>
            <p:nvPr/>
          </p:nvGrpSpPr>
          <p:grpSpPr>
            <a:xfrm>
              <a:off x="6543360" y="1404360"/>
              <a:ext cx="51480" cy="217080"/>
              <a:chOff x="6543360" y="1404360"/>
              <a:chExt cx="51480" cy="217080"/>
            </a:xfrm>
          </p:grpSpPr>
          <p:sp>
            <p:nvSpPr>
              <p:cNvPr id="3398" name="CustomShape 534"/>
              <p:cNvSpPr/>
              <p:nvPr/>
            </p:nvSpPr>
            <p:spPr>
              <a:xfrm>
                <a:off x="6543360" y="1404360"/>
                <a:ext cx="51480" cy="29520"/>
              </a:xfrm>
              <a:custGeom>
                <a:avLst/>
                <a:gdLst/>
                <a:ahLst/>
                <a:rect l="l" t="t" r="r" b="b"/>
                <a:pathLst>
                  <a:path w="4156" h="2400">
                    <a:moveTo>
                      <a:pt x="2239" y="1"/>
                    </a:moveTo>
                    <a:lnTo>
                      <a:pt x="1" y="1263"/>
                    </a:lnTo>
                    <a:lnTo>
                      <a:pt x="1917" y="2400"/>
                    </a:lnTo>
                    <a:lnTo>
                      <a:pt x="4156" y="1137"/>
                    </a:lnTo>
                    <a:lnTo>
                      <a:pt x="2239" y="1"/>
                    </a:lnTo>
                    <a:close/>
                  </a:path>
                </a:pathLst>
              </a:custGeom>
              <a:solidFill>
                <a:srgbClr val="cfd9e0"/>
              </a:solidFill>
              <a:ln>
                <a:noFill/>
              </a:ln>
            </p:spPr>
            <p:style>
              <a:lnRef idx="0"/>
              <a:fillRef idx="0"/>
              <a:effectRef idx="0"/>
              <a:fontRef idx="minor"/>
            </p:style>
          </p:sp>
          <p:sp>
            <p:nvSpPr>
              <p:cNvPr id="3399" name="CustomShape 535"/>
              <p:cNvSpPr/>
              <p:nvPr/>
            </p:nvSpPr>
            <p:spPr>
              <a:xfrm>
                <a:off x="6543360" y="1420200"/>
                <a:ext cx="23760" cy="201240"/>
              </a:xfrm>
              <a:custGeom>
                <a:avLst/>
                <a:gdLst/>
                <a:ahLst/>
                <a:rect l="l" t="t" r="r" b="b"/>
                <a:pathLst>
                  <a:path w="1918" h="16103">
                    <a:moveTo>
                      <a:pt x="1" y="0"/>
                    </a:moveTo>
                    <a:lnTo>
                      <a:pt x="12" y="14978"/>
                    </a:lnTo>
                    <a:lnTo>
                      <a:pt x="1917" y="16103"/>
                    </a:lnTo>
                    <a:lnTo>
                      <a:pt x="1917" y="1137"/>
                    </a:lnTo>
                    <a:lnTo>
                      <a:pt x="1" y="0"/>
                    </a:lnTo>
                    <a:close/>
                  </a:path>
                </a:pathLst>
              </a:custGeom>
              <a:solidFill>
                <a:srgbClr val="435d74"/>
              </a:solidFill>
              <a:ln>
                <a:noFill/>
              </a:ln>
            </p:spPr>
            <p:style>
              <a:lnRef idx="0"/>
              <a:fillRef idx="0"/>
              <a:effectRef idx="0"/>
              <a:fontRef idx="minor"/>
            </p:style>
          </p:sp>
          <p:sp>
            <p:nvSpPr>
              <p:cNvPr id="3400" name="CustomShape 536"/>
              <p:cNvSpPr/>
              <p:nvPr/>
            </p:nvSpPr>
            <p:spPr>
              <a:xfrm>
                <a:off x="6567120" y="1418400"/>
                <a:ext cx="27720" cy="202680"/>
              </a:xfrm>
              <a:custGeom>
                <a:avLst/>
                <a:gdLst/>
                <a:ahLst/>
                <a:rect l="l" t="t" r="r" b="b"/>
                <a:pathLst>
                  <a:path w="2251" h="16229">
                    <a:moveTo>
                      <a:pt x="2239" y="0"/>
                    </a:moveTo>
                    <a:lnTo>
                      <a:pt x="0" y="1263"/>
                    </a:lnTo>
                    <a:lnTo>
                      <a:pt x="0" y="16229"/>
                    </a:lnTo>
                    <a:lnTo>
                      <a:pt x="2250" y="14966"/>
                    </a:lnTo>
                    <a:lnTo>
                      <a:pt x="2239" y="0"/>
                    </a:lnTo>
                    <a:close/>
                  </a:path>
                </a:pathLst>
              </a:custGeom>
              <a:solidFill>
                <a:srgbClr val="869fb2"/>
              </a:solidFill>
              <a:ln>
                <a:noFill/>
              </a:ln>
            </p:spPr>
            <p:style>
              <a:lnRef idx="0"/>
              <a:fillRef idx="0"/>
              <a:effectRef idx="0"/>
              <a:fontRef idx="minor"/>
            </p:style>
          </p:sp>
        </p:grpSp>
        <p:grpSp>
          <p:nvGrpSpPr>
            <p:cNvPr id="3401" name="Group 537"/>
            <p:cNvGrpSpPr/>
            <p:nvPr/>
          </p:nvGrpSpPr>
          <p:grpSpPr>
            <a:xfrm>
              <a:off x="6484320" y="1437120"/>
              <a:ext cx="51840" cy="185760"/>
              <a:chOff x="6484320" y="1437120"/>
              <a:chExt cx="51840" cy="185760"/>
            </a:xfrm>
          </p:grpSpPr>
          <p:sp>
            <p:nvSpPr>
              <p:cNvPr id="3402" name="CustomShape 538"/>
              <p:cNvSpPr/>
              <p:nvPr/>
            </p:nvSpPr>
            <p:spPr>
              <a:xfrm>
                <a:off x="6484320" y="1437120"/>
                <a:ext cx="51840" cy="29520"/>
              </a:xfrm>
              <a:custGeom>
                <a:avLst/>
                <a:gdLst/>
                <a:ahLst/>
                <a:rect l="l" t="t" r="r" b="b"/>
                <a:pathLst>
                  <a:path w="4167" h="2388">
                    <a:moveTo>
                      <a:pt x="2250" y="0"/>
                    </a:moveTo>
                    <a:lnTo>
                      <a:pt x="0" y="1263"/>
                    </a:lnTo>
                    <a:lnTo>
                      <a:pt x="1928" y="2387"/>
                    </a:lnTo>
                    <a:lnTo>
                      <a:pt x="4166" y="1125"/>
                    </a:lnTo>
                    <a:lnTo>
                      <a:pt x="2250" y="0"/>
                    </a:lnTo>
                    <a:close/>
                  </a:path>
                </a:pathLst>
              </a:custGeom>
              <a:solidFill>
                <a:srgbClr val="f8fafb"/>
              </a:solidFill>
              <a:ln>
                <a:noFill/>
              </a:ln>
            </p:spPr>
            <p:style>
              <a:lnRef idx="0"/>
              <a:fillRef idx="0"/>
              <a:effectRef idx="0"/>
              <a:fontRef idx="minor"/>
            </p:style>
          </p:sp>
          <p:sp>
            <p:nvSpPr>
              <p:cNvPr id="3403" name="CustomShape 539"/>
              <p:cNvSpPr/>
              <p:nvPr/>
            </p:nvSpPr>
            <p:spPr>
              <a:xfrm>
                <a:off x="6484320" y="1452960"/>
                <a:ext cx="23760" cy="169920"/>
              </a:xfrm>
              <a:custGeom>
                <a:avLst/>
                <a:gdLst/>
                <a:ahLst/>
                <a:rect l="l" t="t" r="r" b="b"/>
                <a:pathLst>
                  <a:path w="1929" h="13590">
                    <a:moveTo>
                      <a:pt x="0" y="1"/>
                    </a:moveTo>
                    <a:lnTo>
                      <a:pt x="12" y="12465"/>
                    </a:lnTo>
                    <a:lnTo>
                      <a:pt x="1928" y="13590"/>
                    </a:lnTo>
                    <a:lnTo>
                      <a:pt x="1928" y="1125"/>
                    </a:lnTo>
                    <a:lnTo>
                      <a:pt x="0" y="1"/>
                    </a:lnTo>
                    <a:close/>
                  </a:path>
                </a:pathLst>
              </a:custGeom>
              <a:solidFill>
                <a:srgbClr val="a5b7c6"/>
              </a:solidFill>
              <a:ln>
                <a:noFill/>
              </a:ln>
            </p:spPr>
            <p:style>
              <a:lnRef idx="0"/>
              <a:fillRef idx="0"/>
              <a:effectRef idx="0"/>
              <a:fontRef idx="minor"/>
            </p:style>
          </p:sp>
          <p:sp>
            <p:nvSpPr>
              <p:cNvPr id="3404" name="CustomShape 540"/>
              <p:cNvSpPr/>
              <p:nvPr/>
            </p:nvSpPr>
            <p:spPr>
              <a:xfrm>
                <a:off x="6508440" y="1451160"/>
                <a:ext cx="27720" cy="171360"/>
              </a:xfrm>
              <a:custGeom>
                <a:avLst/>
                <a:gdLst/>
                <a:ahLst/>
                <a:rect l="l" t="t" r="r" b="b"/>
                <a:pathLst>
                  <a:path w="2239" h="13728">
                    <a:moveTo>
                      <a:pt x="2238" y="1"/>
                    </a:moveTo>
                    <a:lnTo>
                      <a:pt x="0" y="1263"/>
                    </a:lnTo>
                    <a:lnTo>
                      <a:pt x="0" y="13728"/>
                    </a:lnTo>
                    <a:lnTo>
                      <a:pt x="2238" y="12465"/>
                    </a:lnTo>
                    <a:lnTo>
                      <a:pt x="2238" y="1"/>
                    </a:lnTo>
                    <a:close/>
                  </a:path>
                </a:pathLst>
              </a:custGeom>
              <a:solidFill>
                <a:srgbClr val="cfd9e0"/>
              </a:solidFill>
              <a:ln>
                <a:noFill/>
              </a:ln>
            </p:spPr>
            <p:style>
              <a:lnRef idx="0"/>
              <a:fillRef idx="0"/>
              <a:effectRef idx="0"/>
              <a:fontRef idx="minor"/>
            </p:style>
          </p:sp>
        </p:grpSp>
        <p:grpSp>
          <p:nvGrpSpPr>
            <p:cNvPr id="3405" name="Group 541"/>
            <p:cNvGrpSpPr/>
            <p:nvPr/>
          </p:nvGrpSpPr>
          <p:grpSpPr>
            <a:xfrm>
              <a:off x="6425640" y="1469880"/>
              <a:ext cx="51840" cy="154440"/>
              <a:chOff x="6425640" y="1469880"/>
              <a:chExt cx="51840" cy="154440"/>
            </a:xfrm>
          </p:grpSpPr>
          <p:sp>
            <p:nvSpPr>
              <p:cNvPr id="3406" name="CustomShape 542"/>
              <p:cNvSpPr/>
              <p:nvPr/>
            </p:nvSpPr>
            <p:spPr>
              <a:xfrm>
                <a:off x="6425640" y="1469880"/>
                <a:ext cx="51840" cy="29520"/>
              </a:xfrm>
              <a:custGeom>
                <a:avLst/>
                <a:gdLst/>
                <a:ahLst/>
                <a:rect l="l" t="t" r="r" b="b"/>
                <a:pathLst>
                  <a:path w="4168" h="2389">
                    <a:moveTo>
                      <a:pt x="2250" y="1"/>
                    </a:moveTo>
                    <a:lnTo>
                      <a:pt x="1" y="1263"/>
                    </a:lnTo>
                    <a:lnTo>
                      <a:pt x="1918" y="2388"/>
                    </a:lnTo>
                    <a:lnTo>
                      <a:pt x="4167" y="1126"/>
                    </a:lnTo>
                    <a:lnTo>
                      <a:pt x="2250" y="1"/>
                    </a:lnTo>
                    <a:close/>
                  </a:path>
                </a:pathLst>
              </a:custGeom>
              <a:solidFill>
                <a:srgbClr val="cfd9e0"/>
              </a:solidFill>
              <a:ln>
                <a:noFill/>
              </a:ln>
            </p:spPr>
            <p:style>
              <a:lnRef idx="0"/>
              <a:fillRef idx="0"/>
              <a:effectRef idx="0"/>
              <a:fontRef idx="minor"/>
            </p:style>
          </p:sp>
          <p:sp>
            <p:nvSpPr>
              <p:cNvPr id="3407" name="CustomShape 543"/>
              <p:cNvSpPr/>
              <p:nvPr/>
            </p:nvSpPr>
            <p:spPr>
              <a:xfrm>
                <a:off x="6425640" y="1485720"/>
                <a:ext cx="23760" cy="138600"/>
              </a:xfrm>
              <a:custGeom>
                <a:avLst/>
                <a:gdLst/>
                <a:ahLst/>
                <a:rect l="l" t="t" r="r" b="b"/>
                <a:pathLst>
                  <a:path w="1930" h="11099">
                    <a:moveTo>
                      <a:pt x="1" y="0"/>
                    </a:moveTo>
                    <a:lnTo>
                      <a:pt x="12" y="9974"/>
                    </a:lnTo>
                    <a:lnTo>
                      <a:pt x="1929" y="11099"/>
                    </a:lnTo>
                    <a:lnTo>
                      <a:pt x="1918" y="1125"/>
                    </a:lnTo>
                    <a:lnTo>
                      <a:pt x="1" y="0"/>
                    </a:lnTo>
                    <a:close/>
                  </a:path>
                </a:pathLst>
              </a:custGeom>
              <a:solidFill>
                <a:srgbClr val="435d74"/>
              </a:solidFill>
              <a:ln>
                <a:noFill/>
              </a:ln>
            </p:spPr>
            <p:style>
              <a:lnRef idx="0"/>
              <a:fillRef idx="0"/>
              <a:effectRef idx="0"/>
              <a:fontRef idx="minor"/>
            </p:style>
          </p:sp>
          <p:sp>
            <p:nvSpPr>
              <p:cNvPr id="3408" name="CustomShape 544"/>
              <p:cNvSpPr/>
              <p:nvPr/>
            </p:nvSpPr>
            <p:spPr>
              <a:xfrm>
                <a:off x="6449760" y="1483920"/>
                <a:ext cx="27720" cy="140400"/>
              </a:xfrm>
              <a:custGeom>
                <a:avLst/>
                <a:gdLst/>
                <a:ahLst/>
                <a:rect l="l" t="t" r="r" b="b"/>
                <a:pathLst>
                  <a:path w="2251" h="11237">
                    <a:moveTo>
                      <a:pt x="2250" y="1"/>
                    </a:moveTo>
                    <a:lnTo>
                      <a:pt x="1" y="1263"/>
                    </a:lnTo>
                    <a:lnTo>
                      <a:pt x="12" y="11237"/>
                    </a:lnTo>
                    <a:lnTo>
                      <a:pt x="2250" y="9974"/>
                    </a:lnTo>
                    <a:lnTo>
                      <a:pt x="2250" y="1"/>
                    </a:lnTo>
                    <a:close/>
                  </a:path>
                </a:pathLst>
              </a:custGeom>
              <a:solidFill>
                <a:srgbClr val="869fb2"/>
              </a:solidFill>
              <a:ln>
                <a:noFill/>
              </a:ln>
            </p:spPr>
            <p:style>
              <a:lnRef idx="0"/>
              <a:fillRef idx="0"/>
              <a:effectRef idx="0"/>
              <a:fontRef idx="minor"/>
            </p:style>
          </p:sp>
        </p:grpSp>
        <p:grpSp>
          <p:nvGrpSpPr>
            <p:cNvPr id="3409" name="Group 545"/>
            <p:cNvGrpSpPr/>
            <p:nvPr/>
          </p:nvGrpSpPr>
          <p:grpSpPr>
            <a:xfrm>
              <a:off x="6366960" y="1502640"/>
              <a:ext cx="51480" cy="123120"/>
              <a:chOff x="6366960" y="1502640"/>
              <a:chExt cx="51480" cy="123120"/>
            </a:xfrm>
          </p:grpSpPr>
          <p:sp>
            <p:nvSpPr>
              <p:cNvPr id="3410" name="CustomShape 546"/>
              <p:cNvSpPr/>
              <p:nvPr/>
            </p:nvSpPr>
            <p:spPr>
              <a:xfrm>
                <a:off x="6366960" y="1502640"/>
                <a:ext cx="51480" cy="29520"/>
              </a:xfrm>
              <a:custGeom>
                <a:avLst/>
                <a:gdLst/>
                <a:ahLst/>
                <a:rect l="l" t="t" r="r" b="b"/>
                <a:pathLst>
                  <a:path w="4156" h="2388">
                    <a:moveTo>
                      <a:pt x="2239" y="0"/>
                    </a:moveTo>
                    <a:lnTo>
                      <a:pt x="1" y="1263"/>
                    </a:lnTo>
                    <a:lnTo>
                      <a:pt x="1917" y="2387"/>
                    </a:lnTo>
                    <a:lnTo>
                      <a:pt x="4155" y="1125"/>
                    </a:lnTo>
                    <a:lnTo>
                      <a:pt x="2239" y="0"/>
                    </a:lnTo>
                    <a:close/>
                  </a:path>
                </a:pathLst>
              </a:custGeom>
              <a:solidFill>
                <a:srgbClr val="f8fafb"/>
              </a:solidFill>
              <a:ln>
                <a:noFill/>
              </a:ln>
            </p:spPr>
            <p:style>
              <a:lnRef idx="0"/>
              <a:fillRef idx="0"/>
              <a:effectRef idx="0"/>
              <a:fontRef idx="minor"/>
            </p:style>
          </p:sp>
          <p:sp>
            <p:nvSpPr>
              <p:cNvPr id="3411" name="CustomShape 547"/>
              <p:cNvSpPr/>
              <p:nvPr/>
            </p:nvSpPr>
            <p:spPr>
              <a:xfrm>
                <a:off x="6366960" y="1518480"/>
                <a:ext cx="23760" cy="107280"/>
              </a:xfrm>
              <a:custGeom>
                <a:avLst/>
                <a:gdLst/>
                <a:ahLst/>
                <a:rect l="l" t="t" r="r" b="b"/>
                <a:pathLst>
                  <a:path w="1918" h="8586">
                    <a:moveTo>
                      <a:pt x="1" y="1"/>
                    </a:moveTo>
                    <a:lnTo>
                      <a:pt x="12" y="7461"/>
                    </a:lnTo>
                    <a:lnTo>
                      <a:pt x="1917" y="8586"/>
                    </a:lnTo>
                    <a:lnTo>
                      <a:pt x="1917" y="1125"/>
                    </a:lnTo>
                    <a:lnTo>
                      <a:pt x="1" y="1"/>
                    </a:lnTo>
                    <a:close/>
                  </a:path>
                </a:pathLst>
              </a:custGeom>
              <a:solidFill>
                <a:srgbClr val="a5b7c6"/>
              </a:solidFill>
              <a:ln>
                <a:noFill/>
              </a:ln>
            </p:spPr>
            <p:style>
              <a:lnRef idx="0"/>
              <a:fillRef idx="0"/>
              <a:effectRef idx="0"/>
              <a:fontRef idx="minor"/>
            </p:style>
          </p:sp>
          <p:sp>
            <p:nvSpPr>
              <p:cNvPr id="3412" name="CustomShape 548"/>
              <p:cNvSpPr/>
              <p:nvPr/>
            </p:nvSpPr>
            <p:spPr>
              <a:xfrm>
                <a:off x="6390720" y="1517040"/>
                <a:ext cx="27720" cy="108720"/>
              </a:xfrm>
              <a:custGeom>
                <a:avLst/>
                <a:gdLst/>
                <a:ahLst/>
                <a:rect l="l" t="t" r="r" b="b"/>
                <a:pathLst>
                  <a:path w="2250" h="8724">
                    <a:moveTo>
                      <a:pt x="2238" y="1"/>
                    </a:moveTo>
                    <a:lnTo>
                      <a:pt x="0" y="1263"/>
                    </a:lnTo>
                    <a:lnTo>
                      <a:pt x="0" y="8724"/>
                    </a:lnTo>
                    <a:lnTo>
                      <a:pt x="2250" y="7461"/>
                    </a:lnTo>
                    <a:lnTo>
                      <a:pt x="2238" y="1"/>
                    </a:lnTo>
                    <a:close/>
                  </a:path>
                </a:pathLst>
              </a:custGeom>
              <a:solidFill>
                <a:srgbClr val="cfd9e0"/>
              </a:solidFill>
              <a:ln>
                <a:noFill/>
              </a:ln>
            </p:spPr>
            <p:style>
              <a:lnRef idx="0"/>
              <a:fillRef idx="0"/>
              <a:effectRef idx="0"/>
              <a:fontRef idx="minor"/>
            </p:style>
          </p:sp>
        </p:grpSp>
        <p:grpSp>
          <p:nvGrpSpPr>
            <p:cNvPr id="3413" name="Group 549"/>
            <p:cNvGrpSpPr/>
            <p:nvPr/>
          </p:nvGrpSpPr>
          <p:grpSpPr>
            <a:xfrm>
              <a:off x="6308280" y="1535400"/>
              <a:ext cx="51480" cy="92160"/>
              <a:chOff x="6308280" y="1535400"/>
              <a:chExt cx="51480" cy="92160"/>
            </a:xfrm>
          </p:grpSpPr>
          <p:sp>
            <p:nvSpPr>
              <p:cNvPr id="3414" name="CustomShape 550"/>
              <p:cNvSpPr/>
              <p:nvPr/>
            </p:nvSpPr>
            <p:spPr>
              <a:xfrm>
                <a:off x="6308280" y="1535400"/>
                <a:ext cx="51480" cy="29520"/>
              </a:xfrm>
              <a:custGeom>
                <a:avLst/>
                <a:gdLst/>
                <a:ahLst/>
                <a:rect l="l" t="t" r="r" b="b"/>
                <a:pathLst>
                  <a:path w="4156" h="2388">
                    <a:moveTo>
                      <a:pt x="2239" y="0"/>
                    </a:moveTo>
                    <a:lnTo>
                      <a:pt x="0" y="1263"/>
                    </a:lnTo>
                    <a:lnTo>
                      <a:pt x="1917" y="2387"/>
                    </a:lnTo>
                    <a:lnTo>
                      <a:pt x="4155" y="1125"/>
                    </a:lnTo>
                    <a:lnTo>
                      <a:pt x="2239" y="0"/>
                    </a:lnTo>
                    <a:close/>
                  </a:path>
                </a:pathLst>
              </a:custGeom>
              <a:solidFill>
                <a:srgbClr val="cfd9e0"/>
              </a:solidFill>
              <a:ln>
                <a:noFill/>
              </a:ln>
            </p:spPr>
            <p:style>
              <a:lnRef idx="0"/>
              <a:fillRef idx="0"/>
              <a:effectRef idx="0"/>
              <a:fontRef idx="minor"/>
            </p:style>
          </p:sp>
          <p:sp>
            <p:nvSpPr>
              <p:cNvPr id="3415" name="CustomShape 551"/>
              <p:cNvSpPr/>
              <p:nvPr/>
            </p:nvSpPr>
            <p:spPr>
              <a:xfrm>
                <a:off x="6308280" y="1551240"/>
                <a:ext cx="23760" cy="75960"/>
              </a:xfrm>
              <a:custGeom>
                <a:avLst/>
                <a:gdLst/>
                <a:ahLst/>
                <a:rect l="l" t="t" r="r" b="b"/>
                <a:pathLst>
                  <a:path w="1918" h="6095">
                    <a:moveTo>
                      <a:pt x="0" y="1"/>
                    </a:moveTo>
                    <a:lnTo>
                      <a:pt x="12" y="4970"/>
                    </a:lnTo>
                    <a:lnTo>
                      <a:pt x="1917" y="6095"/>
                    </a:lnTo>
                    <a:lnTo>
                      <a:pt x="1917" y="1125"/>
                    </a:lnTo>
                    <a:lnTo>
                      <a:pt x="0" y="1"/>
                    </a:lnTo>
                    <a:close/>
                  </a:path>
                </a:pathLst>
              </a:custGeom>
              <a:solidFill>
                <a:srgbClr val="435d74"/>
              </a:solidFill>
              <a:ln>
                <a:noFill/>
              </a:ln>
            </p:spPr>
            <p:style>
              <a:lnRef idx="0"/>
              <a:fillRef idx="0"/>
              <a:effectRef idx="0"/>
              <a:fontRef idx="minor"/>
            </p:style>
          </p:sp>
          <p:sp>
            <p:nvSpPr>
              <p:cNvPr id="3416" name="CustomShape 552"/>
              <p:cNvSpPr/>
              <p:nvPr/>
            </p:nvSpPr>
            <p:spPr>
              <a:xfrm>
                <a:off x="6332040" y="1549800"/>
                <a:ext cx="27720" cy="77760"/>
              </a:xfrm>
              <a:custGeom>
                <a:avLst/>
                <a:gdLst/>
                <a:ahLst/>
                <a:rect l="l" t="t" r="r" b="b"/>
                <a:pathLst>
                  <a:path w="2239" h="6233">
                    <a:moveTo>
                      <a:pt x="2238" y="1"/>
                    </a:moveTo>
                    <a:lnTo>
                      <a:pt x="0" y="1263"/>
                    </a:lnTo>
                    <a:lnTo>
                      <a:pt x="0" y="6233"/>
                    </a:lnTo>
                    <a:lnTo>
                      <a:pt x="2238" y="4970"/>
                    </a:lnTo>
                    <a:lnTo>
                      <a:pt x="2238" y="1"/>
                    </a:lnTo>
                    <a:close/>
                  </a:path>
                </a:pathLst>
              </a:custGeom>
              <a:solidFill>
                <a:srgbClr val="869fb2"/>
              </a:solidFill>
              <a:ln>
                <a:noFill/>
              </a:ln>
            </p:spPr>
            <p:style>
              <a:lnRef idx="0"/>
              <a:fillRef idx="0"/>
              <a:effectRef idx="0"/>
              <a:fontRef idx="minor"/>
            </p:style>
          </p:sp>
        </p:grpSp>
        <p:grpSp>
          <p:nvGrpSpPr>
            <p:cNvPr id="3417" name="Group 553"/>
            <p:cNvGrpSpPr/>
            <p:nvPr/>
          </p:nvGrpSpPr>
          <p:grpSpPr>
            <a:xfrm>
              <a:off x="6249240" y="1568160"/>
              <a:ext cx="51840" cy="60480"/>
              <a:chOff x="6249240" y="1568160"/>
              <a:chExt cx="51840" cy="60480"/>
            </a:xfrm>
          </p:grpSpPr>
          <p:sp>
            <p:nvSpPr>
              <p:cNvPr id="3418" name="CustomShape 554"/>
              <p:cNvSpPr/>
              <p:nvPr/>
            </p:nvSpPr>
            <p:spPr>
              <a:xfrm>
                <a:off x="6249240" y="1568160"/>
                <a:ext cx="51840" cy="29520"/>
              </a:xfrm>
              <a:custGeom>
                <a:avLst/>
                <a:gdLst/>
                <a:ahLst/>
                <a:rect l="l" t="t" r="r" b="b"/>
                <a:pathLst>
                  <a:path w="4168" h="2400">
                    <a:moveTo>
                      <a:pt x="2250" y="1"/>
                    </a:moveTo>
                    <a:lnTo>
                      <a:pt x="1" y="1263"/>
                    </a:lnTo>
                    <a:lnTo>
                      <a:pt x="1917" y="2400"/>
                    </a:lnTo>
                    <a:lnTo>
                      <a:pt x="4167" y="1137"/>
                    </a:lnTo>
                    <a:lnTo>
                      <a:pt x="2250" y="1"/>
                    </a:lnTo>
                    <a:close/>
                  </a:path>
                </a:pathLst>
              </a:custGeom>
              <a:solidFill>
                <a:srgbClr val="f8fafb"/>
              </a:solidFill>
              <a:ln>
                <a:noFill/>
              </a:ln>
            </p:spPr>
            <p:style>
              <a:lnRef idx="0"/>
              <a:fillRef idx="0"/>
              <a:effectRef idx="0"/>
              <a:fontRef idx="minor"/>
            </p:style>
          </p:sp>
          <p:sp>
            <p:nvSpPr>
              <p:cNvPr id="3419" name="CustomShape 555"/>
              <p:cNvSpPr/>
              <p:nvPr/>
            </p:nvSpPr>
            <p:spPr>
              <a:xfrm>
                <a:off x="6249240" y="1584000"/>
                <a:ext cx="23760" cy="44640"/>
              </a:xfrm>
              <a:custGeom>
                <a:avLst/>
                <a:gdLst/>
                <a:ahLst/>
                <a:rect l="l" t="t" r="r" b="b"/>
                <a:pathLst>
                  <a:path w="1929" h="3593">
                    <a:moveTo>
                      <a:pt x="1" y="0"/>
                    </a:moveTo>
                    <a:lnTo>
                      <a:pt x="12" y="2468"/>
                    </a:lnTo>
                    <a:lnTo>
                      <a:pt x="1929" y="3593"/>
                    </a:lnTo>
                    <a:lnTo>
                      <a:pt x="1917" y="1137"/>
                    </a:lnTo>
                    <a:lnTo>
                      <a:pt x="1" y="0"/>
                    </a:lnTo>
                    <a:close/>
                  </a:path>
                </a:pathLst>
              </a:custGeom>
              <a:solidFill>
                <a:srgbClr val="a5b7c6"/>
              </a:solidFill>
              <a:ln>
                <a:noFill/>
              </a:ln>
            </p:spPr>
            <p:style>
              <a:lnRef idx="0"/>
              <a:fillRef idx="0"/>
              <a:effectRef idx="0"/>
              <a:fontRef idx="minor"/>
            </p:style>
          </p:sp>
          <p:sp>
            <p:nvSpPr>
              <p:cNvPr id="3420" name="CustomShape 556"/>
              <p:cNvSpPr/>
              <p:nvPr/>
            </p:nvSpPr>
            <p:spPr>
              <a:xfrm>
                <a:off x="6273360" y="1582560"/>
                <a:ext cx="27720" cy="46080"/>
              </a:xfrm>
              <a:custGeom>
                <a:avLst/>
                <a:gdLst/>
                <a:ahLst/>
                <a:rect l="l" t="t" r="r" b="b"/>
                <a:pathLst>
                  <a:path w="2251" h="3719">
                    <a:moveTo>
                      <a:pt x="2250" y="0"/>
                    </a:moveTo>
                    <a:lnTo>
                      <a:pt x="0" y="1263"/>
                    </a:lnTo>
                    <a:lnTo>
                      <a:pt x="12" y="3719"/>
                    </a:lnTo>
                    <a:lnTo>
                      <a:pt x="2250" y="2456"/>
                    </a:lnTo>
                    <a:lnTo>
                      <a:pt x="2250" y="0"/>
                    </a:lnTo>
                    <a:close/>
                  </a:path>
                </a:pathLst>
              </a:custGeom>
              <a:solidFill>
                <a:srgbClr val="cfd9e0"/>
              </a:solidFill>
              <a:ln>
                <a:noFill/>
              </a:ln>
            </p:spPr>
            <p:style>
              <a:lnRef idx="0"/>
              <a:fillRef idx="0"/>
              <a:effectRef idx="0"/>
              <a:fontRef idx="minor"/>
            </p:style>
          </p:sp>
        </p:grpSp>
      </p:grpSp>
      <p:grpSp>
        <p:nvGrpSpPr>
          <p:cNvPr id="3421" name="Group 557"/>
          <p:cNvGrpSpPr/>
          <p:nvPr/>
        </p:nvGrpSpPr>
        <p:grpSpPr>
          <a:xfrm>
            <a:off x="6906240" y="1307520"/>
            <a:ext cx="575640" cy="321480"/>
            <a:chOff x="6906240" y="1307520"/>
            <a:chExt cx="575640" cy="321480"/>
          </a:xfrm>
        </p:grpSpPr>
        <p:grpSp>
          <p:nvGrpSpPr>
            <p:cNvPr id="3422" name="Group 558"/>
            <p:cNvGrpSpPr/>
            <p:nvPr/>
          </p:nvGrpSpPr>
          <p:grpSpPr>
            <a:xfrm>
              <a:off x="7435800" y="1307520"/>
              <a:ext cx="46080" cy="321120"/>
              <a:chOff x="7435800" y="1307520"/>
              <a:chExt cx="46080" cy="321120"/>
            </a:xfrm>
          </p:grpSpPr>
          <p:sp>
            <p:nvSpPr>
              <p:cNvPr id="3423" name="CustomShape 559"/>
              <p:cNvSpPr/>
              <p:nvPr/>
            </p:nvSpPr>
            <p:spPr>
              <a:xfrm>
                <a:off x="7435800" y="1319400"/>
                <a:ext cx="46080" cy="309240"/>
              </a:xfrm>
              <a:custGeom>
                <a:avLst/>
                <a:gdLst/>
                <a:ahLst/>
                <a:rect l="l" t="t" r="r" b="b"/>
                <a:pathLst>
                  <a:path w="3708" h="24746">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style>
              <a:lnRef idx="0"/>
              <a:fillRef idx="0"/>
              <a:effectRef idx="0"/>
              <a:fontRef idx="minor"/>
            </p:style>
          </p:sp>
          <p:sp>
            <p:nvSpPr>
              <p:cNvPr id="3424" name="CustomShape 560"/>
              <p:cNvSpPr/>
              <p:nvPr/>
            </p:nvSpPr>
            <p:spPr>
              <a:xfrm>
                <a:off x="7435800" y="1307520"/>
                <a:ext cx="46080" cy="23400"/>
              </a:xfrm>
              <a:custGeom>
                <a:avLst/>
                <a:gdLst/>
                <a:ahLst/>
                <a:rect l="l" t="t" r="r" b="b"/>
                <a:pathLst>
                  <a:path w="3708" h="1894">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style>
              <a:lnRef idx="0"/>
              <a:fillRef idx="0"/>
              <a:effectRef idx="0"/>
              <a:fontRef idx="minor"/>
            </p:style>
          </p:sp>
        </p:grpSp>
        <p:grpSp>
          <p:nvGrpSpPr>
            <p:cNvPr id="3425" name="Group 561"/>
            <p:cNvGrpSpPr/>
            <p:nvPr/>
          </p:nvGrpSpPr>
          <p:grpSpPr>
            <a:xfrm>
              <a:off x="7377120" y="1338120"/>
              <a:ext cx="46080" cy="290520"/>
              <a:chOff x="7377120" y="1338120"/>
              <a:chExt cx="46080" cy="290520"/>
            </a:xfrm>
          </p:grpSpPr>
          <p:sp>
            <p:nvSpPr>
              <p:cNvPr id="3426" name="CustomShape 562"/>
              <p:cNvSpPr/>
              <p:nvPr/>
            </p:nvSpPr>
            <p:spPr>
              <a:xfrm>
                <a:off x="7377120" y="1350000"/>
                <a:ext cx="46080" cy="278640"/>
              </a:xfrm>
              <a:custGeom>
                <a:avLst/>
                <a:gdLst/>
                <a:ahLst/>
                <a:rect l="l" t="t" r="r" b="b"/>
                <a:pathLst>
                  <a:path w="3697" h="22301">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style>
              <a:lnRef idx="0"/>
              <a:fillRef idx="0"/>
              <a:effectRef idx="0"/>
              <a:fontRef idx="minor"/>
            </p:style>
          </p:sp>
          <p:sp>
            <p:nvSpPr>
              <p:cNvPr id="3427" name="CustomShape 563"/>
              <p:cNvSpPr/>
              <p:nvPr/>
            </p:nvSpPr>
            <p:spPr>
              <a:xfrm>
                <a:off x="7377120" y="1338120"/>
                <a:ext cx="46080" cy="23040"/>
              </a:xfrm>
              <a:custGeom>
                <a:avLst/>
                <a:gdLst/>
                <a:ahLst/>
                <a:rect l="l" t="t" r="r" b="b"/>
                <a:pathLst>
                  <a:path w="3697" h="1883">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style>
              <a:lnRef idx="0"/>
              <a:fillRef idx="0"/>
              <a:effectRef idx="0"/>
              <a:fontRef idx="minor"/>
            </p:style>
          </p:sp>
        </p:grpSp>
        <p:grpSp>
          <p:nvGrpSpPr>
            <p:cNvPr id="3428" name="Group 564"/>
            <p:cNvGrpSpPr/>
            <p:nvPr/>
          </p:nvGrpSpPr>
          <p:grpSpPr>
            <a:xfrm>
              <a:off x="7318080" y="1368720"/>
              <a:ext cx="45720" cy="259920"/>
              <a:chOff x="7318080" y="1368720"/>
              <a:chExt cx="45720" cy="259920"/>
            </a:xfrm>
          </p:grpSpPr>
          <p:sp>
            <p:nvSpPr>
              <p:cNvPr id="3429" name="CustomShape 565"/>
              <p:cNvSpPr/>
              <p:nvPr/>
            </p:nvSpPr>
            <p:spPr>
              <a:xfrm>
                <a:off x="7318080" y="1380600"/>
                <a:ext cx="45720" cy="248040"/>
              </a:xfrm>
              <a:custGeom>
                <a:avLst/>
                <a:gdLst/>
                <a:ahLst/>
                <a:rect l="l" t="t" r="r" b="b"/>
                <a:pathLst>
                  <a:path w="3696" h="19845">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style>
              <a:lnRef idx="0"/>
              <a:fillRef idx="0"/>
              <a:effectRef idx="0"/>
              <a:fontRef idx="minor"/>
            </p:style>
          </p:sp>
          <p:sp>
            <p:nvSpPr>
              <p:cNvPr id="3430" name="CustomShape 566"/>
              <p:cNvSpPr/>
              <p:nvPr/>
            </p:nvSpPr>
            <p:spPr>
              <a:xfrm>
                <a:off x="7318080" y="1368720"/>
                <a:ext cx="45720" cy="23400"/>
              </a:xfrm>
              <a:custGeom>
                <a:avLst/>
                <a:gdLst/>
                <a:ahLst/>
                <a:rect l="l" t="t" r="r" b="b"/>
                <a:pathLst>
                  <a:path w="3696" h="1895">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style>
              <a:lnRef idx="0"/>
              <a:fillRef idx="0"/>
              <a:effectRef idx="0"/>
              <a:fontRef idx="minor"/>
            </p:style>
          </p:sp>
        </p:grpSp>
        <p:grpSp>
          <p:nvGrpSpPr>
            <p:cNvPr id="3431" name="Group 567"/>
            <p:cNvGrpSpPr/>
            <p:nvPr/>
          </p:nvGrpSpPr>
          <p:grpSpPr>
            <a:xfrm>
              <a:off x="7259400" y="1399680"/>
              <a:ext cx="46080" cy="228960"/>
              <a:chOff x="7259400" y="1399680"/>
              <a:chExt cx="46080" cy="228960"/>
            </a:xfrm>
          </p:grpSpPr>
          <p:sp>
            <p:nvSpPr>
              <p:cNvPr id="3432" name="CustomShape 568"/>
              <p:cNvSpPr/>
              <p:nvPr/>
            </p:nvSpPr>
            <p:spPr>
              <a:xfrm>
                <a:off x="7259400" y="1411200"/>
                <a:ext cx="46080" cy="217440"/>
              </a:xfrm>
              <a:custGeom>
                <a:avLst/>
                <a:gdLst/>
                <a:ahLst/>
                <a:rect l="l" t="t" r="r" b="b"/>
                <a:pathLst>
                  <a:path w="3697" h="1740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style>
              <a:lnRef idx="0"/>
              <a:fillRef idx="0"/>
              <a:effectRef idx="0"/>
              <a:fontRef idx="minor"/>
            </p:style>
          </p:sp>
          <p:sp>
            <p:nvSpPr>
              <p:cNvPr id="3433" name="CustomShape 569"/>
              <p:cNvSpPr/>
              <p:nvPr/>
            </p:nvSpPr>
            <p:spPr>
              <a:xfrm>
                <a:off x="7259400" y="1399680"/>
                <a:ext cx="46080" cy="23400"/>
              </a:xfrm>
              <a:custGeom>
                <a:avLst/>
                <a:gdLst/>
                <a:ahLst/>
                <a:rect l="l" t="t" r="r" b="b"/>
                <a:pathLst>
                  <a:path w="3697" h="1895">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style>
              <a:lnRef idx="0"/>
              <a:fillRef idx="0"/>
              <a:effectRef idx="0"/>
              <a:fontRef idx="minor"/>
            </p:style>
          </p:sp>
        </p:grpSp>
        <p:grpSp>
          <p:nvGrpSpPr>
            <p:cNvPr id="3434" name="Group 570"/>
            <p:cNvGrpSpPr/>
            <p:nvPr/>
          </p:nvGrpSpPr>
          <p:grpSpPr>
            <a:xfrm>
              <a:off x="7200360" y="1430280"/>
              <a:ext cx="46080" cy="198720"/>
              <a:chOff x="7200360" y="1430280"/>
              <a:chExt cx="46080" cy="198720"/>
            </a:xfrm>
          </p:grpSpPr>
          <p:sp>
            <p:nvSpPr>
              <p:cNvPr id="3435" name="CustomShape 571"/>
              <p:cNvSpPr/>
              <p:nvPr/>
            </p:nvSpPr>
            <p:spPr>
              <a:xfrm>
                <a:off x="7200360" y="1442160"/>
                <a:ext cx="46080" cy="186840"/>
              </a:xfrm>
              <a:custGeom>
                <a:avLst/>
                <a:gdLst/>
                <a:ahLst/>
                <a:rect l="l" t="t" r="r" b="b"/>
                <a:pathLst>
                  <a:path w="3708" h="14944">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style>
              <a:lnRef idx="0"/>
              <a:fillRef idx="0"/>
              <a:effectRef idx="0"/>
              <a:fontRef idx="minor"/>
            </p:style>
          </p:sp>
          <p:sp>
            <p:nvSpPr>
              <p:cNvPr id="3436" name="CustomShape 572"/>
              <p:cNvSpPr/>
              <p:nvPr/>
            </p:nvSpPr>
            <p:spPr>
              <a:xfrm>
                <a:off x="7200360" y="1430280"/>
                <a:ext cx="46080" cy="23400"/>
              </a:xfrm>
              <a:custGeom>
                <a:avLst/>
                <a:gdLst/>
                <a:ahLst/>
                <a:rect l="l" t="t" r="r" b="b"/>
                <a:pathLst>
                  <a:path w="3708" h="1895">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style>
              <a:lnRef idx="0"/>
              <a:fillRef idx="0"/>
              <a:effectRef idx="0"/>
              <a:fontRef idx="minor"/>
            </p:style>
          </p:sp>
        </p:grpSp>
        <p:grpSp>
          <p:nvGrpSpPr>
            <p:cNvPr id="3437" name="Group 573"/>
            <p:cNvGrpSpPr/>
            <p:nvPr/>
          </p:nvGrpSpPr>
          <p:grpSpPr>
            <a:xfrm>
              <a:off x="7141680" y="1460880"/>
              <a:ext cx="46080" cy="168120"/>
              <a:chOff x="7141680" y="1460880"/>
              <a:chExt cx="46080" cy="168120"/>
            </a:xfrm>
          </p:grpSpPr>
          <p:sp>
            <p:nvSpPr>
              <p:cNvPr id="3438" name="CustomShape 574"/>
              <p:cNvSpPr/>
              <p:nvPr/>
            </p:nvSpPr>
            <p:spPr>
              <a:xfrm>
                <a:off x="7141680" y="1472760"/>
                <a:ext cx="46080" cy="156240"/>
              </a:xfrm>
              <a:custGeom>
                <a:avLst/>
                <a:gdLst/>
                <a:ahLst/>
                <a:rect l="l" t="t" r="r" b="b"/>
                <a:pathLst>
                  <a:path w="3708" h="1250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style>
              <a:lnRef idx="0"/>
              <a:fillRef idx="0"/>
              <a:effectRef idx="0"/>
              <a:fontRef idx="minor"/>
            </p:style>
          </p:sp>
          <p:sp>
            <p:nvSpPr>
              <p:cNvPr id="3439" name="CustomShape 575"/>
              <p:cNvSpPr/>
              <p:nvPr/>
            </p:nvSpPr>
            <p:spPr>
              <a:xfrm>
                <a:off x="7141680" y="1460880"/>
                <a:ext cx="46080" cy="23400"/>
              </a:xfrm>
              <a:custGeom>
                <a:avLst/>
                <a:gdLst/>
                <a:ahLst/>
                <a:rect l="l" t="t" r="r" b="b"/>
                <a:pathLst>
                  <a:path w="3708" h="1895">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style>
              <a:lnRef idx="0"/>
              <a:fillRef idx="0"/>
              <a:effectRef idx="0"/>
              <a:fontRef idx="minor"/>
            </p:style>
          </p:sp>
        </p:grpSp>
        <p:grpSp>
          <p:nvGrpSpPr>
            <p:cNvPr id="3440" name="Group 576"/>
            <p:cNvGrpSpPr/>
            <p:nvPr/>
          </p:nvGrpSpPr>
          <p:grpSpPr>
            <a:xfrm>
              <a:off x="7082640" y="1491480"/>
              <a:ext cx="46080" cy="137160"/>
              <a:chOff x="7082640" y="1491480"/>
              <a:chExt cx="46080" cy="137160"/>
            </a:xfrm>
          </p:grpSpPr>
          <p:sp>
            <p:nvSpPr>
              <p:cNvPr id="3441" name="CustomShape 577"/>
              <p:cNvSpPr/>
              <p:nvPr/>
            </p:nvSpPr>
            <p:spPr>
              <a:xfrm>
                <a:off x="7082640" y="1503360"/>
                <a:ext cx="46080" cy="125280"/>
              </a:xfrm>
              <a:custGeom>
                <a:avLst/>
                <a:gdLst/>
                <a:ahLst/>
                <a:rect l="l" t="t" r="r" b="b"/>
                <a:pathLst>
                  <a:path w="3697" h="10043">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style>
              <a:lnRef idx="0"/>
              <a:fillRef idx="0"/>
              <a:effectRef idx="0"/>
              <a:fontRef idx="minor"/>
            </p:style>
          </p:sp>
          <p:sp>
            <p:nvSpPr>
              <p:cNvPr id="3442" name="CustomShape 578"/>
              <p:cNvSpPr/>
              <p:nvPr/>
            </p:nvSpPr>
            <p:spPr>
              <a:xfrm>
                <a:off x="7082640" y="1491480"/>
                <a:ext cx="46080" cy="23400"/>
              </a:xfrm>
              <a:custGeom>
                <a:avLst/>
                <a:gdLst/>
                <a:ahLst/>
                <a:rect l="l" t="t" r="r" b="b"/>
                <a:pathLst>
                  <a:path w="3708" h="1895">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style>
              <a:lnRef idx="0"/>
              <a:fillRef idx="0"/>
              <a:effectRef idx="0"/>
              <a:fontRef idx="minor"/>
            </p:style>
          </p:sp>
        </p:grpSp>
        <p:grpSp>
          <p:nvGrpSpPr>
            <p:cNvPr id="3443" name="Group 579"/>
            <p:cNvGrpSpPr/>
            <p:nvPr/>
          </p:nvGrpSpPr>
          <p:grpSpPr>
            <a:xfrm>
              <a:off x="7023960" y="1522080"/>
              <a:ext cx="45720" cy="106560"/>
              <a:chOff x="7023960" y="1522080"/>
              <a:chExt cx="45720" cy="106560"/>
            </a:xfrm>
          </p:grpSpPr>
          <p:sp>
            <p:nvSpPr>
              <p:cNvPr id="3444" name="CustomShape 580"/>
              <p:cNvSpPr/>
              <p:nvPr/>
            </p:nvSpPr>
            <p:spPr>
              <a:xfrm>
                <a:off x="7023960" y="1533960"/>
                <a:ext cx="45720" cy="94680"/>
              </a:xfrm>
              <a:custGeom>
                <a:avLst/>
                <a:gdLst/>
                <a:ahLst/>
                <a:rect l="l" t="t" r="r" b="b"/>
                <a:pathLst>
                  <a:path w="3696" h="7599">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style>
              <a:lnRef idx="0"/>
              <a:fillRef idx="0"/>
              <a:effectRef idx="0"/>
              <a:fontRef idx="minor"/>
            </p:style>
          </p:sp>
          <p:sp>
            <p:nvSpPr>
              <p:cNvPr id="3445" name="CustomShape 581"/>
              <p:cNvSpPr/>
              <p:nvPr/>
            </p:nvSpPr>
            <p:spPr>
              <a:xfrm>
                <a:off x="7023960" y="1522080"/>
                <a:ext cx="45720" cy="23400"/>
              </a:xfrm>
              <a:custGeom>
                <a:avLst/>
                <a:gdLst/>
                <a:ahLst/>
                <a:rect l="l" t="t" r="r" b="b"/>
                <a:pathLst>
                  <a:path w="3696" h="1895">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style>
              <a:lnRef idx="0"/>
              <a:fillRef idx="0"/>
              <a:effectRef idx="0"/>
              <a:fontRef idx="minor"/>
            </p:style>
          </p:sp>
        </p:grpSp>
        <p:grpSp>
          <p:nvGrpSpPr>
            <p:cNvPr id="3446" name="Group 582"/>
            <p:cNvGrpSpPr/>
            <p:nvPr/>
          </p:nvGrpSpPr>
          <p:grpSpPr>
            <a:xfrm>
              <a:off x="6964920" y="1553040"/>
              <a:ext cx="46080" cy="75600"/>
              <a:chOff x="6964920" y="1553040"/>
              <a:chExt cx="46080" cy="75600"/>
            </a:xfrm>
          </p:grpSpPr>
          <p:sp>
            <p:nvSpPr>
              <p:cNvPr id="3447" name="CustomShape 583"/>
              <p:cNvSpPr/>
              <p:nvPr/>
            </p:nvSpPr>
            <p:spPr>
              <a:xfrm>
                <a:off x="6964920" y="1564560"/>
                <a:ext cx="46080" cy="64080"/>
              </a:xfrm>
              <a:custGeom>
                <a:avLst/>
                <a:gdLst/>
                <a:ahLst/>
                <a:rect l="l" t="t" r="r" b="b"/>
                <a:pathLst>
                  <a:path w="3708" h="5143">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style>
              <a:lnRef idx="0"/>
              <a:fillRef idx="0"/>
              <a:effectRef idx="0"/>
              <a:fontRef idx="minor"/>
            </p:style>
          </p:sp>
          <p:sp>
            <p:nvSpPr>
              <p:cNvPr id="3448" name="CustomShape 584"/>
              <p:cNvSpPr/>
              <p:nvPr/>
            </p:nvSpPr>
            <p:spPr>
              <a:xfrm>
                <a:off x="6964920" y="1553040"/>
                <a:ext cx="46080" cy="23040"/>
              </a:xfrm>
              <a:custGeom>
                <a:avLst/>
                <a:gdLst/>
                <a:ahLst/>
                <a:rect l="l" t="t" r="r" b="b"/>
                <a:pathLst>
                  <a:path w="3708" h="1883">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style>
              <a:lnRef idx="0"/>
              <a:fillRef idx="0"/>
              <a:effectRef idx="0"/>
              <a:fontRef idx="minor"/>
            </p:style>
          </p:sp>
        </p:grpSp>
        <p:grpSp>
          <p:nvGrpSpPr>
            <p:cNvPr id="3449" name="Group 585"/>
            <p:cNvGrpSpPr/>
            <p:nvPr/>
          </p:nvGrpSpPr>
          <p:grpSpPr>
            <a:xfrm>
              <a:off x="6906240" y="1583640"/>
              <a:ext cx="46080" cy="45000"/>
              <a:chOff x="6906240" y="1583640"/>
              <a:chExt cx="46080" cy="45000"/>
            </a:xfrm>
          </p:grpSpPr>
          <p:sp>
            <p:nvSpPr>
              <p:cNvPr id="3450" name="CustomShape 586"/>
              <p:cNvSpPr/>
              <p:nvPr/>
            </p:nvSpPr>
            <p:spPr>
              <a:xfrm>
                <a:off x="6906240" y="1595160"/>
                <a:ext cx="46080" cy="33480"/>
              </a:xfrm>
              <a:custGeom>
                <a:avLst/>
                <a:gdLst/>
                <a:ahLst/>
                <a:rect l="l" t="t" r="r" b="b"/>
                <a:pathLst>
                  <a:path w="3708" h="2698">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style>
              <a:lnRef idx="0"/>
              <a:fillRef idx="0"/>
              <a:effectRef idx="0"/>
              <a:fontRef idx="minor"/>
            </p:style>
          </p:sp>
          <p:sp>
            <p:nvSpPr>
              <p:cNvPr id="3451" name="CustomShape 587"/>
              <p:cNvSpPr/>
              <p:nvPr/>
            </p:nvSpPr>
            <p:spPr>
              <a:xfrm>
                <a:off x="6906240" y="1583640"/>
                <a:ext cx="46080" cy="23400"/>
              </a:xfrm>
              <a:custGeom>
                <a:avLst/>
                <a:gdLst/>
                <a:ahLst/>
                <a:rect l="l" t="t" r="r" b="b"/>
                <a:pathLst>
                  <a:path w="3708" h="1895">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style>
              <a:lnRef idx="0"/>
              <a:fillRef idx="0"/>
              <a:effectRef idx="0"/>
              <a:fontRef idx="minor"/>
            </p:style>
          </p:sp>
        </p:grpSp>
      </p:grpSp>
      <p:sp>
        <p:nvSpPr>
          <p:cNvPr id="3452" name="CustomShape 588"/>
          <p:cNvSpPr/>
          <p:nvPr/>
        </p:nvSpPr>
        <p:spPr>
          <a:xfrm>
            <a:off x="7558200" y="1400760"/>
            <a:ext cx="20520" cy="15480"/>
          </a:xfrm>
          <a:custGeom>
            <a:avLst/>
            <a:gdLst/>
            <a:ahLst/>
            <a:rect l="l" t="t" r="r" b="b"/>
            <a:pathLst>
              <a:path w="1295" h="987">
                <a:moveTo>
                  <a:pt x="0" y="1"/>
                </a:moveTo>
                <a:lnTo>
                  <a:pt x="0" y="223"/>
                </a:lnTo>
                <a:lnTo>
                  <a:pt x="1294" y="987"/>
                </a:lnTo>
                <a:lnTo>
                  <a:pt x="1294" y="753"/>
                </a:lnTo>
                <a:lnTo>
                  <a:pt x="0" y="1"/>
                </a:lnTo>
                <a:close/>
              </a:path>
            </a:pathLst>
          </a:custGeom>
          <a:solidFill>
            <a:srgbClr val="435d74"/>
          </a:solidFill>
          <a:ln>
            <a:noFill/>
          </a:ln>
        </p:spPr>
        <p:style>
          <a:lnRef idx="0"/>
          <a:fillRef idx="0"/>
          <a:effectRef idx="0"/>
          <a:fontRef idx="minor"/>
        </p:style>
      </p:sp>
      <p:sp>
        <p:nvSpPr>
          <p:cNvPr id="3453" name="CustomShape 589"/>
          <p:cNvSpPr/>
          <p:nvPr/>
        </p:nvSpPr>
        <p:spPr>
          <a:xfrm>
            <a:off x="7579080" y="1383480"/>
            <a:ext cx="50400" cy="32760"/>
          </a:xfrm>
          <a:custGeom>
            <a:avLst/>
            <a:gdLst/>
            <a:ahLst/>
            <a:rect l="l" t="t" r="r" b="b"/>
            <a:pathLst>
              <a:path w="3130" h="2046">
                <a:moveTo>
                  <a:pt x="3130" y="0"/>
                </a:moveTo>
                <a:lnTo>
                  <a:pt x="0" y="1812"/>
                </a:lnTo>
                <a:lnTo>
                  <a:pt x="0" y="2046"/>
                </a:lnTo>
                <a:lnTo>
                  <a:pt x="3130" y="222"/>
                </a:lnTo>
                <a:lnTo>
                  <a:pt x="3130" y="0"/>
                </a:lnTo>
                <a:close/>
              </a:path>
            </a:pathLst>
          </a:custGeom>
          <a:solidFill>
            <a:srgbClr val="bac8d3"/>
          </a:solidFill>
          <a:ln>
            <a:noFill/>
          </a:ln>
        </p:spPr>
        <p:style>
          <a:lnRef idx="0"/>
          <a:fillRef idx="0"/>
          <a:effectRef idx="0"/>
          <a:fontRef idx="minor"/>
        </p:style>
      </p:sp>
      <p:sp>
        <p:nvSpPr>
          <p:cNvPr id="3454" name="CustomShape 590"/>
          <p:cNvSpPr/>
          <p:nvPr/>
        </p:nvSpPr>
        <p:spPr>
          <a:xfrm>
            <a:off x="7558200" y="1360440"/>
            <a:ext cx="89640" cy="52200"/>
          </a:xfrm>
          <a:custGeom>
            <a:avLst/>
            <a:gdLst/>
            <a:ahLst/>
            <a:rect l="l" t="t" r="r" b="b"/>
            <a:pathLst>
              <a:path w="5558" h="3241">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style>
          <a:lnRef idx="0"/>
          <a:fillRef idx="0"/>
          <a:effectRef idx="0"/>
          <a:fontRef idx="minor"/>
        </p:style>
      </p:sp>
      <p:sp>
        <p:nvSpPr>
          <p:cNvPr id="3455" name="CustomShape 591"/>
          <p:cNvSpPr/>
          <p:nvPr/>
        </p:nvSpPr>
        <p:spPr>
          <a:xfrm>
            <a:off x="7629840" y="1383480"/>
            <a:ext cx="18000" cy="13320"/>
          </a:xfrm>
          <a:custGeom>
            <a:avLst/>
            <a:gdLst/>
            <a:ahLst/>
            <a:rect l="l" t="t" r="r" b="b"/>
            <a:pathLst>
              <a:path w="1135" h="839">
                <a:moveTo>
                  <a:pt x="1" y="0"/>
                </a:moveTo>
                <a:lnTo>
                  <a:pt x="1" y="222"/>
                </a:lnTo>
                <a:lnTo>
                  <a:pt x="987" y="838"/>
                </a:lnTo>
                <a:lnTo>
                  <a:pt x="1134" y="715"/>
                </a:lnTo>
                <a:lnTo>
                  <a:pt x="1" y="0"/>
                </a:lnTo>
                <a:close/>
              </a:path>
            </a:pathLst>
          </a:custGeom>
          <a:solidFill>
            <a:srgbClr val="435d74"/>
          </a:solidFill>
          <a:ln>
            <a:noFill/>
          </a:ln>
        </p:spPr>
        <p:style>
          <a:lnRef idx="0"/>
          <a:fillRef idx="0"/>
          <a:effectRef idx="0"/>
          <a:fontRef idx="minor"/>
        </p:style>
      </p:sp>
      <p:sp>
        <p:nvSpPr>
          <p:cNvPr id="3456" name="CustomShape 592"/>
          <p:cNvSpPr/>
          <p:nvPr/>
        </p:nvSpPr>
        <p:spPr>
          <a:xfrm>
            <a:off x="7596720" y="1361520"/>
            <a:ext cx="12960" cy="10440"/>
          </a:xfrm>
          <a:custGeom>
            <a:avLst/>
            <a:gdLst/>
            <a:ahLst/>
            <a:rect l="l" t="t" r="r" b="b"/>
            <a:pathLst>
              <a:path w="814" h="667">
                <a:moveTo>
                  <a:pt x="0" y="1"/>
                </a:moveTo>
                <a:lnTo>
                  <a:pt x="0" y="210"/>
                </a:lnTo>
                <a:lnTo>
                  <a:pt x="641" y="666"/>
                </a:lnTo>
                <a:lnTo>
                  <a:pt x="813" y="568"/>
                </a:lnTo>
                <a:lnTo>
                  <a:pt x="0" y="1"/>
                </a:lnTo>
                <a:close/>
              </a:path>
            </a:pathLst>
          </a:custGeom>
          <a:solidFill>
            <a:srgbClr val="435d74"/>
          </a:solidFill>
          <a:ln>
            <a:noFill/>
          </a:ln>
        </p:spPr>
        <p:style>
          <a:lnRef idx="0"/>
          <a:fillRef idx="0"/>
          <a:effectRef idx="0"/>
          <a:fontRef idx="minor"/>
        </p:style>
      </p:sp>
      <p:sp>
        <p:nvSpPr>
          <p:cNvPr id="3457" name="CustomShape 593"/>
          <p:cNvSpPr/>
          <p:nvPr/>
        </p:nvSpPr>
        <p:spPr>
          <a:xfrm>
            <a:off x="7652520" y="1217520"/>
            <a:ext cx="76320" cy="141840"/>
          </a:xfrm>
          <a:custGeom>
            <a:avLst/>
            <a:gdLst/>
            <a:ahLst/>
            <a:rect l="l" t="t" r="r" b="b"/>
            <a:pathLst>
              <a:path w="4733" h="8761">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style>
          <a:lnRef idx="0"/>
          <a:fillRef idx="0"/>
          <a:effectRef idx="0"/>
          <a:fontRef idx="minor"/>
        </p:style>
      </p:sp>
      <p:sp>
        <p:nvSpPr>
          <p:cNvPr id="3458" name="CustomShape 594"/>
          <p:cNvSpPr/>
          <p:nvPr/>
        </p:nvSpPr>
        <p:spPr>
          <a:xfrm>
            <a:off x="7652520" y="1197720"/>
            <a:ext cx="76320" cy="38880"/>
          </a:xfrm>
          <a:custGeom>
            <a:avLst/>
            <a:gdLst/>
            <a:ahLst/>
            <a:rect l="l" t="t" r="r" b="b"/>
            <a:pathLst>
              <a:path w="4733" h="2416">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style>
          <a:lnRef idx="0"/>
          <a:fillRef idx="0"/>
          <a:effectRef idx="0"/>
          <a:fontRef idx="minor"/>
        </p:style>
      </p:sp>
      <p:sp>
        <p:nvSpPr>
          <p:cNvPr id="3459" name="CustomShape 595"/>
          <p:cNvSpPr/>
          <p:nvPr/>
        </p:nvSpPr>
        <p:spPr>
          <a:xfrm>
            <a:off x="7649640" y="1454400"/>
            <a:ext cx="20880" cy="15840"/>
          </a:xfrm>
          <a:custGeom>
            <a:avLst/>
            <a:gdLst/>
            <a:ahLst/>
            <a:rect l="l" t="t" r="r" b="b"/>
            <a:pathLst>
              <a:path w="1307" h="999">
                <a:moveTo>
                  <a:pt x="0" y="0"/>
                </a:moveTo>
                <a:lnTo>
                  <a:pt x="0" y="234"/>
                </a:lnTo>
                <a:lnTo>
                  <a:pt x="1306" y="998"/>
                </a:lnTo>
                <a:lnTo>
                  <a:pt x="1306" y="764"/>
                </a:lnTo>
                <a:lnTo>
                  <a:pt x="0" y="0"/>
                </a:lnTo>
                <a:close/>
              </a:path>
            </a:pathLst>
          </a:custGeom>
          <a:solidFill>
            <a:srgbClr val="374957"/>
          </a:solidFill>
          <a:ln>
            <a:noFill/>
          </a:ln>
        </p:spPr>
        <p:style>
          <a:lnRef idx="0"/>
          <a:fillRef idx="0"/>
          <a:effectRef idx="0"/>
          <a:fontRef idx="minor"/>
        </p:style>
      </p:sp>
      <p:sp>
        <p:nvSpPr>
          <p:cNvPr id="3460" name="CustomShape 596"/>
          <p:cNvSpPr/>
          <p:nvPr/>
        </p:nvSpPr>
        <p:spPr>
          <a:xfrm>
            <a:off x="7670880" y="1437120"/>
            <a:ext cx="50400" cy="32760"/>
          </a:xfrm>
          <a:custGeom>
            <a:avLst/>
            <a:gdLst/>
            <a:ahLst/>
            <a:rect l="l" t="t" r="r" b="b"/>
            <a:pathLst>
              <a:path w="3130" h="2047">
                <a:moveTo>
                  <a:pt x="3130" y="1"/>
                </a:moveTo>
                <a:lnTo>
                  <a:pt x="0" y="1812"/>
                </a:lnTo>
                <a:lnTo>
                  <a:pt x="0" y="2046"/>
                </a:lnTo>
                <a:lnTo>
                  <a:pt x="3130" y="223"/>
                </a:lnTo>
                <a:lnTo>
                  <a:pt x="3130" y="1"/>
                </a:lnTo>
                <a:close/>
              </a:path>
            </a:pathLst>
          </a:custGeom>
          <a:solidFill>
            <a:srgbClr val="435d74"/>
          </a:solidFill>
          <a:ln>
            <a:noFill/>
          </a:ln>
        </p:spPr>
        <p:style>
          <a:lnRef idx="0"/>
          <a:fillRef idx="0"/>
          <a:effectRef idx="0"/>
          <a:fontRef idx="minor"/>
        </p:style>
      </p:sp>
      <p:sp>
        <p:nvSpPr>
          <p:cNvPr id="3461" name="CustomShape 597"/>
          <p:cNvSpPr/>
          <p:nvPr/>
        </p:nvSpPr>
        <p:spPr>
          <a:xfrm>
            <a:off x="7649640" y="1414080"/>
            <a:ext cx="90000" cy="52200"/>
          </a:xfrm>
          <a:custGeom>
            <a:avLst/>
            <a:gdLst/>
            <a:ahLst/>
            <a:rect l="l" t="t" r="r" b="b"/>
            <a:pathLst>
              <a:path w="5570" h="3242">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style>
          <a:lnRef idx="0"/>
          <a:fillRef idx="0"/>
          <a:effectRef idx="0"/>
          <a:fontRef idx="minor"/>
        </p:style>
      </p:sp>
      <p:sp>
        <p:nvSpPr>
          <p:cNvPr id="3462" name="CustomShape 598"/>
          <p:cNvSpPr/>
          <p:nvPr/>
        </p:nvSpPr>
        <p:spPr>
          <a:xfrm>
            <a:off x="7721640" y="1437120"/>
            <a:ext cx="18000" cy="13320"/>
          </a:xfrm>
          <a:custGeom>
            <a:avLst/>
            <a:gdLst/>
            <a:ahLst/>
            <a:rect l="l" t="t" r="r" b="b"/>
            <a:pathLst>
              <a:path w="1135" h="839">
                <a:moveTo>
                  <a:pt x="1" y="1"/>
                </a:moveTo>
                <a:lnTo>
                  <a:pt x="1" y="223"/>
                </a:lnTo>
                <a:lnTo>
                  <a:pt x="987" y="839"/>
                </a:lnTo>
                <a:lnTo>
                  <a:pt x="1135" y="715"/>
                </a:lnTo>
                <a:lnTo>
                  <a:pt x="1" y="1"/>
                </a:lnTo>
                <a:close/>
              </a:path>
            </a:pathLst>
          </a:custGeom>
          <a:solidFill>
            <a:srgbClr val="374957"/>
          </a:solidFill>
          <a:ln>
            <a:noFill/>
          </a:ln>
        </p:spPr>
        <p:style>
          <a:lnRef idx="0"/>
          <a:fillRef idx="0"/>
          <a:effectRef idx="0"/>
          <a:fontRef idx="minor"/>
        </p:style>
      </p:sp>
      <p:sp>
        <p:nvSpPr>
          <p:cNvPr id="3463" name="CustomShape 599"/>
          <p:cNvSpPr/>
          <p:nvPr/>
        </p:nvSpPr>
        <p:spPr>
          <a:xfrm>
            <a:off x="7687800" y="1415160"/>
            <a:ext cx="12960" cy="10440"/>
          </a:xfrm>
          <a:custGeom>
            <a:avLst/>
            <a:gdLst/>
            <a:ahLst/>
            <a:rect l="l" t="t" r="r" b="b"/>
            <a:pathLst>
              <a:path w="826" h="666">
                <a:moveTo>
                  <a:pt x="0" y="0"/>
                </a:moveTo>
                <a:lnTo>
                  <a:pt x="0" y="210"/>
                </a:lnTo>
                <a:lnTo>
                  <a:pt x="641" y="666"/>
                </a:lnTo>
                <a:lnTo>
                  <a:pt x="826" y="555"/>
                </a:lnTo>
                <a:lnTo>
                  <a:pt x="0" y="0"/>
                </a:lnTo>
                <a:close/>
              </a:path>
            </a:pathLst>
          </a:custGeom>
          <a:solidFill>
            <a:srgbClr val="374957"/>
          </a:solidFill>
          <a:ln>
            <a:noFill/>
          </a:ln>
        </p:spPr>
        <p:style>
          <a:lnRef idx="0"/>
          <a:fillRef idx="0"/>
          <a:effectRef idx="0"/>
          <a:fontRef idx="minor"/>
        </p:style>
      </p:sp>
      <p:sp>
        <p:nvSpPr>
          <p:cNvPr id="3464" name="CustomShape 600"/>
          <p:cNvSpPr/>
          <p:nvPr/>
        </p:nvSpPr>
        <p:spPr>
          <a:xfrm>
            <a:off x="7743960" y="1270800"/>
            <a:ext cx="76320" cy="141840"/>
          </a:xfrm>
          <a:custGeom>
            <a:avLst/>
            <a:gdLst/>
            <a:ahLst/>
            <a:rect l="l" t="t" r="r" b="b"/>
            <a:pathLst>
              <a:path w="4721" h="8774">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style>
          <a:lnRef idx="0"/>
          <a:fillRef idx="0"/>
          <a:effectRef idx="0"/>
          <a:fontRef idx="minor"/>
        </p:style>
      </p:sp>
      <p:sp>
        <p:nvSpPr>
          <p:cNvPr id="3465" name="CustomShape 601"/>
          <p:cNvSpPr/>
          <p:nvPr/>
        </p:nvSpPr>
        <p:spPr>
          <a:xfrm>
            <a:off x="7743960" y="1251720"/>
            <a:ext cx="76320" cy="38880"/>
          </a:xfrm>
          <a:custGeom>
            <a:avLst/>
            <a:gdLst/>
            <a:ahLst/>
            <a:rect l="l" t="t" r="r" b="b"/>
            <a:pathLst>
              <a:path w="4721" h="2416">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style>
          <a:lnRef idx="0"/>
          <a:fillRef idx="0"/>
          <a:effectRef idx="0"/>
          <a:fontRef idx="minor"/>
        </p:style>
      </p:sp>
      <p:sp>
        <p:nvSpPr>
          <p:cNvPr id="3466" name="CustomShape 602"/>
          <p:cNvSpPr/>
          <p:nvPr/>
        </p:nvSpPr>
        <p:spPr>
          <a:xfrm>
            <a:off x="7741800" y="1506960"/>
            <a:ext cx="20880" cy="15480"/>
          </a:xfrm>
          <a:custGeom>
            <a:avLst/>
            <a:gdLst/>
            <a:ahLst/>
            <a:rect l="l" t="t" r="r" b="b"/>
            <a:pathLst>
              <a:path w="1307" h="987">
                <a:moveTo>
                  <a:pt x="1" y="1"/>
                </a:moveTo>
                <a:lnTo>
                  <a:pt x="1" y="223"/>
                </a:lnTo>
                <a:lnTo>
                  <a:pt x="1307" y="987"/>
                </a:lnTo>
                <a:lnTo>
                  <a:pt x="1307" y="753"/>
                </a:lnTo>
                <a:lnTo>
                  <a:pt x="1" y="1"/>
                </a:lnTo>
                <a:close/>
              </a:path>
            </a:pathLst>
          </a:custGeom>
          <a:solidFill>
            <a:srgbClr val="435d74"/>
          </a:solidFill>
          <a:ln>
            <a:noFill/>
          </a:ln>
        </p:spPr>
        <p:style>
          <a:lnRef idx="0"/>
          <a:fillRef idx="0"/>
          <a:effectRef idx="0"/>
          <a:fontRef idx="minor"/>
        </p:style>
      </p:sp>
      <p:sp>
        <p:nvSpPr>
          <p:cNvPr id="3467" name="CustomShape 603"/>
          <p:cNvSpPr/>
          <p:nvPr/>
        </p:nvSpPr>
        <p:spPr>
          <a:xfrm>
            <a:off x="7763040" y="1489680"/>
            <a:ext cx="50400" cy="32760"/>
          </a:xfrm>
          <a:custGeom>
            <a:avLst/>
            <a:gdLst/>
            <a:ahLst/>
            <a:rect l="l" t="t" r="r" b="b"/>
            <a:pathLst>
              <a:path w="3131" h="2046">
                <a:moveTo>
                  <a:pt x="3130" y="0"/>
                </a:moveTo>
                <a:lnTo>
                  <a:pt x="1" y="1812"/>
                </a:lnTo>
                <a:lnTo>
                  <a:pt x="1" y="2046"/>
                </a:lnTo>
                <a:lnTo>
                  <a:pt x="3130" y="234"/>
                </a:lnTo>
                <a:lnTo>
                  <a:pt x="3130" y="0"/>
                </a:lnTo>
                <a:close/>
              </a:path>
            </a:pathLst>
          </a:custGeom>
          <a:solidFill>
            <a:srgbClr val="bac8d3"/>
          </a:solidFill>
          <a:ln>
            <a:noFill/>
          </a:ln>
        </p:spPr>
        <p:style>
          <a:lnRef idx="0"/>
          <a:fillRef idx="0"/>
          <a:effectRef idx="0"/>
          <a:fontRef idx="minor"/>
        </p:style>
      </p:sp>
      <p:sp>
        <p:nvSpPr>
          <p:cNvPr id="3468" name="CustomShape 604"/>
          <p:cNvSpPr/>
          <p:nvPr/>
        </p:nvSpPr>
        <p:spPr>
          <a:xfrm>
            <a:off x="7741800" y="1467000"/>
            <a:ext cx="90000" cy="51840"/>
          </a:xfrm>
          <a:custGeom>
            <a:avLst/>
            <a:gdLst/>
            <a:ahLst/>
            <a:rect l="l" t="t" r="r" b="b"/>
            <a:pathLst>
              <a:path w="5571" h="3229">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style>
          <a:lnRef idx="0"/>
          <a:fillRef idx="0"/>
          <a:effectRef idx="0"/>
          <a:fontRef idx="minor"/>
        </p:style>
      </p:sp>
      <p:sp>
        <p:nvSpPr>
          <p:cNvPr id="3469" name="CustomShape 605"/>
          <p:cNvSpPr/>
          <p:nvPr/>
        </p:nvSpPr>
        <p:spPr>
          <a:xfrm>
            <a:off x="7813800" y="1489680"/>
            <a:ext cx="18000" cy="13320"/>
          </a:xfrm>
          <a:custGeom>
            <a:avLst/>
            <a:gdLst/>
            <a:ahLst/>
            <a:rect l="l" t="t" r="r" b="b"/>
            <a:pathLst>
              <a:path w="1135" h="839">
                <a:moveTo>
                  <a:pt x="0" y="0"/>
                </a:moveTo>
                <a:lnTo>
                  <a:pt x="0" y="234"/>
                </a:lnTo>
                <a:lnTo>
                  <a:pt x="986" y="838"/>
                </a:lnTo>
                <a:lnTo>
                  <a:pt x="1134" y="715"/>
                </a:lnTo>
                <a:lnTo>
                  <a:pt x="0" y="0"/>
                </a:lnTo>
                <a:close/>
              </a:path>
            </a:pathLst>
          </a:custGeom>
          <a:solidFill>
            <a:srgbClr val="435d74"/>
          </a:solidFill>
          <a:ln>
            <a:noFill/>
          </a:ln>
        </p:spPr>
        <p:style>
          <a:lnRef idx="0"/>
          <a:fillRef idx="0"/>
          <a:effectRef idx="0"/>
          <a:fontRef idx="minor"/>
        </p:style>
      </p:sp>
      <p:sp>
        <p:nvSpPr>
          <p:cNvPr id="3470" name="CustomShape 606"/>
          <p:cNvSpPr/>
          <p:nvPr/>
        </p:nvSpPr>
        <p:spPr>
          <a:xfrm>
            <a:off x="7780320" y="1467720"/>
            <a:ext cx="12960" cy="10440"/>
          </a:xfrm>
          <a:custGeom>
            <a:avLst/>
            <a:gdLst/>
            <a:ahLst/>
            <a:rect l="l" t="t" r="r" b="b"/>
            <a:pathLst>
              <a:path w="814" h="667">
                <a:moveTo>
                  <a:pt x="1" y="1"/>
                </a:moveTo>
                <a:lnTo>
                  <a:pt x="1" y="223"/>
                </a:lnTo>
                <a:lnTo>
                  <a:pt x="629" y="666"/>
                </a:lnTo>
                <a:lnTo>
                  <a:pt x="814" y="568"/>
                </a:lnTo>
                <a:lnTo>
                  <a:pt x="1" y="1"/>
                </a:lnTo>
                <a:close/>
              </a:path>
            </a:pathLst>
          </a:custGeom>
          <a:solidFill>
            <a:srgbClr val="435d74"/>
          </a:solidFill>
          <a:ln>
            <a:noFill/>
          </a:ln>
        </p:spPr>
        <p:style>
          <a:lnRef idx="0"/>
          <a:fillRef idx="0"/>
          <a:effectRef idx="0"/>
          <a:fontRef idx="minor"/>
        </p:style>
      </p:sp>
      <p:sp>
        <p:nvSpPr>
          <p:cNvPr id="3471" name="CustomShape 607"/>
          <p:cNvSpPr/>
          <p:nvPr/>
        </p:nvSpPr>
        <p:spPr>
          <a:xfrm>
            <a:off x="7836120" y="1323720"/>
            <a:ext cx="76320" cy="141840"/>
          </a:xfrm>
          <a:custGeom>
            <a:avLst/>
            <a:gdLst/>
            <a:ahLst/>
            <a:rect l="l" t="t" r="r" b="b"/>
            <a:pathLst>
              <a:path w="4732" h="8761">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style>
          <a:lnRef idx="0"/>
          <a:fillRef idx="0"/>
          <a:effectRef idx="0"/>
          <a:fontRef idx="minor"/>
        </p:style>
      </p:sp>
      <p:sp>
        <p:nvSpPr>
          <p:cNvPr id="3472" name="CustomShape 608"/>
          <p:cNvSpPr/>
          <p:nvPr/>
        </p:nvSpPr>
        <p:spPr>
          <a:xfrm>
            <a:off x="7836120" y="1304280"/>
            <a:ext cx="76320" cy="38880"/>
          </a:xfrm>
          <a:custGeom>
            <a:avLst/>
            <a:gdLst/>
            <a:ahLst/>
            <a:rect l="l" t="t" r="r" b="b"/>
            <a:pathLst>
              <a:path w="4720" h="2416">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style>
          <a:lnRef idx="0"/>
          <a:fillRef idx="0"/>
          <a:effectRef idx="0"/>
          <a:fontRef idx="minor"/>
        </p:style>
      </p:sp>
      <p:sp>
        <p:nvSpPr>
          <p:cNvPr id="3473" name="CustomShape 609"/>
          <p:cNvSpPr/>
          <p:nvPr/>
        </p:nvSpPr>
        <p:spPr>
          <a:xfrm>
            <a:off x="7833960" y="1560240"/>
            <a:ext cx="20880" cy="15480"/>
          </a:xfrm>
          <a:custGeom>
            <a:avLst/>
            <a:gdLst/>
            <a:ahLst/>
            <a:rect l="l" t="t" r="r" b="b"/>
            <a:pathLst>
              <a:path w="1307" h="987">
                <a:moveTo>
                  <a:pt x="1" y="0"/>
                </a:moveTo>
                <a:lnTo>
                  <a:pt x="1" y="235"/>
                </a:lnTo>
                <a:lnTo>
                  <a:pt x="1307" y="986"/>
                </a:lnTo>
                <a:lnTo>
                  <a:pt x="1307" y="752"/>
                </a:lnTo>
                <a:lnTo>
                  <a:pt x="1" y="0"/>
                </a:lnTo>
                <a:close/>
              </a:path>
            </a:pathLst>
          </a:custGeom>
          <a:solidFill>
            <a:srgbClr val="374957"/>
          </a:solidFill>
          <a:ln>
            <a:noFill/>
          </a:ln>
        </p:spPr>
        <p:style>
          <a:lnRef idx="0"/>
          <a:fillRef idx="0"/>
          <a:effectRef idx="0"/>
          <a:fontRef idx="minor"/>
        </p:style>
      </p:sp>
      <p:sp>
        <p:nvSpPr>
          <p:cNvPr id="3474" name="CustomShape 610"/>
          <p:cNvSpPr/>
          <p:nvPr/>
        </p:nvSpPr>
        <p:spPr>
          <a:xfrm>
            <a:off x="7855200" y="1542960"/>
            <a:ext cx="50040" cy="32760"/>
          </a:xfrm>
          <a:custGeom>
            <a:avLst/>
            <a:gdLst/>
            <a:ahLst/>
            <a:rect l="l" t="t" r="r" b="b"/>
            <a:pathLst>
              <a:path w="3118" h="2047">
                <a:moveTo>
                  <a:pt x="3118" y="1"/>
                </a:moveTo>
                <a:lnTo>
                  <a:pt x="1" y="1812"/>
                </a:lnTo>
                <a:lnTo>
                  <a:pt x="1" y="2046"/>
                </a:lnTo>
                <a:lnTo>
                  <a:pt x="3118" y="235"/>
                </a:lnTo>
                <a:lnTo>
                  <a:pt x="3118" y="1"/>
                </a:lnTo>
                <a:close/>
              </a:path>
            </a:pathLst>
          </a:custGeom>
          <a:solidFill>
            <a:srgbClr val="435d74"/>
          </a:solidFill>
          <a:ln>
            <a:noFill/>
          </a:ln>
        </p:spPr>
        <p:style>
          <a:lnRef idx="0"/>
          <a:fillRef idx="0"/>
          <a:effectRef idx="0"/>
          <a:fontRef idx="minor"/>
        </p:style>
      </p:sp>
      <p:sp>
        <p:nvSpPr>
          <p:cNvPr id="3475" name="CustomShape 611"/>
          <p:cNvSpPr/>
          <p:nvPr/>
        </p:nvSpPr>
        <p:spPr>
          <a:xfrm>
            <a:off x="7833960" y="1519920"/>
            <a:ext cx="89640" cy="52200"/>
          </a:xfrm>
          <a:custGeom>
            <a:avLst/>
            <a:gdLst/>
            <a:ahLst/>
            <a:rect l="l" t="t" r="r" b="b"/>
            <a:pathLst>
              <a:path w="5558" h="323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style>
          <a:lnRef idx="0"/>
          <a:fillRef idx="0"/>
          <a:effectRef idx="0"/>
          <a:fontRef idx="minor"/>
        </p:style>
      </p:sp>
      <p:sp>
        <p:nvSpPr>
          <p:cNvPr id="3476" name="CustomShape 612"/>
          <p:cNvSpPr/>
          <p:nvPr/>
        </p:nvSpPr>
        <p:spPr>
          <a:xfrm>
            <a:off x="7905600" y="1542960"/>
            <a:ext cx="18000" cy="13320"/>
          </a:xfrm>
          <a:custGeom>
            <a:avLst/>
            <a:gdLst/>
            <a:ahLst/>
            <a:rect l="l" t="t" r="r" b="b"/>
            <a:pathLst>
              <a:path w="1135" h="839">
                <a:moveTo>
                  <a:pt x="1" y="1"/>
                </a:moveTo>
                <a:lnTo>
                  <a:pt x="1" y="235"/>
                </a:lnTo>
                <a:lnTo>
                  <a:pt x="999" y="839"/>
                </a:lnTo>
                <a:lnTo>
                  <a:pt x="1135" y="715"/>
                </a:lnTo>
                <a:lnTo>
                  <a:pt x="1" y="1"/>
                </a:lnTo>
                <a:close/>
              </a:path>
            </a:pathLst>
          </a:custGeom>
          <a:solidFill>
            <a:srgbClr val="374957"/>
          </a:solidFill>
          <a:ln>
            <a:noFill/>
          </a:ln>
        </p:spPr>
        <p:style>
          <a:lnRef idx="0"/>
          <a:fillRef idx="0"/>
          <a:effectRef idx="0"/>
          <a:fontRef idx="minor"/>
        </p:style>
      </p:sp>
      <p:sp>
        <p:nvSpPr>
          <p:cNvPr id="3477" name="CustomShape 613"/>
          <p:cNvSpPr/>
          <p:nvPr/>
        </p:nvSpPr>
        <p:spPr>
          <a:xfrm>
            <a:off x="7872120" y="1521000"/>
            <a:ext cx="12960" cy="10440"/>
          </a:xfrm>
          <a:custGeom>
            <a:avLst/>
            <a:gdLst/>
            <a:ahLst/>
            <a:rect l="l" t="t" r="r" b="b"/>
            <a:pathLst>
              <a:path w="826" h="666">
                <a:moveTo>
                  <a:pt x="0" y="0"/>
                </a:moveTo>
                <a:lnTo>
                  <a:pt x="0" y="222"/>
                </a:lnTo>
                <a:lnTo>
                  <a:pt x="641" y="666"/>
                </a:lnTo>
                <a:lnTo>
                  <a:pt x="826" y="567"/>
                </a:lnTo>
                <a:lnTo>
                  <a:pt x="0" y="0"/>
                </a:lnTo>
                <a:close/>
              </a:path>
            </a:pathLst>
          </a:custGeom>
          <a:solidFill>
            <a:srgbClr val="374957"/>
          </a:solidFill>
          <a:ln>
            <a:noFill/>
          </a:ln>
        </p:spPr>
        <p:style>
          <a:lnRef idx="0"/>
          <a:fillRef idx="0"/>
          <a:effectRef idx="0"/>
          <a:fontRef idx="minor"/>
        </p:style>
      </p:sp>
      <p:sp>
        <p:nvSpPr>
          <p:cNvPr id="3478" name="CustomShape 614"/>
          <p:cNvSpPr/>
          <p:nvPr/>
        </p:nvSpPr>
        <p:spPr>
          <a:xfrm>
            <a:off x="7927920" y="1377000"/>
            <a:ext cx="76320" cy="141840"/>
          </a:xfrm>
          <a:custGeom>
            <a:avLst/>
            <a:gdLst/>
            <a:ahLst/>
            <a:rect l="l" t="t" r="r" b="b"/>
            <a:pathLst>
              <a:path w="4733" h="8762">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style>
          <a:lnRef idx="0"/>
          <a:fillRef idx="0"/>
          <a:effectRef idx="0"/>
          <a:fontRef idx="minor"/>
        </p:style>
      </p:sp>
      <p:sp>
        <p:nvSpPr>
          <p:cNvPr id="3479" name="CustomShape 615"/>
          <p:cNvSpPr/>
          <p:nvPr/>
        </p:nvSpPr>
        <p:spPr>
          <a:xfrm>
            <a:off x="7927920" y="1357200"/>
            <a:ext cx="76320" cy="38880"/>
          </a:xfrm>
          <a:custGeom>
            <a:avLst/>
            <a:gdLst/>
            <a:ahLst/>
            <a:rect l="l" t="t" r="r" b="b"/>
            <a:pathLst>
              <a:path w="4733" h="2416">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style>
          <a:lnRef idx="0"/>
          <a:fillRef idx="0"/>
          <a:effectRef idx="0"/>
          <a:fontRef idx="minor"/>
        </p:style>
      </p:sp>
      <p:sp>
        <p:nvSpPr>
          <p:cNvPr id="3480" name="CustomShape 616"/>
          <p:cNvSpPr/>
          <p:nvPr/>
        </p:nvSpPr>
        <p:spPr>
          <a:xfrm>
            <a:off x="7926120" y="1613520"/>
            <a:ext cx="20880" cy="15480"/>
          </a:xfrm>
          <a:custGeom>
            <a:avLst/>
            <a:gdLst/>
            <a:ahLst/>
            <a:rect l="l" t="t" r="r" b="b"/>
            <a:pathLst>
              <a:path w="1307" h="987">
                <a:moveTo>
                  <a:pt x="0" y="1"/>
                </a:moveTo>
                <a:lnTo>
                  <a:pt x="0" y="235"/>
                </a:lnTo>
                <a:lnTo>
                  <a:pt x="1306" y="987"/>
                </a:lnTo>
                <a:lnTo>
                  <a:pt x="1306" y="753"/>
                </a:lnTo>
                <a:lnTo>
                  <a:pt x="0" y="1"/>
                </a:lnTo>
                <a:close/>
              </a:path>
            </a:pathLst>
          </a:custGeom>
          <a:solidFill>
            <a:srgbClr val="435d74"/>
          </a:solidFill>
          <a:ln>
            <a:noFill/>
          </a:ln>
        </p:spPr>
        <p:style>
          <a:lnRef idx="0"/>
          <a:fillRef idx="0"/>
          <a:effectRef idx="0"/>
          <a:fontRef idx="minor"/>
        </p:style>
      </p:sp>
      <p:sp>
        <p:nvSpPr>
          <p:cNvPr id="3481" name="CustomShape 617"/>
          <p:cNvSpPr/>
          <p:nvPr/>
        </p:nvSpPr>
        <p:spPr>
          <a:xfrm>
            <a:off x="7947360" y="1596240"/>
            <a:ext cx="50040" cy="32760"/>
          </a:xfrm>
          <a:custGeom>
            <a:avLst/>
            <a:gdLst/>
            <a:ahLst/>
            <a:rect l="l" t="t" r="r" b="b"/>
            <a:pathLst>
              <a:path w="3118" h="2046">
                <a:moveTo>
                  <a:pt x="3117" y="0"/>
                </a:moveTo>
                <a:lnTo>
                  <a:pt x="0" y="1812"/>
                </a:lnTo>
                <a:lnTo>
                  <a:pt x="0" y="2046"/>
                </a:lnTo>
                <a:lnTo>
                  <a:pt x="3117" y="234"/>
                </a:lnTo>
                <a:lnTo>
                  <a:pt x="3117" y="0"/>
                </a:lnTo>
                <a:close/>
              </a:path>
            </a:pathLst>
          </a:custGeom>
          <a:solidFill>
            <a:srgbClr val="bac8d3"/>
          </a:solidFill>
          <a:ln>
            <a:noFill/>
          </a:ln>
        </p:spPr>
        <p:style>
          <a:lnRef idx="0"/>
          <a:fillRef idx="0"/>
          <a:effectRef idx="0"/>
          <a:fontRef idx="minor"/>
        </p:style>
      </p:sp>
      <p:sp>
        <p:nvSpPr>
          <p:cNvPr id="3482" name="CustomShape 618"/>
          <p:cNvSpPr/>
          <p:nvPr/>
        </p:nvSpPr>
        <p:spPr>
          <a:xfrm>
            <a:off x="7926120" y="1573200"/>
            <a:ext cx="89640" cy="51840"/>
          </a:xfrm>
          <a:custGeom>
            <a:avLst/>
            <a:gdLst/>
            <a:ahLst/>
            <a:rect l="l" t="t" r="r" b="b"/>
            <a:pathLst>
              <a:path w="5558" h="3229">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style>
          <a:lnRef idx="0"/>
          <a:fillRef idx="0"/>
          <a:effectRef idx="0"/>
          <a:fontRef idx="minor"/>
        </p:style>
      </p:sp>
      <p:sp>
        <p:nvSpPr>
          <p:cNvPr id="3483" name="CustomShape 619"/>
          <p:cNvSpPr/>
          <p:nvPr/>
        </p:nvSpPr>
        <p:spPr>
          <a:xfrm>
            <a:off x="7998120" y="1596240"/>
            <a:ext cx="18000" cy="13320"/>
          </a:xfrm>
          <a:custGeom>
            <a:avLst/>
            <a:gdLst/>
            <a:ahLst/>
            <a:rect l="l" t="t" r="r" b="b"/>
            <a:pathLst>
              <a:path w="1135" h="839">
                <a:moveTo>
                  <a:pt x="0" y="0"/>
                </a:moveTo>
                <a:lnTo>
                  <a:pt x="0" y="234"/>
                </a:lnTo>
                <a:lnTo>
                  <a:pt x="998" y="838"/>
                </a:lnTo>
                <a:lnTo>
                  <a:pt x="1134" y="715"/>
                </a:lnTo>
                <a:lnTo>
                  <a:pt x="0" y="0"/>
                </a:lnTo>
                <a:close/>
              </a:path>
            </a:pathLst>
          </a:custGeom>
          <a:solidFill>
            <a:srgbClr val="435d74"/>
          </a:solidFill>
          <a:ln>
            <a:noFill/>
          </a:ln>
        </p:spPr>
        <p:style>
          <a:lnRef idx="0"/>
          <a:fillRef idx="0"/>
          <a:effectRef idx="0"/>
          <a:fontRef idx="minor"/>
        </p:style>
      </p:sp>
      <p:sp>
        <p:nvSpPr>
          <p:cNvPr id="3484" name="CustomShape 620"/>
          <p:cNvSpPr/>
          <p:nvPr/>
        </p:nvSpPr>
        <p:spPr>
          <a:xfrm>
            <a:off x="7964640" y="1574280"/>
            <a:ext cx="12960" cy="10800"/>
          </a:xfrm>
          <a:custGeom>
            <a:avLst/>
            <a:gdLst/>
            <a:ahLst/>
            <a:rect l="l" t="t" r="r" b="b"/>
            <a:pathLst>
              <a:path w="827" h="679">
                <a:moveTo>
                  <a:pt x="1" y="1"/>
                </a:moveTo>
                <a:lnTo>
                  <a:pt x="1" y="223"/>
                </a:lnTo>
                <a:lnTo>
                  <a:pt x="641" y="679"/>
                </a:lnTo>
                <a:lnTo>
                  <a:pt x="826" y="568"/>
                </a:lnTo>
                <a:lnTo>
                  <a:pt x="1" y="1"/>
                </a:lnTo>
                <a:close/>
              </a:path>
            </a:pathLst>
          </a:custGeom>
          <a:solidFill>
            <a:srgbClr val="435d74"/>
          </a:solidFill>
          <a:ln>
            <a:noFill/>
          </a:ln>
        </p:spPr>
        <p:style>
          <a:lnRef idx="0"/>
          <a:fillRef idx="0"/>
          <a:effectRef idx="0"/>
          <a:fontRef idx="minor"/>
        </p:style>
      </p:sp>
      <p:sp>
        <p:nvSpPr>
          <p:cNvPr id="3485" name="CustomShape 621"/>
          <p:cNvSpPr/>
          <p:nvPr/>
        </p:nvSpPr>
        <p:spPr>
          <a:xfrm>
            <a:off x="8020440" y="1429920"/>
            <a:ext cx="76320" cy="141840"/>
          </a:xfrm>
          <a:custGeom>
            <a:avLst/>
            <a:gdLst/>
            <a:ahLst/>
            <a:rect l="l" t="t" r="r" b="b"/>
            <a:pathLst>
              <a:path w="4720" h="8761">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style>
          <a:lnRef idx="0"/>
          <a:fillRef idx="0"/>
          <a:effectRef idx="0"/>
          <a:fontRef idx="minor"/>
        </p:style>
      </p:sp>
      <p:sp>
        <p:nvSpPr>
          <p:cNvPr id="3486" name="CustomShape 622"/>
          <p:cNvSpPr/>
          <p:nvPr/>
        </p:nvSpPr>
        <p:spPr>
          <a:xfrm>
            <a:off x="8020440" y="1410480"/>
            <a:ext cx="76320" cy="38880"/>
          </a:xfrm>
          <a:custGeom>
            <a:avLst/>
            <a:gdLst/>
            <a:ahLst/>
            <a:rect l="l" t="t" r="r" b="b"/>
            <a:pathLst>
              <a:path w="4720" h="2416">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style>
          <a:lnRef idx="0"/>
          <a:fillRef idx="0"/>
          <a:effectRef idx="0"/>
          <a:fontRef idx="minor"/>
        </p:style>
      </p:sp>
      <p:grpSp>
        <p:nvGrpSpPr>
          <p:cNvPr id="3487" name="Group 623"/>
          <p:cNvGrpSpPr/>
          <p:nvPr/>
        </p:nvGrpSpPr>
        <p:grpSpPr>
          <a:xfrm>
            <a:off x="6228000" y="1898280"/>
            <a:ext cx="1881720" cy="1143360"/>
            <a:chOff x="6228000" y="1898280"/>
            <a:chExt cx="1881720" cy="1143360"/>
          </a:xfrm>
        </p:grpSpPr>
        <p:sp>
          <p:nvSpPr>
            <p:cNvPr id="3488" name="CustomShape 624"/>
            <p:cNvSpPr/>
            <p:nvPr/>
          </p:nvSpPr>
          <p:spPr>
            <a:xfrm>
              <a:off x="6672960" y="1898280"/>
              <a:ext cx="13320" cy="1332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489" name="CustomShape 625"/>
            <p:cNvSpPr/>
            <p:nvPr/>
          </p:nvSpPr>
          <p:spPr>
            <a:xfrm>
              <a:off x="6702480" y="1898280"/>
              <a:ext cx="13320" cy="13320"/>
            </a:xfrm>
            <a:custGeom>
              <a:avLst/>
              <a:gdLst/>
              <a:ahLst/>
              <a:rect l="l" t="t" r="r" b="b"/>
              <a:pathLst>
                <a:path w="333"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490" name="CustomShape 626"/>
            <p:cNvSpPr/>
            <p:nvPr/>
          </p:nvSpPr>
          <p:spPr>
            <a:xfrm>
              <a:off x="6732360" y="1898280"/>
              <a:ext cx="13320" cy="13320"/>
            </a:xfrm>
            <a:custGeom>
              <a:avLst/>
              <a:gdLst/>
              <a:ahLst/>
              <a:rect l="l" t="t" r="r" b="b"/>
              <a:pathLst>
                <a:path w="333" h="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style>
            <a:lnRef idx="0"/>
            <a:fillRef idx="0"/>
            <a:effectRef idx="0"/>
            <a:fontRef idx="minor"/>
          </p:style>
        </p:sp>
        <p:sp>
          <p:nvSpPr>
            <p:cNvPr id="3491" name="CustomShape 627"/>
            <p:cNvSpPr/>
            <p:nvPr/>
          </p:nvSpPr>
          <p:spPr>
            <a:xfrm>
              <a:off x="6761880" y="1898280"/>
              <a:ext cx="13320" cy="13320"/>
            </a:xfrm>
            <a:custGeom>
              <a:avLst/>
              <a:gdLst/>
              <a:ahLst/>
              <a:rect l="l" t="t" r="r" b="b"/>
              <a:pathLst>
                <a:path w="333" h="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492" name="CustomShape 628"/>
            <p:cNvSpPr/>
            <p:nvPr/>
          </p:nvSpPr>
          <p:spPr>
            <a:xfrm>
              <a:off x="6791400" y="1898280"/>
              <a:ext cx="13320" cy="13320"/>
            </a:xfrm>
            <a:custGeom>
              <a:avLst/>
              <a:gdLst/>
              <a:ahLst/>
              <a:rect l="l" t="t" r="r" b="b"/>
              <a:pathLst>
                <a:path w="333" h="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493" name="CustomShape 629"/>
            <p:cNvSpPr/>
            <p:nvPr/>
          </p:nvSpPr>
          <p:spPr>
            <a:xfrm>
              <a:off x="6910200" y="1898280"/>
              <a:ext cx="13320" cy="1332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494" name="CustomShape 630"/>
            <p:cNvSpPr/>
            <p:nvPr/>
          </p:nvSpPr>
          <p:spPr>
            <a:xfrm>
              <a:off x="6939720" y="1898280"/>
              <a:ext cx="13320" cy="13320"/>
            </a:xfrm>
            <a:custGeom>
              <a:avLst/>
              <a:gdLst/>
              <a:ahLst/>
              <a:rect l="l" t="t" r="r" b="b"/>
              <a:pathLst>
                <a:path w="333"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495" name="CustomShape 631"/>
            <p:cNvSpPr/>
            <p:nvPr/>
          </p:nvSpPr>
          <p:spPr>
            <a:xfrm>
              <a:off x="6672960" y="1928160"/>
              <a:ext cx="13320" cy="1332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496" name="CustomShape 632"/>
            <p:cNvSpPr/>
            <p:nvPr/>
          </p:nvSpPr>
          <p:spPr>
            <a:xfrm>
              <a:off x="6702480" y="1928160"/>
              <a:ext cx="13320" cy="1332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497" name="CustomShape 633"/>
            <p:cNvSpPr/>
            <p:nvPr/>
          </p:nvSpPr>
          <p:spPr>
            <a:xfrm>
              <a:off x="6732360" y="192816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style>
            <a:lnRef idx="0"/>
            <a:fillRef idx="0"/>
            <a:effectRef idx="0"/>
            <a:fontRef idx="minor"/>
          </p:style>
        </p:sp>
        <p:sp>
          <p:nvSpPr>
            <p:cNvPr id="3498" name="CustomShape 634"/>
            <p:cNvSpPr/>
            <p:nvPr/>
          </p:nvSpPr>
          <p:spPr>
            <a:xfrm>
              <a:off x="6761880" y="1928160"/>
              <a:ext cx="13320" cy="13320"/>
            </a:xfrm>
            <a:custGeom>
              <a:avLst/>
              <a:gdLst/>
              <a:ahLst/>
              <a:rect l="l" t="t" r="r" b="b"/>
              <a:pathLst>
                <a:path w="333" h="332">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style>
            <a:lnRef idx="0"/>
            <a:fillRef idx="0"/>
            <a:effectRef idx="0"/>
            <a:fontRef idx="minor"/>
          </p:style>
        </p:sp>
        <p:sp>
          <p:nvSpPr>
            <p:cNvPr id="3499" name="CustomShape 635"/>
            <p:cNvSpPr/>
            <p:nvPr/>
          </p:nvSpPr>
          <p:spPr>
            <a:xfrm>
              <a:off x="6821280" y="1928160"/>
              <a:ext cx="13320" cy="1332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style>
            <a:lnRef idx="0"/>
            <a:fillRef idx="0"/>
            <a:effectRef idx="0"/>
            <a:fontRef idx="minor"/>
          </p:style>
        </p:sp>
        <p:sp>
          <p:nvSpPr>
            <p:cNvPr id="3500" name="CustomShape 636"/>
            <p:cNvSpPr/>
            <p:nvPr/>
          </p:nvSpPr>
          <p:spPr>
            <a:xfrm>
              <a:off x="6850800" y="1928160"/>
              <a:ext cx="13320" cy="13320"/>
            </a:xfrm>
            <a:custGeom>
              <a:avLst/>
              <a:gdLst/>
              <a:ahLst/>
              <a:rect l="l" t="t" r="r" b="b"/>
              <a:pathLst>
                <a:path w="333" h="332">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style>
            <a:lnRef idx="0"/>
            <a:fillRef idx="0"/>
            <a:effectRef idx="0"/>
            <a:fontRef idx="minor"/>
          </p:style>
        </p:sp>
        <p:sp>
          <p:nvSpPr>
            <p:cNvPr id="3501" name="CustomShape 637"/>
            <p:cNvSpPr/>
            <p:nvPr/>
          </p:nvSpPr>
          <p:spPr>
            <a:xfrm>
              <a:off x="6880680" y="1928160"/>
              <a:ext cx="13320" cy="1332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3502" name="CustomShape 638"/>
            <p:cNvSpPr/>
            <p:nvPr/>
          </p:nvSpPr>
          <p:spPr>
            <a:xfrm>
              <a:off x="6910200" y="1928160"/>
              <a:ext cx="13320" cy="1332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503" name="CustomShape 639"/>
            <p:cNvSpPr/>
            <p:nvPr/>
          </p:nvSpPr>
          <p:spPr>
            <a:xfrm>
              <a:off x="6939720" y="1928160"/>
              <a:ext cx="13320" cy="1332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504" name="CustomShape 640"/>
            <p:cNvSpPr/>
            <p:nvPr/>
          </p:nvSpPr>
          <p:spPr>
            <a:xfrm>
              <a:off x="6969600" y="1928160"/>
              <a:ext cx="13320" cy="13320"/>
            </a:xfrm>
            <a:custGeom>
              <a:avLst/>
              <a:gdLst/>
              <a:ahLst/>
              <a:rect l="l" t="t" r="r" b="b"/>
              <a:pathLst>
                <a:path w="333" h="332">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505" name="CustomShape 641"/>
            <p:cNvSpPr/>
            <p:nvPr/>
          </p:nvSpPr>
          <p:spPr>
            <a:xfrm>
              <a:off x="6999120" y="1928160"/>
              <a:ext cx="13320" cy="13320"/>
            </a:xfrm>
            <a:custGeom>
              <a:avLst/>
              <a:gdLst/>
              <a:ahLst/>
              <a:rect l="l" t="t" r="r" b="b"/>
              <a:pathLst>
                <a:path w="333" h="332">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506" name="CustomShape 642"/>
            <p:cNvSpPr/>
            <p:nvPr/>
          </p:nvSpPr>
          <p:spPr>
            <a:xfrm>
              <a:off x="7029000" y="192816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3507" name="CustomShape 643"/>
            <p:cNvSpPr/>
            <p:nvPr/>
          </p:nvSpPr>
          <p:spPr>
            <a:xfrm>
              <a:off x="7058520" y="1928160"/>
              <a:ext cx="13320" cy="13320"/>
            </a:xfrm>
            <a:custGeom>
              <a:avLst/>
              <a:gdLst/>
              <a:ahLst/>
              <a:rect l="l" t="t" r="r" b="b"/>
              <a:pathLst>
                <a:path w="333" h="332">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3508" name="CustomShape 644"/>
            <p:cNvSpPr/>
            <p:nvPr/>
          </p:nvSpPr>
          <p:spPr>
            <a:xfrm>
              <a:off x="7147440" y="1928160"/>
              <a:ext cx="13320" cy="1332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509" name="CustomShape 645"/>
            <p:cNvSpPr/>
            <p:nvPr/>
          </p:nvSpPr>
          <p:spPr>
            <a:xfrm>
              <a:off x="7177320" y="1928160"/>
              <a:ext cx="13320" cy="13320"/>
            </a:xfrm>
            <a:custGeom>
              <a:avLst/>
              <a:gdLst/>
              <a:ahLst/>
              <a:rect l="l" t="t" r="r" b="b"/>
              <a:pathLst>
                <a:path w="333"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510" name="CustomShape 646"/>
            <p:cNvSpPr/>
            <p:nvPr/>
          </p:nvSpPr>
          <p:spPr>
            <a:xfrm>
              <a:off x="7206840" y="1928160"/>
              <a:ext cx="13320" cy="1332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511" name="CustomShape 647"/>
            <p:cNvSpPr/>
            <p:nvPr/>
          </p:nvSpPr>
          <p:spPr>
            <a:xfrm>
              <a:off x="7236360" y="1928160"/>
              <a:ext cx="13320" cy="1332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512" name="CustomShape 648"/>
            <p:cNvSpPr/>
            <p:nvPr/>
          </p:nvSpPr>
          <p:spPr>
            <a:xfrm>
              <a:off x="7266240" y="192816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3513" name="CustomShape 649"/>
            <p:cNvSpPr/>
            <p:nvPr/>
          </p:nvSpPr>
          <p:spPr>
            <a:xfrm>
              <a:off x="7384680" y="1928160"/>
              <a:ext cx="13320" cy="13320"/>
            </a:xfrm>
            <a:custGeom>
              <a:avLst/>
              <a:gdLst/>
              <a:ahLst/>
              <a:rect l="l" t="t" r="r" b="b"/>
              <a:pathLst>
                <a:path w="333" h="332">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3514" name="CustomShape 650"/>
            <p:cNvSpPr/>
            <p:nvPr/>
          </p:nvSpPr>
          <p:spPr>
            <a:xfrm>
              <a:off x="7562520" y="192816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3515" name="CustomShape 651"/>
            <p:cNvSpPr/>
            <p:nvPr/>
          </p:nvSpPr>
          <p:spPr>
            <a:xfrm>
              <a:off x="7592400" y="1928160"/>
              <a:ext cx="13320" cy="13320"/>
            </a:xfrm>
            <a:custGeom>
              <a:avLst/>
              <a:gdLst/>
              <a:ahLst/>
              <a:rect l="l" t="t" r="r" b="b"/>
              <a:pathLst>
                <a:path w="333" h="332">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3516" name="CustomShape 652"/>
            <p:cNvSpPr/>
            <p:nvPr/>
          </p:nvSpPr>
          <p:spPr>
            <a:xfrm>
              <a:off x="6584040" y="1957680"/>
              <a:ext cx="13320" cy="13320"/>
            </a:xfrm>
            <a:custGeom>
              <a:avLst/>
              <a:gdLst/>
              <a:ahLst/>
              <a:rect l="l" t="t" r="r" b="b"/>
              <a:pathLst>
                <a:path w="332" h="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style>
            <a:lnRef idx="0"/>
            <a:fillRef idx="0"/>
            <a:effectRef idx="0"/>
            <a:fontRef idx="minor"/>
          </p:style>
        </p:sp>
        <p:sp>
          <p:nvSpPr>
            <p:cNvPr id="3517" name="CustomShape 653"/>
            <p:cNvSpPr/>
            <p:nvPr/>
          </p:nvSpPr>
          <p:spPr>
            <a:xfrm>
              <a:off x="6672960" y="1957680"/>
              <a:ext cx="13320" cy="13320"/>
            </a:xfrm>
            <a:custGeom>
              <a:avLst/>
              <a:gdLst/>
              <a:ahLst/>
              <a:rect l="l" t="t" r="r" b="b"/>
              <a:pathLst>
                <a:path w="333"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style>
            <a:lnRef idx="0"/>
            <a:fillRef idx="0"/>
            <a:effectRef idx="0"/>
            <a:fontRef idx="minor"/>
          </p:style>
        </p:sp>
        <p:sp>
          <p:nvSpPr>
            <p:cNvPr id="3518" name="CustomShape 654"/>
            <p:cNvSpPr/>
            <p:nvPr/>
          </p:nvSpPr>
          <p:spPr>
            <a:xfrm>
              <a:off x="6702480" y="1957680"/>
              <a:ext cx="13320" cy="13320"/>
            </a:xfrm>
            <a:custGeom>
              <a:avLst/>
              <a:gdLst/>
              <a:ahLst/>
              <a:rect l="l" t="t" r="r" b="b"/>
              <a:pathLst>
                <a:path w="333" h="332">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style>
            <a:lnRef idx="0"/>
            <a:fillRef idx="0"/>
            <a:effectRef idx="0"/>
            <a:fontRef idx="minor"/>
          </p:style>
        </p:sp>
        <p:sp>
          <p:nvSpPr>
            <p:cNvPr id="3519" name="CustomShape 655"/>
            <p:cNvSpPr/>
            <p:nvPr/>
          </p:nvSpPr>
          <p:spPr>
            <a:xfrm>
              <a:off x="6732360" y="1957680"/>
              <a:ext cx="13320" cy="13320"/>
            </a:xfrm>
            <a:custGeom>
              <a:avLst/>
              <a:gdLst/>
              <a:ahLst/>
              <a:rect l="l" t="t" r="r" b="b"/>
              <a:pathLst>
                <a:path w="333" h="332">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style>
            <a:lnRef idx="0"/>
            <a:fillRef idx="0"/>
            <a:effectRef idx="0"/>
            <a:fontRef idx="minor"/>
          </p:style>
        </p:sp>
        <p:sp>
          <p:nvSpPr>
            <p:cNvPr id="3520" name="CustomShape 656"/>
            <p:cNvSpPr/>
            <p:nvPr/>
          </p:nvSpPr>
          <p:spPr>
            <a:xfrm>
              <a:off x="6791400" y="1957680"/>
              <a:ext cx="13320" cy="13320"/>
            </a:xfrm>
            <a:custGeom>
              <a:avLst/>
              <a:gdLst/>
              <a:ahLst/>
              <a:rect l="l" t="t" r="r" b="b"/>
              <a:pathLst>
                <a:path w="333" h="332">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style>
            <a:lnRef idx="0"/>
            <a:fillRef idx="0"/>
            <a:effectRef idx="0"/>
            <a:fontRef idx="minor"/>
          </p:style>
        </p:sp>
        <p:sp>
          <p:nvSpPr>
            <p:cNvPr id="3521" name="CustomShape 657"/>
            <p:cNvSpPr/>
            <p:nvPr/>
          </p:nvSpPr>
          <p:spPr>
            <a:xfrm>
              <a:off x="6821280" y="1957680"/>
              <a:ext cx="13320" cy="13320"/>
            </a:xfrm>
            <a:custGeom>
              <a:avLst/>
              <a:gdLst/>
              <a:ahLst/>
              <a:rect l="l" t="t" r="r" b="b"/>
              <a:pathLst>
                <a:path w="333" h="332">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style>
            <a:lnRef idx="0"/>
            <a:fillRef idx="0"/>
            <a:effectRef idx="0"/>
            <a:fontRef idx="minor"/>
          </p:style>
        </p:sp>
        <p:sp>
          <p:nvSpPr>
            <p:cNvPr id="3522" name="CustomShape 658"/>
            <p:cNvSpPr/>
            <p:nvPr/>
          </p:nvSpPr>
          <p:spPr>
            <a:xfrm>
              <a:off x="6850800" y="1957680"/>
              <a:ext cx="13320" cy="13320"/>
            </a:xfrm>
            <a:custGeom>
              <a:avLst/>
              <a:gdLst/>
              <a:ahLst/>
              <a:rect l="l" t="t" r="r" b="b"/>
              <a:pathLst>
                <a:path w="333" h="332">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style>
            <a:lnRef idx="0"/>
            <a:fillRef idx="0"/>
            <a:effectRef idx="0"/>
            <a:fontRef idx="minor"/>
          </p:style>
        </p:sp>
        <p:sp>
          <p:nvSpPr>
            <p:cNvPr id="3523" name="CustomShape 659"/>
            <p:cNvSpPr/>
            <p:nvPr/>
          </p:nvSpPr>
          <p:spPr>
            <a:xfrm>
              <a:off x="6880680" y="1957680"/>
              <a:ext cx="13320" cy="13320"/>
            </a:xfrm>
            <a:custGeom>
              <a:avLst/>
              <a:gdLst/>
              <a:ahLst/>
              <a:rect l="l" t="t" r="r" b="b"/>
              <a:pathLst>
                <a:path w="332" h="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style>
            <a:lnRef idx="0"/>
            <a:fillRef idx="0"/>
            <a:effectRef idx="0"/>
            <a:fontRef idx="minor"/>
          </p:style>
        </p:sp>
        <p:sp>
          <p:nvSpPr>
            <p:cNvPr id="3524" name="CustomShape 660"/>
            <p:cNvSpPr/>
            <p:nvPr/>
          </p:nvSpPr>
          <p:spPr>
            <a:xfrm>
              <a:off x="6910200" y="1957680"/>
              <a:ext cx="13320" cy="13320"/>
            </a:xfrm>
            <a:custGeom>
              <a:avLst/>
              <a:gdLst/>
              <a:ahLst/>
              <a:rect l="l" t="t" r="r" b="b"/>
              <a:pathLst>
                <a:path w="332"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style>
            <a:lnRef idx="0"/>
            <a:fillRef idx="0"/>
            <a:effectRef idx="0"/>
            <a:fontRef idx="minor"/>
          </p:style>
        </p:sp>
        <p:sp>
          <p:nvSpPr>
            <p:cNvPr id="3525" name="CustomShape 661"/>
            <p:cNvSpPr/>
            <p:nvPr/>
          </p:nvSpPr>
          <p:spPr>
            <a:xfrm>
              <a:off x="6939720" y="1957680"/>
              <a:ext cx="13320" cy="13320"/>
            </a:xfrm>
            <a:custGeom>
              <a:avLst/>
              <a:gdLst/>
              <a:ahLst/>
              <a:rect l="l" t="t" r="r" b="b"/>
              <a:pathLst>
                <a:path w="333" h="332">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style>
            <a:lnRef idx="0"/>
            <a:fillRef idx="0"/>
            <a:effectRef idx="0"/>
            <a:fontRef idx="minor"/>
          </p:style>
        </p:sp>
        <p:sp>
          <p:nvSpPr>
            <p:cNvPr id="3526" name="CustomShape 662"/>
            <p:cNvSpPr/>
            <p:nvPr/>
          </p:nvSpPr>
          <p:spPr>
            <a:xfrm>
              <a:off x="6969600" y="1957680"/>
              <a:ext cx="13320" cy="13320"/>
            </a:xfrm>
            <a:custGeom>
              <a:avLst/>
              <a:gdLst/>
              <a:ahLst/>
              <a:rect l="l" t="t" r="r" b="b"/>
              <a:pathLst>
                <a:path w="333" h="332">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style>
            <a:lnRef idx="0"/>
            <a:fillRef idx="0"/>
            <a:effectRef idx="0"/>
            <a:fontRef idx="minor"/>
          </p:style>
        </p:sp>
        <p:sp>
          <p:nvSpPr>
            <p:cNvPr id="3527" name="CustomShape 663"/>
            <p:cNvSpPr/>
            <p:nvPr/>
          </p:nvSpPr>
          <p:spPr>
            <a:xfrm>
              <a:off x="6999120" y="1957680"/>
              <a:ext cx="13320" cy="13320"/>
            </a:xfrm>
            <a:custGeom>
              <a:avLst/>
              <a:gdLst/>
              <a:ahLst/>
              <a:rect l="l" t="t" r="r" b="b"/>
              <a:pathLst>
                <a:path w="333" h="332">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style>
            <a:lnRef idx="0"/>
            <a:fillRef idx="0"/>
            <a:effectRef idx="0"/>
            <a:fontRef idx="minor"/>
          </p:style>
        </p:sp>
        <p:sp>
          <p:nvSpPr>
            <p:cNvPr id="3528" name="CustomShape 664"/>
            <p:cNvSpPr/>
            <p:nvPr/>
          </p:nvSpPr>
          <p:spPr>
            <a:xfrm>
              <a:off x="7177320" y="1957680"/>
              <a:ext cx="13320" cy="13320"/>
            </a:xfrm>
            <a:custGeom>
              <a:avLst/>
              <a:gdLst/>
              <a:ahLst/>
              <a:rect l="l" t="t" r="r" b="b"/>
              <a:pathLst>
                <a:path w="333" h="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style>
            <a:lnRef idx="0"/>
            <a:fillRef idx="0"/>
            <a:effectRef idx="0"/>
            <a:fontRef idx="minor"/>
          </p:style>
        </p:sp>
        <p:sp>
          <p:nvSpPr>
            <p:cNvPr id="3529" name="CustomShape 665"/>
            <p:cNvSpPr/>
            <p:nvPr/>
          </p:nvSpPr>
          <p:spPr>
            <a:xfrm>
              <a:off x="7206840" y="1957680"/>
              <a:ext cx="13320" cy="13320"/>
            </a:xfrm>
            <a:custGeom>
              <a:avLst/>
              <a:gdLst/>
              <a:ahLst/>
              <a:rect l="l" t="t" r="r" b="b"/>
              <a:pathLst>
                <a:path w="333"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style>
            <a:lnRef idx="0"/>
            <a:fillRef idx="0"/>
            <a:effectRef idx="0"/>
            <a:fontRef idx="minor"/>
          </p:style>
        </p:sp>
        <p:sp>
          <p:nvSpPr>
            <p:cNvPr id="3530" name="CustomShape 666"/>
            <p:cNvSpPr/>
            <p:nvPr/>
          </p:nvSpPr>
          <p:spPr>
            <a:xfrm>
              <a:off x="6494760" y="1987560"/>
              <a:ext cx="13320" cy="1332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531" name="CustomShape 667"/>
            <p:cNvSpPr/>
            <p:nvPr/>
          </p:nvSpPr>
          <p:spPr>
            <a:xfrm>
              <a:off x="6524640" y="1987560"/>
              <a:ext cx="13320" cy="1332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style>
            <a:lnRef idx="0"/>
            <a:fillRef idx="0"/>
            <a:effectRef idx="0"/>
            <a:fontRef idx="minor"/>
          </p:style>
        </p:sp>
        <p:sp>
          <p:nvSpPr>
            <p:cNvPr id="3532" name="CustomShape 668"/>
            <p:cNvSpPr/>
            <p:nvPr/>
          </p:nvSpPr>
          <p:spPr>
            <a:xfrm>
              <a:off x="6554160" y="1987560"/>
              <a:ext cx="13320" cy="13320"/>
            </a:xfrm>
            <a:custGeom>
              <a:avLst/>
              <a:gdLst/>
              <a:ahLst/>
              <a:rect l="l" t="t" r="r" b="b"/>
              <a:pathLst>
                <a:path w="333" h="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style>
            <a:lnRef idx="0"/>
            <a:fillRef idx="0"/>
            <a:effectRef idx="0"/>
            <a:fontRef idx="minor"/>
          </p:style>
        </p:sp>
        <p:sp>
          <p:nvSpPr>
            <p:cNvPr id="3533" name="CustomShape 669"/>
            <p:cNvSpPr/>
            <p:nvPr/>
          </p:nvSpPr>
          <p:spPr>
            <a:xfrm>
              <a:off x="6584040" y="1987560"/>
              <a:ext cx="13320" cy="1332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style>
            <a:lnRef idx="0"/>
            <a:fillRef idx="0"/>
            <a:effectRef idx="0"/>
            <a:fontRef idx="minor"/>
          </p:style>
        </p:sp>
        <p:sp>
          <p:nvSpPr>
            <p:cNvPr id="3534" name="CustomShape 670"/>
            <p:cNvSpPr/>
            <p:nvPr/>
          </p:nvSpPr>
          <p:spPr>
            <a:xfrm>
              <a:off x="6613560" y="1987560"/>
              <a:ext cx="13320" cy="1332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535" name="CustomShape 671"/>
            <p:cNvSpPr/>
            <p:nvPr/>
          </p:nvSpPr>
          <p:spPr>
            <a:xfrm>
              <a:off x="6672960" y="1987560"/>
              <a:ext cx="13320" cy="13320"/>
            </a:xfrm>
            <a:custGeom>
              <a:avLst/>
              <a:gdLst/>
              <a:ahLst/>
              <a:rect l="l" t="t" r="r" b="b"/>
              <a:pathLst>
                <a:path w="333"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536" name="CustomShape 672"/>
            <p:cNvSpPr/>
            <p:nvPr/>
          </p:nvSpPr>
          <p:spPr>
            <a:xfrm>
              <a:off x="6702480" y="1987560"/>
              <a:ext cx="13320" cy="13320"/>
            </a:xfrm>
            <a:custGeom>
              <a:avLst/>
              <a:gdLst/>
              <a:ahLst/>
              <a:rect l="l" t="t" r="r" b="b"/>
              <a:pathLst>
                <a:path w="333" h="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537" name="CustomShape 673"/>
            <p:cNvSpPr/>
            <p:nvPr/>
          </p:nvSpPr>
          <p:spPr>
            <a:xfrm>
              <a:off x="6821280" y="1987560"/>
              <a:ext cx="13320" cy="13320"/>
            </a:xfrm>
            <a:custGeom>
              <a:avLst/>
              <a:gdLst/>
              <a:ahLst/>
              <a:rect l="l" t="t" r="r" b="b"/>
              <a:pathLst>
                <a:path w="333" h="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style>
            <a:lnRef idx="0"/>
            <a:fillRef idx="0"/>
            <a:effectRef idx="0"/>
            <a:fontRef idx="minor"/>
          </p:style>
        </p:sp>
        <p:sp>
          <p:nvSpPr>
            <p:cNvPr id="3538" name="CustomShape 674"/>
            <p:cNvSpPr/>
            <p:nvPr/>
          </p:nvSpPr>
          <p:spPr>
            <a:xfrm>
              <a:off x="6850800" y="1987560"/>
              <a:ext cx="13320" cy="13320"/>
            </a:xfrm>
            <a:custGeom>
              <a:avLst/>
              <a:gdLst/>
              <a:ahLst/>
              <a:rect l="l" t="t" r="r" b="b"/>
              <a:pathLst>
                <a:path w="333" h="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style>
            <a:lnRef idx="0"/>
            <a:fillRef idx="0"/>
            <a:effectRef idx="0"/>
            <a:fontRef idx="minor"/>
          </p:style>
        </p:sp>
        <p:sp>
          <p:nvSpPr>
            <p:cNvPr id="3539" name="CustomShape 675"/>
            <p:cNvSpPr/>
            <p:nvPr/>
          </p:nvSpPr>
          <p:spPr>
            <a:xfrm>
              <a:off x="6880680" y="1987560"/>
              <a:ext cx="13320" cy="1332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style>
            <a:lnRef idx="0"/>
            <a:fillRef idx="0"/>
            <a:effectRef idx="0"/>
            <a:fontRef idx="minor"/>
          </p:style>
        </p:sp>
        <p:sp>
          <p:nvSpPr>
            <p:cNvPr id="3540" name="CustomShape 676"/>
            <p:cNvSpPr/>
            <p:nvPr/>
          </p:nvSpPr>
          <p:spPr>
            <a:xfrm>
              <a:off x="6910200" y="1987560"/>
              <a:ext cx="13320" cy="1332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541" name="CustomShape 677"/>
            <p:cNvSpPr/>
            <p:nvPr/>
          </p:nvSpPr>
          <p:spPr>
            <a:xfrm>
              <a:off x="6939720" y="1987560"/>
              <a:ext cx="13320" cy="13320"/>
            </a:xfrm>
            <a:custGeom>
              <a:avLst/>
              <a:gdLst/>
              <a:ahLst/>
              <a:rect l="l" t="t" r="r" b="b"/>
              <a:pathLst>
                <a:path w="333" h="333">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542" name="CustomShape 678"/>
            <p:cNvSpPr/>
            <p:nvPr/>
          </p:nvSpPr>
          <p:spPr>
            <a:xfrm>
              <a:off x="6969600" y="1987560"/>
              <a:ext cx="13320" cy="13320"/>
            </a:xfrm>
            <a:custGeom>
              <a:avLst/>
              <a:gdLst/>
              <a:ahLst/>
              <a:rect l="l" t="t" r="r" b="b"/>
              <a:pathLst>
                <a:path w="333" h="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543" name="CustomShape 679"/>
            <p:cNvSpPr/>
            <p:nvPr/>
          </p:nvSpPr>
          <p:spPr>
            <a:xfrm>
              <a:off x="6999120" y="1987560"/>
              <a:ext cx="13320" cy="1332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544" name="CustomShape 680"/>
            <p:cNvSpPr/>
            <p:nvPr/>
          </p:nvSpPr>
          <p:spPr>
            <a:xfrm>
              <a:off x="7384680" y="1987560"/>
              <a:ext cx="13320" cy="13320"/>
            </a:xfrm>
            <a:custGeom>
              <a:avLst/>
              <a:gdLst/>
              <a:ahLst/>
              <a:rect l="l" t="t" r="r" b="b"/>
              <a:pathLst>
                <a:path w="333" h="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style>
            <a:lnRef idx="0"/>
            <a:fillRef idx="0"/>
            <a:effectRef idx="0"/>
            <a:fontRef idx="minor"/>
          </p:style>
        </p:sp>
        <p:sp>
          <p:nvSpPr>
            <p:cNvPr id="3545" name="CustomShape 681"/>
            <p:cNvSpPr/>
            <p:nvPr/>
          </p:nvSpPr>
          <p:spPr>
            <a:xfrm>
              <a:off x="7414560" y="1987560"/>
              <a:ext cx="13320" cy="1332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3546" name="CustomShape 682"/>
            <p:cNvSpPr/>
            <p:nvPr/>
          </p:nvSpPr>
          <p:spPr>
            <a:xfrm>
              <a:off x="7444080" y="1987560"/>
              <a:ext cx="13320" cy="1332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547" name="CustomShape 683"/>
            <p:cNvSpPr/>
            <p:nvPr/>
          </p:nvSpPr>
          <p:spPr>
            <a:xfrm>
              <a:off x="7473600" y="1987560"/>
              <a:ext cx="13320" cy="13320"/>
            </a:xfrm>
            <a:custGeom>
              <a:avLst/>
              <a:gdLst/>
              <a:ahLst/>
              <a:rect l="l" t="t" r="r" b="b"/>
              <a:pathLst>
                <a:path w="333" h="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3548" name="CustomShape 684"/>
            <p:cNvSpPr/>
            <p:nvPr/>
          </p:nvSpPr>
          <p:spPr>
            <a:xfrm>
              <a:off x="7503480" y="1987560"/>
              <a:ext cx="13320" cy="13320"/>
            </a:xfrm>
            <a:custGeom>
              <a:avLst/>
              <a:gdLst/>
              <a:ahLst/>
              <a:rect l="l" t="t" r="r" b="b"/>
              <a:pathLst>
                <a:path w="333" h="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549" name="CustomShape 685"/>
            <p:cNvSpPr/>
            <p:nvPr/>
          </p:nvSpPr>
          <p:spPr>
            <a:xfrm>
              <a:off x="7533000" y="1987560"/>
              <a:ext cx="13320" cy="1332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550" name="CustomShape 686"/>
            <p:cNvSpPr/>
            <p:nvPr/>
          </p:nvSpPr>
          <p:spPr>
            <a:xfrm>
              <a:off x="7562520" y="1987560"/>
              <a:ext cx="13320" cy="13320"/>
            </a:xfrm>
            <a:custGeom>
              <a:avLst/>
              <a:gdLst/>
              <a:ahLst/>
              <a:rect l="l" t="t" r="r" b="b"/>
              <a:pathLst>
                <a:path w="333" h="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style>
            <a:lnRef idx="0"/>
            <a:fillRef idx="0"/>
            <a:effectRef idx="0"/>
            <a:fontRef idx="minor"/>
          </p:style>
        </p:sp>
        <p:sp>
          <p:nvSpPr>
            <p:cNvPr id="3551" name="CustomShape 687"/>
            <p:cNvSpPr/>
            <p:nvPr/>
          </p:nvSpPr>
          <p:spPr>
            <a:xfrm>
              <a:off x="7592400" y="1987560"/>
              <a:ext cx="13320" cy="1332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style>
            <a:lnRef idx="0"/>
            <a:fillRef idx="0"/>
            <a:effectRef idx="0"/>
            <a:fontRef idx="minor"/>
          </p:style>
        </p:sp>
        <p:sp>
          <p:nvSpPr>
            <p:cNvPr id="3552" name="CustomShape 688"/>
            <p:cNvSpPr/>
            <p:nvPr/>
          </p:nvSpPr>
          <p:spPr>
            <a:xfrm>
              <a:off x="7622280" y="1987560"/>
              <a:ext cx="13320" cy="13320"/>
            </a:xfrm>
            <a:custGeom>
              <a:avLst/>
              <a:gdLst/>
              <a:ahLst/>
              <a:rect l="l" t="t" r="r" b="b"/>
              <a:pathLst>
                <a:path w="332" h="333">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style>
            <a:lnRef idx="0"/>
            <a:fillRef idx="0"/>
            <a:effectRef idx="0"/>
            <a:fontRef idx="minor"/>
          </p:style>
        </p:sp>
        <p:sp>
          <p:nvSpPr>
            <p:cNvPr id="3553" name="CustomShape 689"/>
            <p:cNvSpPr/>
            <p:nvPr/>
          </p:nvSpPr>
          <p:spPr>
            <a:xfrm>
              <a:off x="7651800" y="1987560"/>
              <a:ext cx="13320" cy="1332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554" name="CustomShape 690"/>
            <p:cNvSpPr/>
            <p:nvPr/>
          </p:nvSpPr>
          <p:spPr>
            <a:xfrm>
              <a:off x="7770240" y="1987560"/>
              <a:ext cx="13320" cy="13320"/>
            </a:xfrm>
            <a:custGeom>
              <a:avLst/>
              <a:gdLst/>
              <a:ahLst/>
              <a:rect l="l" t="t" r="r" b="b"/>
              <a:pathLst>
                <a:path w="333" h="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3555" name="CustomShape 691"/>
            <p:cNvSpPr/>
            <p:nvPr/>
          </p:nvSpPr>
          <p:spPr>
            <a:xfrm>
              <a:off x="7799760" y="1987560"/>
              <a:ext cx="13320" cy="13320"/>
            </a:xfrm>
            <a:custGeom>
              <a:avLst/>
              <a:gdLst/>
              <a:ahLst/>
              <a:rect l="l" t="t" r="r" b="b"/>
              <a:pathLst>
                <a:path w="333" h="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556" name="CustomShape 692"/>
            <p:cNvSpPr/>
            <p:nvPr/>
          </p:nvSpPr>
          <p:spPr>
            <a:xfrm>
              <a:off x="6494760" y="2017440"/>
              <a:ext cx="13320" cy="13320"/>
            </a:xfrm>
            <a:custGeom>
              <a:avLst/>
              <a:gdLst/>
              <a:ahLst/>
              <a:rect l="l" t="t" r="r" b="b"/>
              <a:pathLst>
                <a:path w="333" h="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557" name="CustomShape 693"/>
            <p:cNvSpPr/>
            <p:nvPr/>
          </p:nvSpPr>
          <p:spPr>
            <a:xfrm>
              <a:off x="6524640" y="2017440"/>
              <a:ext cx="13320" cy="13320"/>
            </a:xfrm>
            <a:custGeom>
              <a:avLst/>
              <a:gdLst/>
              <a:ahLst/>
              <a:rect l="l" t="t" r="r" b="b"/>
              <a:pathLst>
                <a:path w="333" h="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3558" name="CustomShape 694"/>
            <p:cNvSpPr/>
            <p:nvPr/>
          </p:nvSpPr>
          <p:spPr>
            <a:xfrm>
              <a:off x="6554160" y="2017440"/>
              <a:ext cx="13320" cy="13320"/>
            </a:xfrm>
            <a:custGeom>
              <a:avLst/>
              <a:gdLst/>
              <a:ahLst/>
              <a:rect l="l" t="t" r="r" b="b"/>
              <a:pathLst>
                <a:path w="333" h="333">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3559" name="CustomShape 695"/>
            <p:cNvSpPr/>
            <p:nvPr/>
          </p:nvSpPr>
          <p:spPr>
            <a:xfrm>
              <a:off x="6584040" y="2017440"/>
              <a:ext cx="13320" cy="13320"/>
            </a:xfrm>
            <a:custGeom>
              <a:avLst/>
              <a:gdLst/>
              <a:ahLst/>
              <a:rect l="l" t="t" r="r" b="b"/>
              <a:pathLst>
                <a:path w="332" h="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style>
            <a:lnRef idx="0"/>
            <a:fillRef idx="0"/>
            <a:effectRef idx="0"/>
            <a:fontRef idx="minor"/>
          </p:style>
        </p:sp>
        <p:sp>
          <p:nvSpPr>
            <p:cNvPr id="3560" name="CustomShape 696"/>
            <p:cNvSpPr/>
            <p:nvPr/>
          </p:nvSpPr>
          <p:spPr>
            <a:xfrm>
              <a:off x="6613560" y="2017440"/>
              <a:ext cx="13320" cy="13320"/>
            </a:xfrm>
            <a:custGeom>
              <a:avLst/>
              <a:gdLst/>
              <a:ahLst/>
              <a:rect l="l" t="t" r="r" b="b"/>
              <a:pathLst>
                <a:path w="332"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561" name="CustomShape 697"/>
            <p:cNvSpPr/>
            <p:nvPr/>
          </p:nvSpPr>
          <p:spPr>
            <a:xfrm>
              <a:off x="6672960" y="2017440"/>
              <a:ext cx="13320" cy="13320"/>
            </a:xfrm>
            <a:custGeom>
              <a:avLst/>
              <a:gdLst/>
              <a:ahLst/>
              <a:rect l="l" t="t" r="r" b="b"/>
              <a:pathLst>
                <a:path w="333"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562" name="CustomShape 698"/>
            <p:cNvSpPr/>
            <p:nvPr/>
          </p:nvSpPr>
          <p:spPr>
            <a:xfrm>
              <a:off x="6702480" y="2017440"/>
              <a:ext cx="13320" cy="13320"/>
            </a:xfrm>
            <a:custGeom>
              <a:avLst/>
              <a:gdLst/>
              <a:ahLst/>
              <a:rect l="l" t="t" r="r" b="b"/>
              <a:pathLst>
                <a:path w="333" h="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563" name="CustomShape 699"/>
            <p:cNvSpPr/>
            <p:nvPr/>
          </p:nvSpPr>
          <p:spPr>
            <a:xfrm>
              <a:off x="6732360" y="2017440"/>
              <a:ext cx="13320" cy="13320"/>
            </a:xfrm>
            <a:custGeom>
              <a:avLst/>
              <a:gdLst/>
              <a:ahLst/>
              <a:rect l="l" t="t" r="r" b="b"/>
              <a:pathLst>
                <a:path w="333" h="333">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style>
            <a:lnRef idx="0"/>
            <a:fillRef idx="0"/>
            <a:effectRef idx="0"/>
            <a:fontRef idx="minor"/>
          </p:style>
        </p:sp>
        <p:sp>
          <p:nvSpPr>
            <p:cNvPr id="3564" name="CustomShape 700"/>
            <p:cNvSpPr/>
            <p:nvPr/>
          </p:nvSpPr>
          <p:spPr>
            <a:xfrm>
              <a:off x="6821280" y="2017440"/>
              <a:ext cx="13320" cy="13320"/>
            </a:xfrm>
            <a:custGeom>
              <a:avLst/>
              <a:gdLst/>
              <a:ahLst/>
              <a:rect l="l" t="t" r="r" b="b"/>
              <a:pathLst>
                <a:path w="333" h="333">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style>
            <a:lnRef idx="0"/>
            <a:fillRef idx="0"/>
            <a:effectRef idx="0"/>
            <a:fontRef idx="minor"/>
          </p:style>
        </p:sp>
        <p:sp>
          <p:nvSpPr>
            <p:cNvPr id="3565" name="CustomShape 701"/>
            <p:cNvSpPr/>
            <p:nvPr/>
          </p:nvSpPr>
          <p:spPr>
            <a:xfrm>
              <a:off x="6850800" y="2017440"/>
              <a:ext cx="13320" cy="13320"/>
            </a:xfrm>
            <a:custGeom>
              <a:avLst/>
              <a:gdLst/>
              <a:ahLst/>
              <a:rect l="l" t="t" r="r" b="b"/>
              <a:pathLst>
                <a:path w="333" h="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style>
            <a:lnRef idx="0"/>
            <a:fillRef idx="0"/>
            <a:effectRef idx="0"/>
            <a:fontRef idx="minor"/>
          </p:style>
        </p:sp>
        <p:sp>
          <p:nvSpPr>
            <p:cNvPr id="3566" name="CustomShape 702"/>
            <p:cNvSpPr/>
            <p:nvPr/>
          </p:nvSpPr>
          <p:spPr>
            <a:xfrm>
              <a:off x="6880680" y="2017440"/>
              <a:ext cx="13320" cy="13320"/>
            </a:xfrm>
            <a:custGeom>
              <a:avLst/>
              <a:gdLst/>
              <a:ahLst/>
              <a:rect l="l" t="t" r="r" b="b"/>
              <a:pathLst>
                <a:path w="332" h="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style>
            <a:lnRef idx="0"/>
            <a:fillRef idx="0"/>
            <a:effectRef idx="0"/>
            <a:fontRef idx="minor"/>
          </p:style>
        </p:sp>
        <p:sp>
          <p:nvSpPr>
            <p:cNvPr id="3567" name="CustomShape 703"/>
            <p:cNvSpPr/>
            <p:nvPr/>
          </p:nvSpPr>
          <p:spPr>
            <a:xfrm>
              <a:off x="6910200" y="2017440"/>
              <a:ext cx="13320" cy="13320"/>
            </a:xfrm>
            <a:custGeom>
              <a:avLst/>
              <a:gdLst/>
              <a:ahLst/>
              <a:rect l="l" t="t" r="r" b="b"/>
              <a:pathLst>
                <a:path w="332"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68" name="CustomShape 704"/>
            <p:cNvSpPr/>
            <p:nvPr/>
          </p:nvSpPr>
          <p:spPr>
            <a:xfrm>
              <a:off x="6939720" y="2017440"/>
              <a:ext cx="13320" cy="13320"/>
            </a:xfrm>
            <a:custGeom>
              <a:avLst/>
              <a:gdLst/>
              <a:ahLst/>
              <a:rect l="l" t="t" r="r" b="b"/>
              <a:pathLst>
                <a:path w="333" h="333">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69" name="CustomShape 705"/>
            <p:cNvSpPr/>
            <p:nvPr/>
          </p:nvSpPr>
          <p:spPr>
            <a:xfrm>
              <a:off x="6999120" y="2017440"/>
              <a:ext cx="13320" cy="13320"/>
            </a:xfrm>
            <a:custGeom>
              <a:avLst/>
              <a:gdLst/>
              <a:ahLst/>
              <a:rect l="l" t="t" r="r" b="b"/>
              <a:pathLst>
                <a:path w="333" h="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70" name="CustomShape 706"/>
            <p:cNvSpPr/>
            <p:nvPr/>
          </p:nvSpPr>
          <p:spPr>
            <a:xfrm>
              <a:off x="7384680" y="2017440"/>
              <a:ext cx="13320" cy="13320"/>
            </a:xfrm>
            <a:custGeom>
              <a:avLst/>
              <a:gdLst/>
              <a:ahLst/>
              <a:rect l="l" t="t" r="r" b="b"/>
              <a:pathLst>
                <a:path w="333" h="333">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571" name="CustomShape 707"/>
            <p:cNvSpPr/>
            <p:nvPr/>
          </p:nvSpPr>
          <p:spPr>
            <a:xfrm>
              <a:off x="7414560" y="2017440"/>
              <a:ext cx="13320" cy="13320"/>
            </a:xfrm>
            <a:custGeom>
              <a:avLst/>
              <a:gdLst/>
              <a:ahLst/>
              <a:rect l="l" t="t" r="r" b="b"/>
              <a:pathLst>
                <a:path w="332" h="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572" name="CustomShape 708"/>
            <p:cNvSpPr/>
            <p:nvPr/>
          </p:nvSpPr>
          <p:spPr>
            <a:xfrm>
              <a:off x="7444080" y="2017440"/>
              <a:ext cx="13320" cy="13320"/>
            </a:xfrm>
            <a:custGeom>
              <a:avLst/>
              <a:gdLst/>
              <a:ahLst/>
              <a:rect l="l" t="t" r="r" b="b"/>
              <a:pathLst>
                <a:path w="332"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73" name="CustomShape 709"/>
            <p:cNvSpPr/>
            <p:nvPr/>
          </p:nvSpPr>
          <p:spPr>
            <a:xfrm>
              <a:off x="7473600" y="2017440"/>
              <a:ext cx="13320" cy="13320"/>
            </a:xfrm>
            <a:custGeom>
              <a:avLst/>
              <a:gdLst/>
              <a:ahLst/>
              <a:rect l="l" t="t" r="r" b="b"/>
              <a:pathLst>
                <a:path w="333" h="333">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574" name="CustomShape 710"/>
            <p:cNvSpPr/>
            <p:nvPr/>
          </p:nvSpPr>
          <p:spPr>
            <a:xfrm>
              <a:off x="7503480" y="2017440"/>
              <a:ext cx="13320" cy="13320"/>
            </a:xfrm>
            <a:custGeom>
              <a:avLst/>
              <a:gdLst/>
              <a:ahLst/>
              <a:rect l="l" t="t" r="r" b="b"/>
              <a:pathLst>
                <a:path w="333" h="333">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75" name="CustomShape 711"/>
            <p:cNvSpPr/>
            <p:nvPr/>
          </p:nvSpPr>
          <p:spPr>
            <a:xfrm>
              <a:off x="7533000" y="2017440"/>
              <a:ext cx="13320" cy="13320"/>
            </a:xfrm>
            <a:custGeom>
              <a:avLst/>
              <a:gdLst/>
              <a:ahLst/>
              <a:rect l="l" t="t" r="r" b="b"/>
              <a:pathLst>
                <a:path w="333" h="333">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76" name="CustomShape 712"/>
            <p:cNvSpPr/>
            <p:nvPr/>
          </p:nvSpPr>
          <p:spPr>
            <a:xfrm>
              <a:off x="7562520" y="2017440"/>
              <a:ext cx="13320" cy="13320"/>
            </a:xfrm>
            <a:custGeom>
              <a:avLst/>
              <a:gdLst/>
              <a:ahLst/>
              <a:rect l="l" t="t" r="r" b="b"/>
              <a:pathLst>
                <a:path w="333" h="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577" name="CustomShape 713"/>
            <p:cNvSpPr/>
            <p:nvPr/>
          </p:nvSpPr>
          <p:spPr>
            <a:xfrm>
              <a:off x="7592400" y="2017440"/>
              <a:ext cx="13320" cy="13320"/>
            </a:xfrm>
            <a:custGeom>
              <a:avLst/>
              <a:gdLst/>
              <a:ahLst/>
              <a:rect l="l" t="t" r="r" b="b"/>
              <a:pathLst>
                <a:path w="333" h="333">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style>
            <a:lnRef idx="0"/>
            <a:fillRef idx="0"/>
            <a:effectRef idx="0"/>
            <a:fontRef idx="minor"/>
          </p:style>
        </p:sp>
        <p:sp>
          <p:nvSpPr>
            <p:cNvPr id="3578" name="CustomShape 714"/>
            <p:cNvSpPr/>
            <p:nvPr/>
          </p:nvSpPr>
          <p:spPr>
            <a:xfrm>
              <a:off x="7622280" y="2017440"/>
              <a:ext cx="13320" cy="13320"/>
            </a:xfrm>
            <a:custGeom>
              <a:avLst/>
              <a:gdLst/>
              <a:ahLst/>
              <a:rect l="l" t="t" r="r" b="b"/>
              <a:pathLst>
                <a:path w="332" h="333">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style>
            <a:lnRef idx="0"/>
            <a:fillRef idx="0"/>
            <a:effectRef idx="0"/>
            <a:fontRef idx="minor"/>
          </p:style>
        </p:sp>
        <p:sp>
          <p:nvSpPr>
            <p:cNvPr id="3579" name="CustomShape 715"/>
            <p:cNvSpPr/>
            <p:nvPr/>
          </p:nvSpPr>
          <p:spPr>
            <a:xfrm>
              <a:off x="7651800" y="2017440"/>
              <a:ext cx="13320" cy="13320"/>
            </a:xfrm>
            <a:custGeom>
              <a:avLst/>
              <a:gdLst/>
              <a:ahLst/>
              <a:rect l="l" t="t" r="r" b="b"/>
              <a:pathLst>
                <a:path w="332"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80" name="CustomShape 716"/>
            <p:cNvSpPr/>
            <p:nvPr/>
          </p:nvSpPr>
          <p:spPr>
            <a:xfrm>
              <a:off x="7681320" y="2017440"/>
              <a:ext cx="13320" cy="13320"/>
            </a:xfrm>
            <a:custGeom>
              <a:avLst/>
              <a:gdLst/>
              <a:ahLst/>
              <a:rect l="l" t="t" r="r" b="b"/>
              <a:pathLst>
                <a:path w="332" h="333">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81" name="CustomShape 717"/>
            <p:cNvSpPr/>
            <p:nvPr/>
          </p:nvSpPr>
          <p:spPr>
            <a:xfrm>
              <a:off x="7710840" y="2017440"/>
              <a:ext cx="13320" cy="13320"/>
            </a:xfrm>
            <a:custGeom>
              <a:avLst/>
              <a:gdLst/>
              <a:ahLst/>
              <a:rect l="l" t="t" r="r" b="b"/>
              <a:pathLst>
                <a:path w="333" h="333">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582" name="CustomShape 718"/>
            <p:cNvSpPr/>
            <p:nvPr/>
          </p:nvSpPr>
          <p:spPr>
            <a:xfrm>
              <a:off x="7740720" y="2017440"/>
              <a:ext cx="13320" cy="13320"/>
            </a:xfrm>
            <a:custGeom>
              <a:avLst/>
              <a:gdLst/>
              <a:ahLst/>
              <a:rect l="l" t="t" r="r" b="b"/>
              <a:pathLst>
                <a:path w="333" h="333">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83" name="CustomShape 719"/>
            <p:cNvSpPr/>
            <p:nvPr/>
          </p:nvSpPr>
          <p:spPr>
            <a:xfrm>
              <a:off x="7770240" y="2017440"/>
              <a:ext cx="13320" cy="13320"/>
            </a:xfrm>
            <a:custGeom>
              <a:avLst/>
              <a:gdLst/>
              <a:ahLst/>
              <a:rect l="l" t="t" r="r" b="b"/>
              <a:pathLst>
                <a:path w="333" h="333">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584" name="CustomShape 720"/>
            <p:cNvSpPr/>
            <p:nvPr/>
          </p:nvSpPr>
          <p:spPr>
            <a:xfrm>
              <a:off x="7799760" y="2017440"/>
              <a:ext cx="13320" cy="13320"/>
            </a:xfrm>
            <a:custGeom>
              <a:avLst/>
              <a:gdLst/>
              <a:ahLst/>
              <a:rect l="l" t="t" r="r" b="b"/>
              <a:pathLst>
                <a:path w="333" h="333">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585" name="CustomShape 721"/>
            <p:cNvSpPr/>
            <p:nvPr/>
          </p:nvSpPr>
          <p:spPr>
            <a:xfrm>
              <a:off x="7829640" y="2017440"/>
              <a:ext cx="13320" cy="13320"/>
            </a:xfrm>
            <a:custGeom>
              <a:avLst/>
              <a:gdLst/>
              <a:ahLst/>
              <a:rect l="l" t="t" r="r" b="b"/>
              <a:pathLst>
                <a:path w="333" h="333">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3586" name="CustomShape 722"/>
            <p:cNvSpPr/>
            <p:nvPr/>
          </p:nvSpPr>
          <p:spPr>
            <a:xfrm>
              <a:off x="7859160" y="2017440"/>
              <a:ext cx="13320" cy="13320"/>
            </a:xfrm>
            <a:custGeom>
              <a:avLst/>
              <a:gdLst/>
              <a:ahLst/>
              <a:rect l="l" t="t" r="r" b="b"/>
              <a:pathLst>
                <a:path w="333" h="333">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587" name="CustomShape 723"/>
            <p:cNvSpPr/>
            <p:nvPr/>
          </p:nvSpPr>
          <p:spPr>
            <a:xfrm>
              <a:off x="6287400" y="2046960"/>
              <a:ext cx="13320" cy="13320"/>
            </a:xfrm>
            <a:custGeom>
              <a:avLst/>
              <a:gdLst/>
              <a:ahLst/>
              <a:rect l="l" t="t" r="r" b="b"/>
              <a:pathLst>
                <a:path w="333" h="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style>
            <a:lnRef idx="0"/>
            <a:fillRef idx="0"/>
            <a:effectRef idx="0"/>
            <a:fontRef idx="minor"/>
          </p:style>
        </p:sp>
        <p:sp>
          <p:nvSpPr>
            <p:cNvPr id="3588" name="CustomShape 724"/>
            <p:cNvSpPr/>
            <p:nvPr/>
          </p:nvSpPr>
          <p:spPr>
            <a:xfrm>
              <a:off x="6316920" y="2046960"/>
              <a:ext cx="13320" cy="13320"/>
            </a:xfrm>
            <a:custGeom>
              <a:avLst/>
              <a:gdLst/>
              <a:ahLst/>
              <a:rect l="l" t="t" r="r" b="b"/>
              <a:pathLst>
                <a:path w="333" h="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style>
            <a:lnRef idx="0"/>
            <a:fillRef idx="0"/>
            <a:effectRef idx="0"/>
            <a:fontRef idx="minor"/>
          </p:style>
        </p:sp>
        <p:sp>
          <p:nvSpPr>
            <p:cNvPr id="3589" name="CustomShape 725"/>
            <p:cNvSpPr/>
            <p:nvPr/>
          </p:nvSpPr>
          <p:spPr>
            <a:xfrm>
              <a:off x="6346440" y="2046960"/>
              <a:ext cx="13320" cy="13320"/>
            </a:xfrm>
            <a:custGeom>
              <a:avLst/>
              <a:gdLst/>
              <a:ahLst/>
              <a:rect l="l" t="t" r="r" b="b"/>
              <a:pathLst>
                <a:path w="332" h="333">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590" name="CustomShape 726"/>
            <p:cNvSpPr/>
            <p:nvPr/>
          </p:nvSpPr>
          <p:spPr>
            <a:xfrm>
              <a:off x="6376320" y="2046960"/>
              <a:ext cx="13320" cy="13320"/>
            </a:xfrm>
            <a:custGeom>
              <a:avLst/>
              <a:gdLst/>
              <a:ahLst/>
              <a:rect l="l" t="t" r="r" b="b"/>
              <a:pathLst>
                <a:path w="333"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591" name="CustomShape 727"/>
            <p:cNvSpPr/>
            <p:nvPr/>
          </p:nvSpPr>
          <p:spPr>
            <a:xfrm>
              <a:off x="6405840" y="2046960"/>
              <a:ext cx="13320" cy="13320"/>
            </a:xfrm>
            <a:custGeom>
              <a:avLst/>
              <a:gdLst/>
              <a:ahLst/>
              <a:rect l="l" t="t" r="r" b="b"/>
              <a:pathLst>
                <a:path w="333" h="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592" name="CustomShape 728"/>
            <p:cNvSpPr/>
            <p:nvPr/>
          </p:nvSpPr>
          <p:spPr>
            <a:xfrm>
              <a:off x="6435720" y="2046960"/>
              <a:ext cx="13320" cy="13320"/>
            </a:xfrm>
            <a:custGeom>
              <a:avLst/>
              <a:gdLst/>
              <a:ahLst/>
              <a:rect l="l" t="t" r="r" b="b"/>
              <a:pathLst>
                <a:path w="333" h="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style>
            <a:lnRef idx="0"/>
            <a:fillRef idx="0"/>
            <a:effectRef idx="0"/>
            <a:fontRef idx="minor"/>
          </p:style>
        </p:sp>
        <p:sp>
          <p:nvSpPr>
            <p:cNvPr id="3593" name="CustomShape 729"/>
            <p:cNvSpPr/>
            <p:nvPr/>
          </p:nvSpPr>
          <p:spPr>
            <a:xfrm>
              <a:off x="6465240" y="2046960"/>
              <a:ext cx="13320" cy="13320"/>
            </a:xfrm>
            <a:custGeom>
              <a:avLst/>
              <a:gdLst/>
              <a:ahLst/>
              <a:rect l="l" t="t" r="r" b="b"/>
              <a:pathLst>
                <a:path w="333" h="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594" name="CustomShape 730"/>
            <p:cNvSpPr/>
            <p:nvPr/>
          </p:nvSpPr>
          <p:spPr>
            <a:xfrm>
              <a:off x="6554160" y="2046960"/>
              <a:ext cx="13320" cy="13320"/>
            </a:xfrm>
            <a:custGeom>
              <a:avLst/>
              <a:gdLst/>
              <a:ahLst/>
              <a:rect l="l" t="t" r="r" b="b"/>
              <a:pathLst>
                <a:path w="333" h="333">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style>
            <a:lnRef idx="0"/>
            <a:fillRef idx="0"/>
            <a:effectRef idx="0"/>
            <a:fontRef idx="minor"/>
          </p:style>
        </p:sp>
        <p:sp>
          <p:nvSpPr>
            <p:cNvPr id="3595" name="CustomShape 731"/>
            <p:cNvSpPr/>
            <p:nvPr/>
          </p:nvSpPr>
          <p:spPr>
            <a:xfrm>
              <a:off x="6584040" y="2046960"/>
              <a:ext cx="13320" cy="13320"/>
            </a:xfrm>
            <a:custGeom>
              <a:avLst/>
              <a:gdLst/>
              <a:ahLst/>
              <a:rect l="l" t="t" r="r" b="b"/>
              <a:pathLst>
                <a:path w="332"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style>
            <a:lnRef idx="0"/>
            <a:fillRef idx="0"/>
            <a:effectRef idx="0"/>
            <a:fontRef idx="minor"/>
          </p:style>
        </p:sp>
        <p:sp>
          <p:nvSpPr>
            <p:cNvPr id="3596" name="CustomShape 732"/>
            <p:cNvSpPr/>
            <p:nvPr/>
          </p:nvSpPr>
          <p:spPr>
            <a:xfrm>
              <a:off x="6643080" y="2046960"/>
              <a:ext cx="13320" cy="13320"/>
            </a:xfrm>
            <a:custGeom>
              <a:avLst/>
              <a:gdLst/>
              <a:ahLst/>
              <a:rect l="l" t="t" r="r" b="b"/>
              <a:pathLst>
                <a:path w="332" h="333">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597" name="CustomShape 733"/>
            <p:cNvSpPr/>
            <p:nvPr/>
          </p:nvSpPr>
          <p:spPr>
            <a:xfrm>
              <a:off x="6672960" y="2046960"/>
              <a:ext cx="13320" cy="13320"/>
            </a:xfrm>
            <a:custGeom>
              <a:avLst/>
              <a:gdLst/>
              <a:ahLst/>
              <a:rect l="l" t="t" r="r" b="b"/>
              <a:pathLst>
                <a:path w="333"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598" name="CustomShape 734"/>
            <p:cNvSpPr/>
            <p:nvPr/>
          </p:nvSpPr>
          <p:spPr>
            <a:xfrm>
              <a:off x="6732360" y="2046960"/>
              <a:ext cx="13320" cy="13320"/>
            </a:xfrm>
            <a:custGeom>
              <a:avLst/>
              <a:gdLst/>
              <a:ahLst/>
              <a:rect l="l" t="t" r="r" b="b"/>
              <a:pathLst>
                <a:path w="333" h="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style>
            <a:lnRef idx="0"/>
            <a:fillRef idx="0"/>
            <a:effectRef idx="0"/>
            <a:fontRef idx="minor"/>
          </p:style>
        </p:sp>
        <p:sp>
          <p:nvSpPr>
            <p:cNvPr id="3599" name="CustomShape 735"/>
            <p:cNvSpPr/>
            <p:nvPr/>
          </p:nvSpPr>
          <p:spPr>
            <a:xfrm>
              <a:off x="6761880" y="2046960"/>
              <a:ext cx="13320" cy="13320"/>
            </a:xfrm>
            <a:custGeom>
              <a:avLst/>
              <a:gdLst/>
              <a:ahLst/>
              <a:rect l="l" t="t" r="r" b="b"/>
              <a:pathLst>
                <a:path w="333" h="333">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style>
            <a:lnRef idx="0"/>
            <a:fillRef idx="0"/>
            <a:effectRef idx="0"/>
            <a:fontRef idx="minor"/>
          </p:style>
        </p:sp>
        <p:sp>
          <p:nvSpPr>
            <p:cNvPr id="3600" name="CustomShape 736"/>
            <p:cNvSpPr/>
            <p:nvPr/>
          </p:nvSpPr>
          <p:spPr>
            <a:xfrm>
              <a:off x="6850800" y="2046960"/>
              <a:ext cx="13320" cy="13320"/>
            </a:xfrm>
            <a:custGeom>
              <a:avLst/>
              <a:gdLst/>
              <a:ahLst/>
              <a:rect l="l" t="t" r="r" b="b"/>
              <a:pathLst>
                <a:path w="333" h="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style>
            <a:lnRef idx="0"/>
            <a:fillRef idx="0"/>
            <a:effectRef idx="0"/>
            <a:fontRef idx="minor"/>
          </p:style>
        </p:sp>
        <p:sp>
          <p:nvSpPr>
            <p:cNvPr id="3601" name="CustomShape 737"/>
            <p:cNvSpPr/>
            <p:nvPr/>
          </p:nvSpPr>
          <p:spPr>
            <a:xfrm>
              <a:off x="6880680" y="2046960"/>
              <a:ext cx="13320" cy="13320"/>
            </a:xfrm>
            <a:custGeom>
              <a:avLst/>
              <a:gdLst/>
              <a:ahLst/>
              <a:rect l="l" t="t" r="r" b="b"/>
              <a:pathLst>
                <a:path w="332"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style>
            <a:lnRef idx="0"/>
            <a:fillRef idx="0"/>
            <a:effectRef idx="0"/>
            <a:fontRef idx="minor"/>
          </p:style>
        </p:sp>
        <p:sp>
          <p:nvSpPr>
            <p:cNvPr id="3602" name="CustomShape 738"/>
            <p:cNvSpPr/>
            <p:nvPr/>
          </p:nvSpPr>
          <p:spPr>
            <a:xfrm>
              <a:off x="6910200" y="2046960"/>
              <a:ext cx="13320" cy="13320"/>
            </a:xfrm>
            <a:custGeom>
              <a:avLst/>
              <a:gdLst/>
              <a:ahLst/>
              <a:rect l="l" t="t" r="r" b="b"/>
              <a:pathLst>
                <a:path w="332"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03" name="CustomShape 739"/>
            <p:cNvSpPr/>
            <p:nvPr/>
          </p:nvSpPr>
          <p:spPr>
            <a:xfrm>
              <a:off x="6939720" y="2046960"/>
              <a:ext cx="13320" cy="13320"/>
            </a:xfrm>
            <a:custGeom>
              <a:avLst/>
              <a:gdLst/>
              <a:ahLst/>
              <a:rect l="l" t="t" r="r" b="b"/>
              <a:pathLst>
                <a:path w="333" h="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04" name="CustomShape 740"/>
            <p:cNvSpPr/>
            <p:nvPr/>
          </p:nvSpPr>
          <p:spPr>
            <a:xfrm>
              <a:off x="6969600" y="2046960"/>
              <a:ext cx="13320" cy="13320"/>
            </a:xfrm>
            <a:custGeom>
              <a:avLst/>
              <a:gdLst/>
              <a:ahLst/>
              <a:rect l="l" t="t" r="r" b="b"/>
              <a:pathLst>
                <a:path w="333" h="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05" name="CustomShape 741"/>
            <p:cNvSpPr/>
            <p:nvPr/>
          </p:nvSpPr>
          <p:spPr>
            <a:xfrm>
              <a:off x="7206840" y="2046960"/>
              <a:ext cx="13320" cy="13320"/>
            </a:xfrm>
            <a:custGeom>
              <a:avLst/>
              <a:gdLst/>
              <a:ahLst/>
              <a:rect l="l" t="t" r="r" b="b"/>
              <a:pathLst>
                <a:path w="333"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06" name="CustomShape 742"/>
            <p:cNvSpPr/>
            <p:nvPr/>
          </p:nvSpPr>
          <p:spPr>
            <a:xfrm>
              <a:off x="7236360" y="2046960"/>
              <a:ext cx="13320" cy="13320"/>
            </a:xfrm>
            <a:custGeom>
              <a:avLst/>
              <a:gdLst/>
              <a:ahLst/>
              <a:rect l="l" t="t" r="r" b="b"/>
              <a:pathLst>
                <a:path w="333" h="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07" name="CustomShape 743"/>
            <p:cNvSpPr/>
            <p:nvPr/>
          </p:nvSpPr>
          <p:spPr>
            <a:xfrm>
              <a:off x="7266240" y="2046960"/>
              <a:ext cx="13320" cy="13320"/>
            </a:xfrm>
            <a:custGeom>
              <a:avLst/>
              <a:gdLst/>
              <a:ahLst/>
              <a:rect l="l" t="t" r="r" b="b"/>
              <a:pathLst>
                <a:path w="333" h="333">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style>
            <a:lnRef idx="0"/>
            <a:fillRef idx="0"/>
            <a:effectRef idx="0"/>
            <a:fontRef idx="minor"/>
          </p:style>
        </p:sp>
        <p:sp>
          <p:nvSpPr>
            <p:cNvPr id="3608" name="CustomShape 744"/>
            <p:cNvSpPr/>
            <p:nvPr/>
          </p:nvSpPr>
          <p:spPr>
            <a:xfrm>
              <a:off x="7295760" y="2046960"/>
              <a:ext cx="13320" cy="13320"/>
            </a:xfrm>
            <a:custGeom>
              <a:avLst/>
              <a:gdLst/>
              <a:ahLst/>
              <a:rect l="l" t="t" r="r" b="b"/>
              <a:pathLst>
                <a:path w="333" h="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style>
            <a:lnRef idx="0"/>
            <a:fillRef idx="0"/>
            <a:effectRef idx="0"/>
            <a:fontRef idx="minor"/>
          </p:style>
        </p:sp>
        <p:sp>
          <p:nvSpPr>
            <p:cNvPr id="3609" name="CustomShape 745"/>
            <p:cNvSpPr/>
            <p:nvPr/>
          </p:nvSpPr>
          <p:spPr>
            <a:xfrm>
              <a:off x="7325280" y="2046960"/>
              <a:ext cx="13320" cy="13320"/>
            </a:xfrm>
            <a:custGeom>
              <a:avLst/>
              <a:gdLst/>
              <a:ahLst/>
              <a:rect l="l" t="t" r="r" b="b"/>
              <a:pathLst>
                <a:path w="333" h="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style>
            <a:lnRef idx="0"/>
            <a:fillRef idx="0"/>
            <a:effectRef idx="0"/>
            <a:fontRef idx="minor"/>
          </p:style>
        </p:sp>
        <p:sp>
          <p:nvSpPr>
            <p:cNvPr id="3610" name="CustomShape 746"/>
            <p:cNvSpPr/>
            <p:nvPr/>
          </p:nvSpPr>
          <p:spPr>
            <a:xfrm>
              <a:off x="7355160" y="2046960"/>
              <a:ext cx="13320" cy="13320"/>
            </a:xfrm>
            <a:custGeom>
              <a:avLst/>
              <a:gdLst/>
              <a:ahLst/>
              <a:rect l="l" t="t" r="r" b="b"/>
              <a:pathLst>
                <a:path w="333" h="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style>
            <a:lnRef idx="0"/>
            <a:fillRef idx="0"/>
            <a:effectRef idx="0"/>
            <a:fontRef idx="minor"/>
          </p:style>
        </p:sp>
        <p:sp>
          <p:nvSpPr>
            <p:cNvPr id="3611" name="CustomShape 747"/>
            <p:cNvSpPr/>
            <p:nvPr/>
          </p:nvSpPr>
          <p:spPr>
            <a:xfrm>
              <a:off x="7384680" y="2046960"/>
              <a:ext cx="13320" cy="13320"/>
            </a:xfrm>
            <a:custGeom>
              <a:avLst/>
              <a:gdLst/>
              <a:ahLst/>
              <a:rect l="l" t="t" r="r" b="b"/>
              <a:pathLst>
                <a:path w="333" h="333">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style>
            <a:lnRef idx="0"/>
            <a:fillRef idx="0"/>
            <a:effectRef idx="0"/>
            <a:fontRef idx="minor"/>
          </p:style>
        </p:sp>
        <p:sp>
          <p:nvSpPr>
            <p:cNvPr id="3612" name="CustomShape 748"/>
            <p:cNvSpPr/>
            <p:nvPr/>
          </p:nvSpPr>
          <p:spPr>
            <a:xfrm>
              <a:off x="7414560" y="2046960"/>
              <a:ext cx="13320" cy="13320"/>
            </a:xfrm>
            <a:custGeom>
              <a:avLst/>
              <a:gdLst/>
              <a:ahLst/>
              <a:rect l="l" t="t" r="r" b="b"/>
              <a:pathLst>
                <a:path w="332"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613" name="CustomShape 749"/>
            <p:cNvSpPr/>
            <p:nvPr/>
          </p:nvSpPr>
          <p:spPr>
            <a:xfrm>
              <a:off x="7444080" y="2046960"/>
              <a:ext cx="13320" cy="13320"/>
            </a:xfrm>
            <a:custGeom>
              <a:avLst/>
              <a:gdLst/>
              <a:ahLst/>
              <a:rect l="l" t="t" r="r" b="b"/>
              <a:pathLst>
                <a:path w="332"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14" name="CustomShape 750"/>
            <p:cNvSpPr/>
            <p:nvPr/>
          </p:nvSpPr>
          <p:spPr>
            <a:xfrm>
              <a:off x="7473600" y="2046960"/>
              <a:ext cx="13320" cy="13320"/>
            </a:xfrm>
            <a:custGeom>
              <a:avLst/>
              <a:gdLst/>
              <a:ahLst/>
              <a:rect l="l" t="t" r="r" b="b"/>
              <a:pathLst>
                <a:path w="333" h="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615" name="CustomShape 751"/>
            <p:cNvSpPr/>
            <p:nvPr/>
          </p:nvSpPr>
          <p:spPr>
            <a:xfrm>
              <a:off x="7503480" y="2046960"/>
              <a:ext cx="13320" cy="13320"/>
            </a:xfrm>
            <a:custGeom>
              <a:avLst/>
              <a:gdLst/>
              <a:ahLst/>
              <a:rect l="l" t="t" r="r" b="b"/>
              <a:pathLst>
                <a:path w="333" h="333">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16" name="CustomShape 752"/>
            <p:cNvSpPr/>
            <p:nvPr/>
          </p:nvSpPr>
          <p:spPr>
            <a:xfrm>
              <a:off x="7533000" y="2046960"/>
              <a:ext cx="13320" cy="13320"/>
            </a:xfrm>
            <a:custGeom>
              <a:avLst/>
              <a:gdLst/>
              <a:ahLst/>
              <a:rect l="l" t="t" r="r" b="b"/>
              <a:pathLst>
                <a:path w="333" h="333">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17" name="CustomShape 753"/>
            <p:cNvSpPr/>
            <p:nvPr/>
          </p:nvSpPr>
          <p:spPr>
            <a:xfrm>
              <a:off x="7562520" y="2046960"/>
              <a:ext cx="13320" cy="13320"/>
            </a:xfrm>
            <a:custGeom>
              <a:avLst/>
              <a:gdLst/>
              <a:ahLst/>
              <a:rect l="l" t="t" r="r" b="b"/>
              <a:pathLst>
                <a:path w="333" h="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style>
            <a:lnRef idx="0"/>
            <a:fillRef idx="0"/>
            <a:effectRef idx="0"/>
            <a:fontRef idx="minor"/>
          </p:style>
        </p:sp>
        <p:sp>
          <p:nvSpPr>
            <p:cNvPr id="3618" name="CustomShape 754"/>
            <p:cNvSpPr/>
            <p:nvPr/>
          </p:nvSpPr>
          <p:spPr>
            <a:xfrm>
              <a:off x="7592400" y="2046960"/>
              <a:ext cx="13320" cy="13320"/>
            </a:xfrm>
            <a:custGeom>
              <a:avLst/>
              <a:gdLst/>
              <a:ahLst/>
              <a:rect l="l" t="t" r="r" b="b"/>
              <a:pathLst>
                <a:path w="333" h="333">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style>
            <a:lnRef idx="0"/>
            <a:fillRef idx="0"/>
            <a:effectRef idx="0"/>
            <a:fontRef idx="minor"/>
          </p:style>
        </p:sp>
        <p:sp>
          <p:nvSpPr>
            <p:cNvPr id="3619" name="CustomShape 755"/>
            <p:cNvSpPr/>
            <p:nvPr/>
          </p:nvSpPr>
          <p:spPr>
            <a:xfrm>
              <a:off x="7622280" y="2046960"/>
              <a:ext cx="13320" cy="13320"/>
            </a:xfrm>
            <a:custGeom>
              <a:avLst/>
              <a:gdLst/>
              <a:ahLst/>
              <a:rect l="l" t="t" r="r" b="b"/>
              <a:pathLst>
                <a:path w="332" h="333">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style>
            <a:lnRef idx="0"/>
            <a:fillRef idx="0"/>
            <a:effectRef idx="0"/>
            <a:fontRef idx="minor"/>
          </p:style>
        </p:sp>
        <p:sp>
          <p:nvSpPr>
            <p:cNvPr id="3620" name="CustomShape 756"/>
            <p:cNvSpPr/>
            <p:nvPr/>
          </p:nvSpPr>
          <p:spPr>
            <a:xfrm>
              <a:off x="7651800" y="2046960"/>
              <a:ext cx="13320" cy="13320"/>
            </a:xfrm>
            <a:custGeom>
              <a:avLst/>
              <a:gdLst/>
              <a:ahLst/>
              <a:rect l="l" t="t" r="r" b="b"/>
              <a:pathLst>
                <a:path w="332"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21" name="CustomShape 757"/>
            <p:cNvSpPr/>
            <p:nvPr/>
          </p:nvSpPr>
          <p:spPr>
            <a:xfrm>
              <a:off x="7681320" y="2046960"/>
              <a:ext cx="13320" cy="13320"/>
            </a:xfrm>
            <a:custGeom>
              <a:avLst/>
              <a:gdLst/>
              <a:ahLst/>
              <a:rect l="l" t="t" r="r" b="b"/>
              <a:pathLst>
                <a:path w="332" h="333">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22" name="CustomShape 758"/>
            <p:cNvSpPr/>
            <p:nvPr/>
          </p:nvSpPr>
          <p:spPr>
            <a:xfrm>
              <a:off x="7710840" y="2046960"/>
              <a:ext cx="13320" cy="13320"/>
            </a:xfrm>
            <a:custGeom>
              <a:avLst/>
              <a:gdLst/>
              <a:ahLst/>
              <a:rect l="l" t="t" r="r" b="b"/>
              <a:pathLst>
                <a:path w="333"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623" name="CustomShape 759"/>
            <p:cNvSpPr/>
            <p:nvPr/>
          </p:nvSpPr>
          <p:spPr>
            <a:xfrm>
              <a:off x="7740720" y="2046960"/>
              <a:ext cx="13320" cy="13320"/>
            </a:xfrm>
            <a:custGeom>
              <a:avLst/>
              <a:gdLst/>
              <a:ahLst/>
              <a:rect l="l" t="t" r="r" b="b"/>
              <a:pathLst>
                <a:path w="333"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24" name="CustomShape 760"/>
            <p:cNvSpPr/>
            <p:nvPr/>
          </p:nvSpPr>
          <p:spPr>
            <a:xfrm>
              <a:off x="7770240" y="2046960"/>
              <a:ext cx="13320" cy="13320"/>
            </a:xfrm>
            <a:custGeom>
              <a:avLst/>
              <a:gdLst/>
              <a:ahLst/>
              <a:rect l="l" t="t" r="r" b="b"/>
              <a:pathLst>
                <a:path w="333" h="333">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625" name="CustomShape 761"/>
            <p:cNvSpPr/>
            <p:nvPr/>
          </p:nvSpPr>
          <p:spPr>
            <a:xfrm>
              <a:off x="7799760" y="2046960"/>
              <a:ext cx="13320" cy="13320"/>
            </a:xfrm>
            <a:custGeom>
              <a:avLst/>
              <a:gdLst/>
              <a:ahLst/>
              <a:rect l="l" t="t" r="r" b="b"/>
              <a:pathLst>
                <a:path w="333" h="333">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26" name="CustomShape 762"/>
            <p:cNvSpPr/>
            <p:nvPr/>
          </p:nvSpPr>
          <p:spPr>
            <a:xfrm>
              <a:off x="7829640" y="2046960"/>
              <a:ext cx="13320" cy="13320"/>
            </a:xfrm>
            <a:custGeom>
              <a:avLst/>
              <a:gdLst/>
              <a:ahLst/>
              <a:rect l="l" t="t" r="r" b="b"/>
              <a:pathLst>
                <a:path w="333" h="333">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style>
            <a:lnRef idx="0"/>
            <a:fillRef idx="0"/>
            <a:effectRef idx="0"/>
            <a:fontRef idx="minor"/>
          </p:style>
        </p:sp>
        <p:sp>
          <p:nvSpPr>
            <p:cNvPr id="3627" name="CustomShape 763"/>
            <p:cNvSpPr/>
            <p:nvPr/>
          </p:nvSpPr>
          <p:spPr>
            <a:xfrm>
              <a:off x="7859160" y="2046960"/>
              <a:ext cx="13320" cy="13320"/>
            </a:xfrm>
            <a:custGeom>
              <a:avLst/>
              <a:gdLst/>
              <a:ahLst/>
              <a:rect l="l" t="t" r="r" b="b"/>
              <a:pathLst>
                <a:path w="333" h="333">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style>
            <a:lnRef idx="0"/>
            <a:fillRef idx="0"/>
            <a:effectRef idx="0"/>
            <a:fontRef idx="minor"/>
          </p:style>
        </p:sp>
        <p:sp>
          <p:nvSpPr>
            <p:cNvPr id="3628" name="CustomShape 764"/>
            <p:cNvSpPr/>
            <p:nvPr/>
          </p:nvSpPr>
          <p:spPr>
            <a:xfrm>
              <a:off x="7888680" y="2046960"/>
              <a:ext cx="13320" cy="13320"/>
            </a:xfrm>
            <a:custGeom>
              <a:avLst/>
              <a:gdLst/>
              <a:ahLst/>
              <a:rect l="l" t="t" r="r" b="b"/>
              <a:pathLst>
                <a:path w="333" h="333">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style>
            <a:lnRef idx="0"/>
            <a:fillRef idx="0"/>
            <a:effectRef idx="0"/>
            <a:fontRef idx="minor"/>
          </p:style>
        </p:sp>
        <p:sp>
          <p:nvSpPr>
            <p:cNvPr id="3629" name="CustomShape 765"/>
            <p:cNvSpPr/>
            <p:nvPr/>
          </p:nvSpPr>
          <p:spPr>
            <a:xfrm>
              <a:off x="7918560" y="2046960"/>
              <a:ext cx="13320" cy="13320"/>
            </a:xfrm>
            <a:custGeom>
              <a:avLst/>
              <a:gdLst/>
              <a:ahLst/>
              <a:rect l="l" t="t" r="r" b="b"/>
              <a:pathLst>
                <a:path w="332" h="333">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630" name="CustomShape 766"/>
            <p:cNvSpPr/>
            <p:nvPr/>
          </p:nvSpPr>
          <p:spPr>
            <a:xfrm>
              <a:off x="7948440" y="2046960"/>
              <a:ext cx="13320" cy="13320"/>
            </a:xfrm>
            <a:custGeom>
              <a:avLst/>
              <a:gdLst/>
              <a:ahLst/>
              <a:rect l="l" t="t" r="r" b="b"/>
              <a:pathLst>
                <a:path w="332" h="333">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31" name="CustomShape 767"/>
            <p:cNvSpPr/>
            <p:nvPr/>
          </p:nvSpPr>
          <p:spPr>
            <a:xfrm>
              <a:off x="7977960" y="2046960"/>
              <a:ext cx="13320" cy="13320"/>
            </a:xfrm>
            <a:custGeom>
              <a:avLst/>
              <a:gdLst/>
              <a:ahLst/>
              <a:rect l="l" t="t" r="r" b="b"/>
              <a:pathLst>
                <a:path w="332" h="333">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632" name="CustomShape 768"/>
            <p:cNvSpPr/>
            <p:nvPr/>
          </p:nvSpPr>
          <p:spPr>
            <a:xfrm>
              <a:off x="8007480" y="2046960"/>
              <a:ext cx="13320" cy="13320"/>
            </a:xfrm>
            <a:custGeom>
              <a:avLst/>
              <a:gdLst/>
              <a:ahLst/>
              <a:rect l="l" t="t" r="r" b="b"/>
              <a:pathLst>
                <a:path w="333" h="333">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633" name="CustomShape 769"/>
            <p:cNvSpPr/>
            <p:nvPr/>
          </p:nvSpPr>
          <p:spPr>
            <a:xfrm>
              <a:off x="6257520" y="2076840"/>
              <a:ext cx="13320" cy="13320"/>
            </a:xfrm>
            <a:custGeom>
              <a:avLst/>
              <a:gdLst/>
              <a:ahLst/>
              <a:rect l="l" t="t" r="r" b="b"/>
              <a:pathLst>
                <a:path w="333" h="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634" name="CustomShape 770"/>
            <p:cNvSpPr/>
            <p:nvPr/>
          </p:nvSpPr>
          <p:spPr>
            <a:xfrm>
              <a:off x="6287400" y="2076840"/>
              <a:ext cx="13320" cy="1332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style>
            <a:lnRef idx="0"/>
            <a:fillRef idx="0"/>
            <a:effectRef idx="0"/>
            <a:fontRef idx="minor"/>
          </p:style>
        </p:sp>
        <p:sp>
          <p:nvSpPr>
            <p:cNvPr id="3635" name="CustomShape 771"/>
            <p:cNvSpPr/>
            <p:nvPr/>
          </p:nvSpPr>
          <p:spPr>
            <a:xfrm>
              <a:off x="6316920" y="2076840"/>
              <a:ext cx="13320" cy="13320"/>
            </a:xfrm>
            <a:custGeom>
              <a:avLst/>
              <a:gdLst/>
              <a:ahLst/>
              <a:rect l="l" t="t" r="r" b="b"/>
              <a:pathLst>
                <a:path w="333" h="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style>
            <a:lnRef idx="0"/>
            <a:fillRef idx="0"/>
            <a:effectRef idx="0"/>
            <a:fontRef idx="minor"/>
          </p:style>
        </p:sp>
        <p:sp>
          <p:nvSpPr>
            <p:cNvPr id="3636" name="CustomShape 772"/>
            <p:cNvSpPr/>
            <p:nvPr/>
          </p:nvSpPr>
          <p:spPr>
            <a:xfrm>
              <a:off x="6346440" y="2076840"/>
              <a:ext cx="13320" cy="13320"/>
            </a:xfrm>
            <a:custGeom>
              <a:avLst/>
              <a:gdLst/>
              <a:ahLst/>
              <a:rect l="l" t="t" r="r" b="b"/>
              <a:pathLst>
                <a:path w="332" h="333">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637" name="CustomShape 773"/>
            <p:cNvSpPr/>
            <p:nvPr/>
          </p:nvSpPr>
          <p:spPr>
            <a:xfrm>
              <a:off x="6376320" y="2076840"/>
              <a:ext cx="13320" cy="1332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638" name="CustomShape 774"/>
            <p:cNvSpPr/>
            <p:nvPr/>
          </p:nvSpPr>
          <p:spPr>
            <a:xfrm>
              <a:off x="6405840" y="2076840"/>
              <a:ext cx="13320" cy="13320"/>
            </a:xfrm>
            <a:custGeom>
              <a:avLst/>
              <a:gdLst/>
              <a:ahLst/>
              <a:rect l="l" t="t" r="r" b="b"/>
              <a:pathLst>
                <a:path w="333"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639" name="CustomShape 775"/>
            <p:cNvSpPr/>
            <p:nvPr/>
          </p:nvSpPr>
          <p:spPr>
            <a:xfrm>
              <a:off x="6435720" y="2076840"/>
              <a:ext cx="13320" cy="13320"/>
            </a:xfrm>
            <a:custGeom>
              <a:avLst/>
              <a:gdLst/>
              <a:ahLst/>
              <a:rect l="l" t="t" r="r" b="b"/>
              <a:pathLst>
                <a:path w="333" h="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style>
            <a:lnRef idx="0"/>
            <a:fillRef idx="0"/>
            <a:effectRef idx="0"/>
            <a:fontRef idx="minor"/>
          </p:style>
        </p:sp>
        <p:sp>
          <p:nvSpPr>
            <p:cNvPr id="3640" name="CustomShape 776"/>
            <p:cNvSpPr/>
            <p:nvPr/>
          </p:nvSpPr>
          <p:spPr>
            <a:xfrm>
              <a:off x="6465240" y="2076840"/>
              <a:ext cx="13320" cy="13320"/>
            </a:xfrm>
            <a:custGeom>
              <a:avLst/>
              <a:gdLst/>
              <a:ahLst/>
              <a:rect l="l" t="t" r="r" b="b"/>
              <a:pathLst>
                <a:path w="333" h="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641" name="CustomShape 777"/>
            <p:cNvSpPr/>
            <p:nvPr/>
          </p:nvSpPr>
          <p:spPr>
            <a:xfrm>
              <a:off x="6494760" y="2076840"/>
              <a:ext cx="13320" cy="13320"/>
            </a:xfrm>
            <a:custGeom>
              <a:avLst/>
              <a:gdLst/>
              <a:ahLst/>
              <a:rect l="l" t="t" r="r" b="b"/>
              <a:pathLst>
                <a:path w="333" h="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642" name="CustomShape 778"/>
            <p:cNvSpPr/>
            <p:nvPr/>
          </p:nvSpPr>
          <p:spPr>
            <a:xfrm>
              <a:off x="6524640" y="2076840"/>
              <a:ext cx="13320" cy="13320"/>
            </a:xfrm>
            <a:custGeom>
              <a:avLst/>
              <a:gdLst/>
              <a:ahLst/>
              <a:rect l="l" t="t" r="r" b="b"/>
              <a:pathLst>
                <a:path w="333" h="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3643" name="CustomShape 779"/>
            <p:cNvSpPr/>
            <p:nvPr/>
          </p:nvSpPr>
          <p:spPr>
            <a:xfrm>
              <a:off x="6554160" y="2076840"/>
              <a:ext cx="13320" cy="13320"/>
            </a:xfrm>
            <a:custGeom>
              <a:avLst/>
              <a:gdLst/>
              <a:ahLst/>
              <a:rect l="l" t="t" r="r" b="b"/>
              <a:pathLst>
                <a:path w="333" h="333">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3644" name="CustomShape 780"/>
            <p:cNvSpPr/>
            <p:nvPr/>
          </p:nvSpPr>
          <p:spPr>
            <a:xfrm>
              <a:off x="6584040" y="2076840"/>
              <a:ext cx="13320" cy="13320"/>
            </a:xfrm>
            <a:custGeom>
              <a:avLst/>
              <a:gdLst/>
              <a:ahLst/>
              <a:rect l="l" t="t" r="r" b="b"/>
              <a:pathLst>
                <a:path w="332"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style>
            <a:lnRef idx="0"/>
            <a:fillRef idx="0"/>
            <a:effectRef idx="0"/>
            <a:fontRef idx="minor"/>
          </p:style>
        </p:sp>
        <p:sp>
          <p:nvSpPr>
            <p:cNvPr id="3645" name="CustomShape 781"/>
            <p:cNvSpPr/>
            <p:nvPr/>
          </p:nvSpPr>
          <p:spPr>
            <a:xfrm>
              <a:off x="6613560" y="2076840"/>
              <a:ext cx="13320" cy="1332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646" name="CustomShape 782"/>
            <p:cNvSpPr/>
            <p:nvPr/>
          </p:nvSpPr>
          <p:spPr>
            <a:xfrm>
              <a:off x="6643080" y="2076840"/>
              <a:ext cx="13320" cy="13320"/>
            </a:xfrm>
            <a:custGeom>
              <a:avLst/>
              <a:gdLst/>
              <a:ahLst/>
              <a:rect l="l" t="t" r="r" b="b"/>
              <a:pathLst>
                <a:path w="332" h="333">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647" name="CustomShape 783"/>
            <p:cNvSpPr/>
            <p:nvPr/>
          </p:nvSpPr>
          <p:spPr>
            <a:xfrm>
              <a:off x="6672960" y="2076840"/>
              <a:ext cx="13320" cy="1332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648" name="CustomShape 784"/>
            <p:cNvSpPr/>
            <p:nvPr/>
          </p:nvSpPr>
          <p:spPr>
            <a:xfrm>
              <a:off x="6732360" y="2076840"/>
              <a:ext cx="13320" cy="13320"/>
            </a:xfrm>
            <a:custGeom>
              <a:avLst/>
              <a:gdLst/>
              <a:ahLst/>
              <a:rect l="l" t="t" r="r" b="b"/>
              <a:pathLst>
                <a:path w="333" h="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style>
            <a:lnRef idx="0"/>
            <a:fillRef idx="0"/>
            <a:effectRef idx="0"/>
            <a:fontRef idx="minor"/>
          </p:style>
        </p:sp>
        <p:sp>
          <p:nvSpPr>
            <p:cNvPr id="3649" name="CustomShape 785"/>
            <p:cNvSpPr/>
            <p:nvPr/>
          </p:nvSpPr>
          <p:spPr>
            <a:xfrm>
              <a:off x="6761880" y="2076840"/>
              <a:ext cx="13320" cy="13320"/>
            </a:xfrm>
            <a:custGeom>
              <a:avLst/>
              <a:gdLst/>
              <a:ahLst/>
              <a:rect l="l" t="t" r="r" b="b"/>
              <a:pathLst>
                <a:path w="333" h="333">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650" name="CustomShape 786"/>
            <p:cNvSpPr/>
            <p:nvPr/>
          </p:nvSpPr>
          <p:spPr>
            <a:xfrm>
              <a:off x="6791400" y="2076840"/>
              <a:ext cx="13320" cy="13320"/>
            </a:xfrm>
            <a:custGeom>
              <a:avLst/>
              <a:gdLst/>
              <a:ahLst/>
              <a:rect l="l" t="t" r="r" b="b"/>
              <a:pathLst>
                <a:path w="333" h="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651" name="CustomShape 787"/>
            <p:cNvSpPr/>
            <p:nvPr/>
          </p:nvSpPr>
          <p:spPr>
            <a:xfrm>
              <a:off x="6850800" y="2076840"/>
              <a:ext cx="13320" cy="13320"/>
            </a:xfrm>
            <a:custGeom>
              <a:avLst/>
              <a:gdLst/>
              <a:ahLst/>
              <a:rect l="l" t="t" r="r" b="b"/>
              <a:pathLst>
                <a:path w="333" h="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style>
            <a:lnRef idx="0"/>
            <a:fillRef idx="0"/>
            <a:effectRef idx="0"/>
            <a:fontRef idx="minor"/>
          </p:style>
        </p:sp>
        <p:sp>
          <p:nvSpPr>
            <p:cNvPr id="3652" name="CustomShape 788"/>
            <p:cNvSpPr/>
            <p:nvPr/>
          </p:nvSpPr>
          <p:spPr>
            <a:xfrm>
              <a:off x="6880680" y="2076840"/>
              <a:ext cx="13320" cy="13320"/>
            </a:xfrm>
            <a:custGeom>
              <a:avLst/>
              <a:gdLst/>
              <a:ahLst/>
              <a:rect l="l" t="t" r="r" b="b"/>
              <a:pathLst>
                <a:path w="332"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style>
            <a:lnRef idx="0"/>
            <a:fillRef idx="0"/>
            <a:effectRef idx="0"/>
            <a:fontRef idx="minor"/>
          </p:style>
        </p:sp>
        <p:sp>
          <p:nvSpPr>
            <p:cNvPr id="3653" name="CustomShape 789"/>
            <p:cNvSpPr/>
            <p:nvPr/>
          </p:nvSpPr>
          <p:spPr>
            <a:xfrm>
              <a:off x="6910200" y="2076840"/>
              <a:ext cx="13320" cy="1332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54" name="CustomShape 790"/>
            <p:cNvSpPr/>
            <p:nvPr/>
          </p:nvSpPr>
          <p:spPr>
            <a:xfrm>
              <a:off x="6999120" y="2076840"/>
              <a:ext cx="13320" cy="13320"/>
            </a:xfrm>
            <a:custGeom>
              <a:avLst/>
              <a:gdLst/>
              <a:ahLst/>
              <a:rect l="l" t="t" r="r" b="b"/>
              <a:pathLst>
                <a:path w="333" h="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55" name="CustomShape 791"/>
            <p:cNvSpPr/>
            <p:nvPr/>
          </p:nvSpPr>
          <p:spPr>
            <a:xfrm>
              <a:off x="7029000" y="2076840"/>
              <a:ext cx="13320" cy="1332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656" name="CustomShape 792"/>
            <p:cNvSpPr/>
            <p:nvPr/>
          </p:nvSpPr>
          <p:spPr>
            <a:xfrm>
              <a:off x="7177320" y="2076840"/>
              <a:ext cx="13320" cy="13320"/>
            </a:xfrm>
            <a:custGeom>
              <a:avLst/>
              <a:gdLst/>
              <a:ahLst/>
              <a:rect l="l" t="t" r="r" b="b"/>
              <a:pathLst>
                <a:path w="333"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657" name="CustomShape 793"/>
            <p:cNvSpPr/>
            <p:nvPr/>
          </p:nvSpPr>
          <p:spPr>
            <a:xfrm>
              <a:off x="7206840" y="2076840"/>
              <a:ext cx="13320" cy="1332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58" name="CustomShape 794"/>
            <p:cNvSpPr/>
            <p:nvPr/>
          </p:nvSpPr>
          <p:spPr>
            <a:xfrm>
              <a:off x="7236360" y="2076840"/>
              <a:ext cx="13320" cy="13320"/>
            </a:xfrm>
            <a:custGeom>
              <a:avLst/>
              <a:gdLst/>
              <a:ahLst/>
              <a:rect l="l" t="t" r="r" b="b"/>
              <a:pathLst>
                <a:path w="333"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59" name="CustomShape 795"/>
            <p:cNvSpPr/>
            <p:nvPr/>
          </p:nvSpPr>
          <p:spPr>
            <a:xfrm>
              <a:off x="7266240" y="2076840"/>
              <a:ext cx="13320" cy="13320"/>
            </a:xfrm>
            <a:custGeom>
              <a:avLst/>
              <a:gdLst/>
              <a:ahLst/>
              <a:rect l="l" t="t" r="r" b="b"/>
              <a:pathLst>
                <a:path w="333" h="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3660" name="CustomShape 796"/>
            <p:cNvSpPr/>
            <p:nvPr/>
          </p:nvSpPr>
          <p:spPr>
            <a:xfrm>
              <a:off x="7325280" y="2076840"/>
              <a:ext cx="13320" cy="1332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661" name="CustomShape 797"/>
            <p:cNvSpPr/>
            <p:nvPr/>
          </p:nvSpPr>
          <p:spPr>
            <a:xfrm>
              <a:off x="7355160" y="2076840"/>
              <a:ext cx="13320" cy="13320"/>
            </a:xfrm>
            <a:custGeom>
              <a:avLst/>
              <a:gdLst/>
              <a:ahLst/>
              <a:rect l="l" t="t" r="r" b="b"/>
              <a:pathLst>
                <a:path w="333" h="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662" name="CustomShape 798"/>
            <p:cNvSpPr/>
            <p:nvPr/>
          </p:nvSpPr>
          <p:spPr>
            <a:xfrm>
              <a:off x="7384680" y="2076840"/>
              <a:ext cx="13320" cy="13320"/>
            </a:xfrm>
            <a:custGeom>
              <a:avLst/>
              <a:gdLst/>
              <a:ahLst/>
              <a:rect l="l" t="t" r="r" b="b"/>
              <a:pathLst>
                <a:path w="333" h="333">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663" name="CustomShape 799"/>
            <p:cNvSpPr/>
            <p:nvPr/>
          </p:nvSpPr>
          <p:spPr>
            <a:xfrm>
              <a:off x="7414560" y="2076840"/>
              <a:ext cx="13320" cy="13320"/>
            </a:xfrm>
            <a:custGeom>
              <a:avLst/>
              <a:gdLst/>
              <a:ahLst/>
              <a:rect l="l" t="t" r="r" b="b"/>
              <a:pathLst>
                <a:path w="332"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664" name="CustomShape 800"/>
            <p:cNvSpPr/>
            <p:nvPr/>
          </p:nvSpPr>
          <p:spPr>
            <a:xfrm>
              <a:off x="7444080" y="2076840"/>
              <a:ext cx="13320" cy="1332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65" name="CustomShape 801"/>
            <p:cNvSpPr/>
            <p:nvPr/>
          </p:nvSpPr>
          <p:spPr>
            <a:xfrm>
              <a:off x="7473600" y="2076840"/>
              <a:ext cx="13320" cy="13320"/>
            </a:xfrm>
            <a:custGeom>
              <a:avLst/>
              <a:gdLst/>
              <a:ahLst/>
              <a:rect l="l" t="t" r="r" b="b"/>
              <a:pathLst>
                <a:path w="333" h="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666" name="CustomShape 802"/>
            <p:cNvSpPr/>
            <p:nvPr/>
          </p:nvSpPr>
          <p:spPr>
            <a:xfrm>
              <a:off x="7503480" y="2076840"/>
              <a:ext cx="13320" cy="13320"/>
            </a:xfrm>
            <a:custGeom>
              <a:avLst/>
              <a:gdLst/>
              <a:ahLst/>
              <a:rect l="l" t="t" r="r" b="b"/>
              <a:pathLst>
                <a:path w="333" h="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67" name="CustomShape 803"/>
            <p:cNvSpPr/>
            <p:nvPr/>
          </p:nvSpPr>
          <p:spPr>
            <a:xfrm>
              <a:off x="7533000" y="2076840"/>
              <a:ext cx="13320" cy="13320"/>
            </a:xfrm>
            <a:custGeom>
              <a:avLst/>
              <a:gdLst/>
              <a:ahLst/>
              <a:rect l="l" t="t" r="r" b="b"/>
              <a:pathLst>
                <a:path w="333" h="333">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68" name="CustomShape 804"/>
            <p:cNvSpPr/>
            <p:nvPr/>
          </p:nvSpPr>
          <p:spPr>
            <a:xfrm>
              <a:off x="7562520" y="2076840"/>
              <a:ext cx="13320" cy="1332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669" name="CustomShape 805"/>
            <p:cNvSpPr/>
            <p:nvPr/>
          </p:nvSpPr>
          <p:spPr>
            <a:xfrm>
              <a:off x="7592400" y="2076840"/>
              <a:ext cx="13320" cy="13320"/>
            </a:xfrm>
            <a:custGeom>
              <a:avLst/>
              <a:gdLst/>
              <a:ahLst/>
              <a:rect l="l" t="t" r="r" b="b"/>
              <a:pathLst>
                <a:path w="333" h="333">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style>
            <a:lnRef idx="0"/>
            <a:fillRef idx="0"/>
            <a:effectRef idx="0"/>
            <a:fontRef idx="minor"/>
          </p:style>
        </p:sp>
        <p:sp>
          <p:nvSpPr>
            <p:cNvPr id="3670" name="CustomShape 806"/>
            <p:cNvSpPr/>
            <p:nvPr/>
          </p:nvSpPr>
          <p:spPr>
            <a:xfrm>
              <a:off x="7622280" y="2076840"/>
              <a:ext cx="13320" cy="13320"/>
            </a:xfrm>
            <a:custGeom>
              <a:avLst/>
              <a:gdLst/>
              <a:ahLst/>
              <a:rect l="l" t="t" r="r" b="b"/>
              <a:pathLst>
                <a:path w="332" h="333">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style>
            <a:lnRef idx="0"/>
            <a:fillRef idx="0"/>
            <a:effectRef idx="0"/>
            <a:fontRef idx="minor"/>
          </p:style>
        </p:sp>
        <p:sp>
          <p:nvSpPr>
            <p:cNvPr id="3671" name="CustomShape 807"/>
            <p:cNvSpPr/>
            <p:nvPr/>
          </p:nvSpPr>
          <p:spPr>
            <a:xfrm>
              <a:off x="7651800" y="2076840"/>
              <a:ext cx="13320" cy="1332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72" name="CustomShape 808"/>
            <p:cNvSpPr/>
            <p:nvPr/>
          </p:nvSpPr>
          <p:spPr>
            <a:xfrm>
              <a:off x="7681320" y="2076840"/>
              <a:ext cx="13320" cy="13320"/>
            </a:xfrm>
            <a:custGeom>
              <a:avLst/>
              <a:gdLst/>
              <a:ahLst/>
              <a:rect l="l" t="t" r="r" b="b"/>
              <a:pathLst>
                <a:path w="332" h="333">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73" name="CustomShape 809"/>
            <p:cNvSpPr/>
            <p:nvPr/>
          </p:nvSpPr>
          <p:spPr>
            <a:xfrm>
              <a:off x="7710840" y="2076840"/>
              <a:ext cx="13320" cy="13320"/>
            </a:xfrm>
            <a:custGeom>
              <a:avLst/>
              <a:gdLst/>
              <a:ahLst/>
              <a:rect l="l" t="t" r="r" b="b"/>
              <a:pathLst>
                <a:path w="333"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674" name="CustomShape 810"/>
            <p:cNvSpPr/>
            <p:nvPr/>
          </p:nvSpPr>
          <p:spPr>
            <a:xfrm>
              <a:off x="7740720" y="2076840"/>
              <a:ext cx="13320" cy="13320"/>
            </a:xfrm>
            <a:custGeom>
              <a:avLst/>
              <a:gdLst/>
              <a:ahLst/>
              <a:rect l="l" t="t" r="r" b="b"/>
              <a:pathLst>
                <a:path w="333"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75" name="CustomShape 811"/>
            <p:cNvSpPr/>
            <p:nvPr/>
          </p:nvSpPr>
          <p:spPr>
            <a:xfrm>
              <a:off x="7770240" y="2076840"/>
              <a:ext cx="13320" cy="13320"/>
            </a:xfrm>
            <a:custGeom>
              <a:avLst/>
              <a:gdLst/>
              <a:ahLst/>
              <a:rect l="l" t="t" r="r" b="b"/>
              <a:pathLst>
                <a:path w="333" h="333">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676" name="CustomShape 812"/>
            <p:cNvSpPr/>
            <p:nvPr/>
          </p:nvSpPr>
          <p:spPr>
            <a:xfrm>
              <a:off x="7799760" y="2076840"/>
              <a:ext cx="13320" cy="13320"/>
            </a:xfrm>
            <a:custGeom>
              <a:avLst/>
              <a:gdLst/>
              <a:ahLst/>
              <a:rect l="l" t="t" r="r" b="b"/>
              <a:pathLst>
                <a:path w="333" h="333">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77" name="CustomShape 813"/>
            <p:cNvSpPr/>
            <p:nvPr/>
          </p:nvSpPr>
          <p:spPr>
            <a:xfrm>
              <a:off x="7829640" y="2076840"/>
              <a:ext cx="13320" cy="13320"/>
            </a:xfrm>
            <a:custGeom>
              <a:avLst/>
              <a:gdLst/>
              <a:ahLst/>
              <a:rect l="l" t="t" r="r" b="b"/>
              <a:pathLst>
                <a:path w="333" h="333">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3678" name="CustomShape 814"/>
            <p:cNvSpPr/>
            <p:nvPr/>
          </p:nvSpPr>
          <p:spPr>
            <a:xfrm>
              <a:off x="7859160" y="2076840"/>
              <a:ext cx="13320" cy="13320"/>
            </a:xfrm>
            <a:custGeom>
              <a:avLst/>
              <a:gdLst/>
              <a:ahLst/>
              <a:rect l="l" t="t" r="r" b="b"/>
              <a:pathLst>
                <a:path w="333" h="333">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679" name="CustomShape 815"/>
            <p:cNvSpPr/>
            <p:nvPr/>
          </p:nvSpPr>
          <p:spPr>
            <a:xfrm>
              <a:off x="7888680" y="2076840"/>
              <a:ext cx="13320" cy="13320"/>
            </a:xfrm>
            <a:custGeom>
              <a:avLst/>
              <a:gdLst/>
              <a:ahLst/>
              <a:rect l="l" t="t" r="r" b="b"/>
              <a:pathLst>
                <a:path w="333" h="333">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680" name="CustomShape 816"/>
            <p:cNvSpPr/>
            <p:nvPr/>
          </p:nvSpPr>
          <p:spPr>
            <a:xfrm>
              <a:off x="7918560" y="2076840"/>
              <a:ext cx="13320" cy="13320"/>
            </a:xfrm>
            <a:custGeom>
              <a:avLst/>
              <a:gdLst/>
              <a:ahLst/>
              <a:rect l="l" t="t" r="r" b="b"/>
              <a:pathLst>
                <a:path w="332" h="333">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681" name="CustomShape 817"/>
            <p:cNvSpPr/>
            <p:nvPr/>
          </p:nvSpPr>
          <p:spPr>
            <a:xfrm>
              <a:off x="7948440" y="2076840"/>
              <a:ext cx="13320" cy="13320"/>
            </a:xfrm>
            <a:custGeom>
              <a:avLst/>
              <a:gdLst/>
              <a:ahLst/>
              <a:rect l="l" t="t" r="r" b="b"/>
              <a:pathLst>
                <a:path w="332" h="333">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82" name="CustomShape 818"/>
            <p:cNvSpPr/>
            <p:nvPr/>
          </p:nvSpPr>
          <p:spPr>
            <a:xfrm>
              <a:off x="7977960" y="2076840"/>
              <a:ext cx="13320" cy="13320"/>
            </a:xfrm>
            <a:custGeom>
              <a:avLst/>
              <a:gdLst/>
              <a:ahLst/>
              <a:rect l="l" t="t" r="r" b="b"/>
              <a:pathLst>
                <a:path w="332" h="333">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83" name="CustomShape 819"/>
            <p:cNvSpPr/>
            <p:nvPr/>
          </p:nvSpPr>
          <p:spPr>
            <a:xfrm>
              <a:off x="8007480" y="2076840"/>
              <a:ext cx="13320" cy="13320"/>
            </a:xfrm>
            <a:custGeom>
              <a:avLst/>
              <a:gdLst/>
              <a:ahLst/>
              <a:rect l="l" t="t" r="r" b="b"/>
              <a:pathLst>
                <a:path w="333" h="333">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684" name="CustomShape 820"/>
            <p:cNvSpPr/>
            <p:nvPr/>
          </p:nvSpPr>
          <p:spPr>
            <a:xfrm>
              <a:off x="8037000" y="2076840"/>
              <a:ext cx="13320" cy="13320"/>
            </a:xfrm>
            <a:custGeom>
              <a:avLst/>
              <a:gdLst/>
              <a:ahLst/>
              <a:rect l="l" t="t" r="r" b="b"/>
              <a:pathLst>
                <a:path w="333" h="333">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685" name="CustomShape 821"/>
            <p:cNvSpPr/>
            <p:nvPr/>
          </p:nvSpPr>
          <p:spPr>
            <a:xfrm>
              <a:off x="8066880" y="2076840"/>
              <a:ext cx="13320" cy="13320"/>
            </a:xfrm>
            <a:custGeom>
              <a:avLst/>
              <a:gdLst/>
              <a:ahLst/>
              <a:rect l="l" t="t" r="r" b="b"/>
              <a:pathLst>
                <a:path w="333" h="333">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3686" name="CustomShape 822"/>
            <p:cNvSpPr/>
            <p:nvPr/>
          </p:nvSpPr>
          <p:spPr>
            <a:xfrm>
              <a:off x="6287400" y="210672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style>
            <a:lnRef idx="0"/>
            <a:fillRef idx="0"/>
            <a:effectRef idx="0"/>
            <a:fontRef idx="minor"/>
          </p:style>
        </p:sp>
        <p:sp>
          <p:nvSpPr>
            <p:cNvPr id="3687" name="CustomShape 823"/>
            <p:cNvSpPr/>
            <p:nvPr/>
          </p:nvSpPr>
          <p:spPr>
            <a:xfrm>
              <a:off x="6316920" y="2106720"/>
              <a:ext cx="13320" cy="1332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style>
            <a:lnRef idx="0"/>
            <a:fillRef idx="0"/>
            <a:effectRef idx="0"/>
            <a:fontRef idx="minor"/>
          </p:style>
        </p:sp>
        <p:sp>
          <p:nvSpPr>
            <p:cNvPr id="3688" name="CustomShape 824"/>
            <p:cNvSpPr/>
            <p:nvPr/>
          </p:nvSpPr>
          <p:spPr>
            <a:xfrm>
              <a:off x="6346440" y="2106720"/>
              <a:ext cx="13320" cy="1332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689" name="CustomShape 825"/>
            <p:cNvSpPr/>
            <p:nvPr/>
          </p:nvSpPr>
          <p:spPr>
            <a:xfrm>
              <a:off x="6376320" y="2106720"/>
              <a:ext cx="13320" cy="1332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690" name="CustomShape 826"/>
            <p:cNvSpPr/>
            <p:nvPr/>
          </p:nvSpPr>
          <p:spPr>
            <a:xfrm>
              <a:off x="6405840" y="2106720"/>
              <a:ext cx="13320" cy="1332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691" name="CustomShape 827"/>
            <p:cNvSpPr/>
            <p:nvPr/>
          </p:nvSpPr>
          <p:spPr>
            <a:xfrm>
              <a:off x="6435720" y="2106720"/>
              <a:ext cx="13320" cy="13320"/>
            </a:xfrm>
            <a:custGeom>
              <a:avLst/>
              <a:gdLst/>
              <a:ahLst/>
              <a:rect l="l" t="t" r="r" b="b"/>
              <a:pathLst>
                <a:path w="333" h="332">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3692" name="CustomShape 828"/>
            <p:cNvSpPr/>
            <p:nvPr/>
          </p:nvSpPr>
          <p:spPr>
            <a:xfrm>
              <a:off x="6465240" y="2106720"/>
              <a:ext cx="13320" cy="13320"/>
            </a:xfrm>
            <a:custGeom>
              <a:avLst/>
              <a:gdLst/>
              <a:ahLst/>
              <a:rect l="l" t="t" r="r" b="b"/>
              <a:pathLst>
                <a:path w="333" h="332">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693" name="CustomShape 829"/>
            <p:cNvSpPr/>
            <p:nvPr/>
          </p:nvSpPr>
          <p:spPr>
            <a:xfrm>
              <a:off x="6494760" y="2106720"/>
              <a:ext cx="13320" cy="13320"/>
            </a:xfrm>
            <a:custGeom>
              <a:avLst/>
              <a:gdLst/>
              <a:ahLst/>
              <a:rect l="l" t="t" r="r" b="b"/>
              <a:pathLst>
                <a:path w="333" h="332">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694" name="CustomShape 830"/>
            <p:cNvSpPr/>
            <p:nvPr/>
          </p:nvSpPr>
          <p:spPr>
            <a:xfrm>
              <a:off x="6524640" y="2106720"/>
              <a:ext cx="13320" cy="13320"/>
            </a:xfrm>
            <a:custGeom>
              <a:avLst/>
              <a:gdLst/>
              <a:ahLst/>
              <a:rect l="l" t="t" r="r" b="b"/>
              <a:pathLst>
                <a:path w="333" h="332">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3695" name="CustomShape 831"/>
            <p:cNvSpPr/>
            <p:nvPr/>
          </p:nvSpPr>
          <p:spPr>
            <a:xfrm>
              <a:off x="6554160" y="2106720"/>
              <a:ext cx="13320" cy="13320"/>
            </a:xfrm>
            <a:custGeom>
              <a:avLst/>
              <a:gdLst/>
              <a:ahLst/>
              <a:rect l="l" t="t" r="r" b="b"/>
              <a:pathLst>
                <a:path w="333" h="332">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3696" name="CustomShape 832"/>
            <p:cNvSpPr/>
            <p:nvPr/>
          </p:nvSpPr>
          <p:spPr>
            <a:xfrm>
              <a:off x="6584040" y="2106720"/>
              <a:ext cx="13320" cy="1332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3697" name="CustomShape 833"/>
            <p:cNvSpPr/>
            <p:nvPr/>
          </p:nvSpPr>
          <p:spPr>
            <a:xfrm>
              <a:off x="6613560" y="2106720"/>
              <a:ext cx="13320" cy="1332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698" name="CustomShape 834"/>
            <p:cNvSpPr/>
            <p:nvPr/>
          </p:nvSpPr>
          <p:spPr>
            <a:xfrm>
              <a:off x="6643080" y="2106720"/>
              <a:ext cx="13320" cy="1332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699" name="CustomShape 835"/>
            <p:cNvSpPr/>
            <p:nvPr/>
          </p:nvSpPr>
          <p:spPr>
            <a:xfrm>
              <a:off x="6672960" y="2106720"/>
              <a:ext cx="13320" cy="1332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700" name="CustomShape 836"/>
            <p:cNvSpPr/>
            <p:nvPr/>
          </p:nvSpPr>
          <p:spPr>
            <a:xfrm>
              <a:off x="6702480" y="2106720"/>
              <a:ext cx="13320" cy="1332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701" name="CustomShape 837"/>
            <p:cNvSpPr/>
            <p:nvPr/>
          </p:nvSpPr>
          <p:spPr>
            <a:xfrm>
              <a:off x="6732360" y="210672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style>
            <a:lnRef idx="0"/>
            <a:fillRef idx="0"/>
            <a:effectRef idx="0"/>
            <a:fontRef idx="minor"/>
          </p:style>
        </p:sp>
        <p:sp>
          <p:nvSpPr>
            <p:cNvPr id="3702" name="CustomShape 838"/>
            <p:cNvSpPr/>
            <p:nvPr/>
          </p:nvSpPr>
          <p:spPr>
            <a:xfrm>
              <a:off x="6761880" y="2106720"/>
              <a:ext cx="13320" cy="13320"/>
            </a:xfrm>
            <a:custGeom>
              <a:avLst/>
              <a:gdLst/>
              <a:ahLst/>
              <a:rect l="l" t="t" r="r" b="b"/>
              <a:pathLst>
                <a:path w="333" h="332">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style>
            <a:lnRef idx="0"/>
            <a:fillRef idx="0"/>
            <a:effectRef idx="0"/>
            <a:fontRef idx="minor"/>
          </p:style>
        </p:sp>
        <p:sp>
          <p:nvSpPr>
            <p:cNvPr id="3703" name="CustomShape 839"/>
            <p:cNvSpPr/>
            <p:nvPr/>
          </p:nvSpPr>
          <p:spPr>
            <a:xfrm>
              <a:off x="6791400" y="2106720"/>
              <a:ext cx="13320" cy="1332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style>
            <a:lnRef idx="0"/>
            <a:fillRef idx="0"/>
            <a:effectRef idx="0"/>
            <a:fontRef idx="minor"/>
          </p:style>
        </p:sp>
        <p:sp>
          <p:nvSpPr>
            <p:cNvPr id="3704" name="CustomShape 840"/>
            <p:cNvSpPr/>
            <p:nvPr/>
          </p:nvSpPr>
          <p:spPr>
            <a:xfrm>
              <a:off x="6850800" y="2106720"/>
              <a:ext cx="13320" cy="13320"/>
            </a:xfrm>
            <a:custGeom>
              <a:avLst/>
              <a:gdLst/>
              <a:ahLst/>
              <a:rect l="l" t="t" r="r" b="b"/>
              <a:pathLst>
                <a:path w="333" h="332">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style>
            <a:lnRef idx="0"/>
            <a:fillRef idx="0"/>
            <a:effectRef idx="0"/>
            <a:fontRef idx="minor"/>
          </p:style>
        </p:sp>
        <p:sp>
          <p:nvSpPr>
            <p:cNvPr id="3705" name="CustomShape 841"/>
            <p:cNvSpPr/>
            <p:nvPr/>
          </p:nvSpPr>
          <p:spPr>
            <a:xfrm>
              <a:off x="6880680" y="2106720"/>
              <a:ext cx="13320" cy="1332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3706" name="CustomShape 842"/>
            <p:cNvSpPr/>
            <p:nvPr/>
          </p:nvSpPr>
          <p:spPr>
            <a:xfrm>
              <a:off x="7029000" y="210672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3707" name="CustomShape 843"/>
            <p:cNvSpPr/>
            <p:nvPr/>
          </p:nvSpPr>
          <p:spPr>
            <a:xfrm>
              <a:off x="7147440" y="2106720"/>
              <a:ext cx="13320" cy="1332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08" name="CustomShape 844"/>
            <p:cNvSpPr/>
            <p:nvPr/>
          </p:nvSpPr>
          <p:spPr>
            <a:xfrm>
              <a:off x="7177320" y="2106720"/>
              <a:ext cx="13320" cy="13320"/>
            </a:xfrm>
            <a:custGeom>
              <a:avLst/>
              <a:gdLst/>
              <a:ahLst/>
              <a:rect l="l" t="t" r="r" b="b"/>
              <a:pathLst>
                <a:path w="333"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09" name="CustomShape 845"/>
            <p:cNvSpPr/>
            <p:nvPr/>
          </p:nvSpPr>
          <p:spPr>
            <a:xfrm>
              <a:off x="7206840" y="2106720"/>
              <a:ext cx="13320" cy="1332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10" name="CustomShape 846"/>
            <p:cNvSpPr/>
            <p:nvPr/>
          </p:nvSpPr>
          <p:spPr>
            <a:xfrm>
              <a:off x="7236360" y="2106720"/>
              <a:ext cx="13320" cy="1332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11" name="CustomShape 847"/>
            <p:cNvSpPr/>
            <p:nvPr/>
          </p:nvSpPr>
          <p:spPr>
            <a:xfrm>
              <a:off x="7266240" y="210672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3712" name="CustomShape 848"/>
            <p:cNvSpPr/>
            <p:nvPr/>
          </p:nvSpPr>
          <p:spPr>
            <a:xfrm>
              <a:off x="7295760" y="2106720"/>
              <a:ext cx="13320" cy="1332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3713" name="CustomShape 849"/>
            <p:cNvSpPr/>
            <p:nvPr/>
          </p:nvSpPr>
          <p:spPr>
            <a:xfrm>
              <a:off x="7325280" y="210672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3714" name="CustomShape 850"/>
            <p:cNvSpPr/>
            <p:nvPr/>
          </p:nvSpPr>
          <p:spPr>
            <a:xfrm>
              <a:off x="7355160" y="2106720"/>
              <a:ext cx="13320" cy="1332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3715" name="CustomShape 851"/>
            <p:cNvSpPr/>
            <p:nvPr/>
          </p:nvSpPr>
          <p:spPr>
            <a:xfrm>
              <a:off x="7384680" y="2106720"/>
              <a:ext cx="13320" cy="13320"/>
            </a:xfrm>
            <a:custGeom>
              <a:avLst/>
              <a:gdLst/>
              <a:ahLst/>
              <a:rect l="l" t="t" r="r" b="b"/>
              <a:pathLst>
                <a:path w="333" h="332">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3716" name="CustomShape 852"/>
            <p:cNvSpPr/>
            <p:nvPr/>
          </p:nvSpPr>
          <p:spPr>
            <a:xfrm>
              <a:off x="7414560" y="2106720"/>
              <a:ext cx="13320" cy="1332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17" name="CustomShape 853"/>
            <p:cNvSpPr/>
            <p:nvPr/>
          </p:nvSpPr>
          <p:spPr>
            <a:xfrm>
              <a:off x="7444080" y="2106720"/>
              <a:ext cx="13320" cy="1332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18" name="CustomShape 854"/>
            <p:cNvSpPr/>
            <p:nvPr/>
          </p:nvSpPr>
          <p:spPr>
            <a:xfrm>
              <a:off x="7473600" y="2106720"/>
              <a:ext cx="13320" cy="13320"/>
            </a:xfrm>
            <a:custGeom>
              <a:avLst/>
              <a:gdLst/>
              <a:ahLst/>
              <a:rect l="l" t="t" r="r" b="b"/>
              <a:pathLst>
                <a:path w="333" h="332">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19" name="CustomShape 855"/>
            <p:cNvSpPr/>
            <p:nvPr/>
          </p:nvSpPr>
          <p:spPr>
            <a:xfrm>
              <a:off x="7503480" y="2106720"/>
              <a:ext cx="13320" cy="13320"/>
            </a:xfrm>
            <a:custGeom>
              <a:avLst/>
              <a:gdLst/>
              <a:ahLst/>
              <a:rect l="l" t="t" r="r" b="b"/>
              <a:pathLst>
                <a:path w="333" h="332">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20" name="CustomShape 856"/>
            <p:cNvSpPr/>
            <p:nvPr/>
          </p:nvSpPr>
          <p:spPr>
            <a:xfrm>
              <a:off x="7533000" y="2106720"/>
              <a:ext cx="13320" cy="13320"/>
            </a:xfrm>
            <a:custGeom>
              <a:avLst/>
              <a:gdLst/>
              <a:ahLst/>
              <a:rect l="l" t="t" r="r" b="b"/>
              <a:pathLst>
                <a:path w="333" h="332">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21" name="CustomShape 857"/>
            <p:cNvSpPr/>
            <p:nvPr/>
          </p:nvSpPr>
          <p:spPr>
            <a:xfrm>
              <a:off x="7562520" y="210672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3722" name="CustomShape 858"/>
            <p:cNvSpPr/>
            <p:nvPr/>
          </p:nvSpPr>
          <p:spPr>
            <a:xfrm>
              <a:off x="7592400" y="2106720"/>
              <a:ext cx="13320" cy="13320"/>
            </a:xfrm>
            <a:custGeom>
              <a:avLst/>
              <a:gdLst/>
              <a:ahLst/>
              <a:rect l="l" t="t" r="r" b="b"/>
              <a:pathLst>
                <a:path w="333" h="332">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3723" name="CustomShape 859"/>
            <p:cNvSpPr/>
            <p:nvPr/>
          </p:nvSpPr>
          <p:spPr>
            <a:xfrm>
              <a:off x="7622280" y="2106720"/>
              <a:ext cx="13320" cy="13320"/>
            </a:xfrm>
            <a:custGeom>
              <a:avLst/>
              <a:gdLst/>
              <a:ahLst/>
              <a:rect l="l" t="t" r="r" b="b"/>
              <a:pathLst>
                <a:path w="332" h="332">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style>
            <a:lnRef idx="0"/>
            <a:fillRef idx="0"/>
            <a:effectRef idx="0"/>
            <a:fontRef idx="minor"/>
          </p:style>
        </p:sp>
        <p:sp>
          <p:nvSpPr>
            <p:cNvPr id="3724" name="CustomShape 860"/>
            <p:cNvSpPr/>
            <p:nvPr/>
          </p:nvSpPr>
          <p:spPr>
            <a:xfrm>
              <a:off x="7651800" y="2106720"/>
              <a:ext cx="13320" cy="1332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25" name="CustomShape 861"/>
            <p:cNvSpPr/>
            <p:nvPr/>
          </p:nvSpPr>
          <p:spPr>
            <a:xfrm>
              <a:off x="7681320" y="2106720"/>
              <a:ext cx="13320" cy="13320"/>
            </a:xfrm>
            <a:custGeom>
              <a:avLst/>
              <a:gdLst/>
              <a:ahLst/>
              <a:rect l="l" t="t" r="r" b="b"/>
              <a:pathLst>
                <a:path w="332" h="332">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26" name="CustomShape 862"/>
            <p:cNvSpPr/>
            <p:nvPr/>
          </p:nvSpPr>
          <p:spPr>
            <a:xfrm>
              <a:off x="7710840" y="2106720"/>
              <a:ext cx="13320" cy="13320"/>
            </a:xfrm>
            <a:custGeom>
              <a:avLst/>
              <a:gdLst/>
              <a:ahLst/>
              <a:rect l="l" t="t" r="r" b="b"/>
              <a:pathLst>
                <a:path w="333"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27" name="CustomShape 863"/>
            <p:cNvSpPr/>
            <p:nvPr/>
          </p:nvSpPr>
          <p:spPr>
            <a:xfrm>
              <a:off x="7740720" y="2106720"/>
              <a:ext cx="13320" cy="1332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28" name="CustomShape 864"/>
            <p:cNvSpPr/>
            <p:nvPr/>
          </p:nvSpPr>
          <p:spPr>
            <a:xfrm>
              <a:off x="7770240" y="2106720"/>
              <a:ext cx="13320" cy="13320"/>
            </a:xfrm>
            <a:custGeom>
              <a:avLst/>
              <a:gdLst/>
              <a:ahLst/>
              <a:rect l="l" t="t" r="r" b="b"/>
              <a:pathLst>
                <a:path w="333" h="332">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29" name="CustomShape 865"/>
            <p:cNvSpPr/>
            <p:nvPr/>
          </p:nvSpPr>
          <p:spPr>
            <a:xfrm>
              <a:off x="7799760" y="2106720"/>
              <a:ext cx="13320" cy="13320"/>
            </a:xfrm>
            <a:custGeom>
              <a:avLst/>
              <a:gdLst/>
              <a:ahLst/>
              <a:rect l="l" t="t" r="r" b="b"/>
              <a:pathLst>
                <a:path w="333" h="332">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30" name="CustomShape 866"/>
            <p:cNvSpPr/>
            <p:nvPr/>
          </p:nvSpPr>
          <p:spPr>
            <a:xfrm>
              <a:off x="7829640" y="2106720"/>
              <a:ext cx="13320" cy="1332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3731" name="CustomShape 867"/>
            <p:cNvSpPr/>
            <p:nvPr/>
          </p:nvSpPr>
          <p:spPr>
            <a:xfrm>
              <a:off x="7859160" y="210672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3732" name="CustomShape 868"/>
            <p:cNvSpPr/>
            <p:nvPr/>
          </p:nvSpPr>
          <p:spPr>
            <a:xfrm>
              <a:off x="7888680" y="2106720"/>
              <a:ext cx="13320" cy="1332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3733" name="CustomShape 869"/>
            <p:cNvSpPr/>
            <p:nvPr/>
          </p:nvSpPr>
          <p:spPr>
            <a:xfrm>
              <a:off x="7918560" y="2106720"/>
              <a:ext cx="13320" cy="1332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34" name="CustomShape 870"/>
            <p:cNvSpPr/>
            <p:nvPr/>
          </p:nvSpPr>
          <p:spPr>
            <a:xfrm>
              <a:off x="7948440" y="2106720"/>
              <a:ext cx="13320" cy="1332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35" name="CustomShape 871"/>
            <p:cNvSpPr/>
            <p:nvPr/>
          </p:nvSpPr>
          <p:spPr>
            <a:xfrm>
              <a:off x="7977960" y="2106720"/>
              <a:ext cx="13320" cy="13320"/>
            </a:xfrm>
            <a:custGeom>
              <a:avLst/>
              <a:gdLst/>
              <a:ahLst/>
              <a:rect l="l" t="t" r="r" b="b"/>
              <a:pathLst>
                <a:path w="332"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36" name="CustomShape 872"/>
            <p:cNvSpPr/>
            <p:nvPr/>
          </p:nvSpPr>
          <p:spPr>
            <a:xfrm>
              <a:off x="8007480" y="2106720"/>
              <a:ext cx="13320" cy="13320"/>
            </a:xfrm>
            <a:custGeom>
              <a:avLst/>
              <a:gdLst/>
              <a:ahLst/>
              <a:rect l="l" t="t" r="r" b="b"/>
              <a:pathLst>
                <a:path w="333" h="332">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37" name="CustomShape 873"/>
            <p:cNvSpPr/>
            <p:nvPr/>
          </p:nvSpPr>
          <p:spPr>
            <a:xfrm>
              <a:off x="8037000" y="2106720"/>
              <a:ext cx="13320" cy="13320"/>
            </a:xfrm>
            <a:custGeom>
              <a:avLst/>
              <a:gdLst/>
              <a:ahLst/>
              <a:rect l="l" t="t" r="r" b="b"/>
              <a:pathLst>
                <a:path w="333" h="332">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38" name="CustomShape 874"/>
            <p:cNvSpPr/>
            <p:nvPr/>
          </p:nvSpPr>
          <p:spPr>
            <a:xfrm>
              <a:off x="6257520" y="213624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style>
            <a:lnRef idx="0"/>
            <a:fillRef idx="0"/>
            <a:effectRef idx="0"/>
            <a:fontRef idx="minor"/>
          </p:style>
        </p:sp>
        <p:sp>
          <p:nvSpPr>
            <p:cNvPr id="3739" name="CustomShape 875"/>
            <p:cNvSpPr/>
            <p:nvPr/>
          </p:nvSpPr>
          <p:spPr>
            <a:xfrm>
              <a:off x="6287400" y="213624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style>
            <a:lnRef idx="0"/>
            <a:fillRef idx="0"/>
            <a:effectRef idx="0"/>
            <a:fontRef idx="minor"/>
          </p:style>
        </p:sp>
        <p:sp>
          <p:nvSpPr>
            <p:cNvPr id="3740" name="CustomShape 876"/>
            <p:cNvSpPr/>
            <p:nvPr/>
          </p:nvSpPr>
          <p:spPr>
            <a:xfrm>
              <a:off x="6316920" y="2136240"/>
              <a:ext cx="13320" cy="1332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style>
            <a:lnRef idx="0"/>
            <a:fillRef idx="0"/>
            <a:effectRef idx="0"/>
            <a:fontRef idx="minor"/>
          </p:style>
        </p:sp>
        <p:sp>
          <p:nvSpPr>
            <p:cNvPr id="3741" name="CustomShape 877"/>
            <p:cNvSpPr/>
            <p:nvPr/>
          </p:nvSpPr>
          <p:spPr>
            <a:xfrm>
              <a:off x="6346440" y="213624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742" name="CustomShape 878"/>
            <p:cNvSpPr/>
            <p:nvPr/>
          </p:nvSpPr>
          <p:spPr>
            <a:xfrm>
              <a:off x="6376320" y="213624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743" name="CustomShape 879"/>
            <p:cNvSpPr/>
            <p:nvPr/>
          </p:nvSpPr>
          <p:spPr>
            <a:xfrm>
              <a:off x="6405840" y="2136240"/>
              <a:ext cx="13320" cy="1332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744" name="CustomShape 880"/>
            <p:cNvSpPr/>
            <p:nvPr/>
          </p:nvSpPr>
          <p:spPr>
            <a:xfrm>
              <a:off x="6435720" y="2136240"/>
              <a:ext cx="13320" cy="13320"/>
            </a:xfrm>
            <a:custGeom>
              <a:avLst/>
              <a:gdLst/>
              <a:ahLst/>
              <a:rect l="l" t="t" r="r" b="b"/>
              <a:pathLst>
                <a:path w="333" h="332">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3745" name="CustomShape 881"/>
            <p:cNvSpPr/>
            <p:nvPr/>
          </p:nvSpPr>
          <p:spPr>
            <a:xfrm>
              <a:off x="6465240" y="2136240"/>
              <a:ext cx="13320" cy="1332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746" name="CustomShape 882"/>
            <p:cNvSpPr/>
            <p:nvPr/>
          </p:nvSpPr>
          <p:spPr>
            <a:xfrm>
              <a:off x="6494760" y="2136240"/>
              <a:ext cx="13320" cy="1332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747" name="CustomShape 883"/>
            <p:cNvSpPr/>
            <p:nvPr/>
          </p:nvSpPr>
          <p:spPr>
            <a:xfrm>
              <a:off x="6524640" y="213624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3748" name="CustomShape 884"/>
            <p:cNvSpPr/>
            <p:nvPr/>
          </p:nvSpPr>
          <p:spPr>
            <a:xfrm>
              <a:off x="6554160" y="213624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3749" name="CustomShape 885"/>
            <p:cNvSpPr/>
            <p:nvPr/>
          </p:nvSpPr>
          <p:spPr>
            <a:xfrm>
              <a:off x="6584040" y="213624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3750" name="CustomShape 886"/>
            <p:cNvSpPr/>
            <p:nvPr/>
          </p:nvSpPr>
          <p:spPr>
            <a:xfrm>
              <a:off x="6613560" y="213624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751" name="CustomShape 887"/>
            <p:cNvSpPr/>
            <p:nvPr/>
          </p:nvSpPr>
          <p:spPr>
            <a:xfrm>
              <a:off x="6702480" y="2136240"/>
              <a:ext cx="13320" cy="1332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752" name="CustomShape 888"/>
            <p:cNvSpPr/>
            <p:nvPr/>
          </p:nvSpPr>
          <p:spPr>
            <a:xfrm>
              <a:off x="6732360" y="213624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style>
            <a:lnRef idx="0"/>
            <a:fillRef idx="0"/>
            <a:effectRef idx="0"/>
            <a:fontRef idx="minor"/>
          </p:style>
        </p:sp>
        <p:sp>
          <p:nvSpPr>
            <p:cNvPr id="3753" name="CustomShape 889"/>
            <p:cNvSpPr/>
            <p:nvPr/>
          </p:nvSpPr>
          <p:spPr>
            <a:xfrm>
              <a:off x="6761880" y="213624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style>
            <a:lnRef idx="0"/>
            <a:fillRef idx="0"/>
            <a:effectRef idx="0"/>
            <a:fontRef idx="minor"/>
          </p:style>
        </p:sp>
        <p:sp>
          <p:nvSpPr>
            <p:cNvPr id="3754" name="CustomShape 890"/>
            <p:cNvSpPr/>
            <p:nvPr/>
          </p:nvSpPr>
          <p:spPr>
            <a:xfrm>
              <a:off x="6791400" y="213624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style>
            <a:lnRef idx="0"/>
            <a:fillRef idx="0"/>
            <a:effectRef idx="0"/>
            <a:fontRef idx="minor"/>
          </p:style>
        </p:sp>
        <p:sp>
          <p:nvSpPr>
            <p:cNvPr id="3755" name="CustomShape 891"/>
            <p:cNvSpPr/>
            <p:nvPr/>
          </p:nvSpPr>
          <p:spPr>
            <a:xfrm>
              <a:off x="6850800" y="2136240"/>
              <a:ext cx="13320" cy="1332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style>
            <a:lnRef idx="0"/>
            <a:fillRef idx="0"/>
            <a:effectRef idx="0"/>
            <a:fontRef idx="minor"/>
          </p:style>
        </p:sp>
        <p:sp>
          <p:nvSpPr>
            <p:cNvPr id="3756" name="CustomShape 892"/>
            <p:cNvSpPr/>
            <p:nvPr/>
          </p:nvSpPr>
          <p:spPr>
            <a:xfrm>
              <a:off x="6880680" y="213624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3757" name="CustomShape 893"/>
            <p:cNvSpPr/>
            <p:nvPr/>
          </p:nvSpPr>
          <p:spPr>
            <a:xfrm>
              <a:off x="7088040" y="213624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3758" name="CustomShape 894"/>
            <p:cNvSpPr/>
            <p:nvPr/>
          </p:nvSpPr>
          <p:spPr>
            <a:xfrm>
              <a:off x="7147440" y="213624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59" name="CustomShape 895"/>
            <p:cNvSpPr/>
            <p:nvPr/>
          </p:nvSpPr>
          <p:spPr>
            <a:xfrm>
              <a:off x="7177320" y="2136240"/>
              <a:ext cx="13320" cy="1332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60" name="CustomShape 896"/>
            <p:cNvSpPr/>
            <p:nvPr/>
          </p:nvSpPr>
          <p:spPr>
            <a:xfrm>
              <a:off x="7236360" y="2136240"/>
              <a:ext cx="13320" cy="1332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61" name="CustomShape 897"/>
            <p:cNvSpPr/>
            <p:nvPr/>
          </p:nvSpPr>
          <p:spPr>
            <a:xfrm>
              <a:off x="7266240" y="213624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3762" name="CustomShape 898"/>
            <p:cNvSpPr/>
            <p:nvPr/>
          </p:nvSpPr>
          <p:spPr>
            <a:xfrm>
              <a:off x="7295760" y="213624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3763" name="CustomShape 899"/>
            <p:cNvSpPr/>
            <p:nvPr/>
          </p:nvSpPr>
          <p:spPr>
            <a:xfrm>
              <a:off x="7325280" y="213624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3764" name="CustomShape 900"/>
            <p:cNvSpPr/>
            <p:nvPr/>
          </p:nvSpPr>
          <p:spPr>
            <a:xfrm>
              <a:off x="7355160" y="2136240"/>
              <a:ext cx="13320" cy="1332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3765" name="CustomShape 901"/>
            <p:cNvSpPr/>
            <p:nvPr/>
          </p:nvSpPr>
          <p:spPr>
            <a:xfrm>
              <a:off x="7384680" y="2136240"/>
              <a:ext cx="13320" cy="1332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3766" name="CustomShape 902"/>
            <p:cNvSpPr/>
            <p:nvPr/>
          </p:nvSpPr>
          <p:spPr>
            <a:xfrm>
              <a:off x="7414560" y="213624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67" name="CustomShape 903"/>
            <p:cNvSpPr/>
            <p:nvPr/>
          </p:nvSpPr>
          <p:spPr>
            <a:xfrm>
              <a:off x="7444080" y="213624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68" name="CustomShape 904"/>
            <p:cNvSpPr/>
            <p:nvPr/>
          </p:nvSpPr>
          <p:spPr>
            <a:xfrm>
              <a:off x="7473600" y="2136240"/>
              <a:ext cx="13320" cy="13320"/>
            </a:xfrm>
            <a:custGeom>
              <a:avLst/>
              <a:gdLst/>
              <a:ahLst/>
              <a:rect l="l" t="t" r="r" b="b"/>
              <a:pathLst>
                <a:path w="333" h="332">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69" name="CustomShape 905"/>
            <p:cNvSpPr/>
            <p:nvPr/>
          </p:nvSpPr>
          <p:spPr>
            <a:xfrm>
              <a:off x="7503480" y="2136240"/>
              <a:ext cx="13320" cy="13320"/>
            </a:xfrm>
            <a:custGeom>
              <a:avLst/>
              <a:gdLst/>
              <a:ahLst/>
              <a:rect l="l" t="t" r="r" b="b"/>
              <a:pathLst>
                <a:path w="333" h="332">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70" name="CustomShape 906"/>
            <p:cNvSpPr/>
            <p:nvPr/>
          </p:nvSpPr>
          <p:spPr>
            <a:xfrm>
              <a:off x="7533000" y="2136240"/>
              <a:ext cx="13320" cy="1332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71" name="CustomShape 907"/>
            <p:cNvSpPr/>
            <p:nvPr/>
          </p:nvSpPr>
          <p:spPr>
            <a:xfrm>
              <a:off x="7562520" y="213624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3772" name="CustomShape 908"/>
            <p:cNvSpPr/>
            <p:nvPr/>
          </p:nvSpPr>
          <p:spPr>
            <a:xfrm>
              <a:off x="7592400" y="213624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3773" name="CustomShape 909"/>
            <p:cNvSpPr/>
            <p:nvPr/>
          </p:nvSpPr>
          <p:spPr>
            <a:xfrm>
              <a:off x="7622280" y="2136240"/>
              <a:ext cx="13320" cy="13320"/>
            </a:xfrm>
            <a:custGeom>
              <a:avLst/>
              <a:gdLst/>
              <a:ahLst/>
              <a:rect l="l" t="t" r="r" b="b"/>
              <a:pathLst>
                <a:path w="332" h="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style>
            <a:lnRef idx="0"/>
            <a:fillRef idx="0"/>
            <a:effectRef idx="0"/>
            <a:fontRef idx="minor"/>
          </p:style>
        </p:sp>
        <p:sp>
          <p:nvSpPr>
            <p:cNvPr id="3774" name="CustomShape 910"/>
            <p:cNvSpPr/>
            <p:nvPr/>
          </p:nvSpPr>
          <p:spPr>
            <a:xfrm>
              <a:off x="7651800" y="213624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75" name="CustomShape 911"/>
            <p:cNvSpPr/>
            <p:nvPr/>
          </p:nvSpPr>
          <p:spPr>
            <a:xfrm>
              <a:off x="7681320" y="213624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76" name="CustomShape 912"/>
            <p:cNvSpPr/>
            <p:nvPr/>
          </p:nvSpPr>
          <p:spPr>
            <a:xfrm>
              <a:off x="7710840" y="2136240"/>
              <a:ext cx="13320" cy="1332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77" name="CustomShape 913"/>
            <p:cNvSpPr/>
            <p:nvPr/>
          </p:nvSpPr>
          <p:spPr>
            <a:xfrm>
              <a:off x="7740720" y="213624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78" name="CustomShape 914"/>
            <p:cNvSpPr/>
            <p:nvPr/>
          </p:nvSpPr>
          <p:spPr>
            <a:xfrm>
              <a:off x="7770240" y="2136240"/>
              <a:ext cx="13320" cy="13320"/>
            </a:xfrm>
            <a:custGeom>
              <a:avLst/>
              <a:gdLst/>
              <a:ahLst/>
              <a:rect l="l" t="t" r="r" b="b"/>
              <a:pathLst>
                <a:path w="333" h="332">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79" name="CustomShape 915"/>
            <p:cNvSpPr/>
            <p:nvPr/>
          </p:nvSpPr>
          <p:spPr>
            <a:xfrm>
              <a:off x="7799760" y="2136240"/>
              <a:ext cx="13320" cy="1332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80" name="CustomShape 916"/>
            <p:cNvSpPr/>
            <p:nvPr/>
          </p:nvSpPr>
          <p:spPr>
            <a:xfrm>
              <a:off x="7829640" y="213624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3781" name="CustomShape 917"/>
            <p:cNvSpPr/>
            <p:nvPr/>
          </p:nvSpPr>
          <p:spPr>
            <a:xfrm>
              <a:off x="7859160" y="213624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3782" name="CustomShape 918"/>
            <p:cNvSpPr/>
            <p:nvPr/>
          </p:nvSpPr>
          <p:spPr>
            <a:xfrm>
              <a:off x="7888680" y="2136240"/>
              <a:ext cx="13320" cy="1332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3783" name="CustomShape 919"/>
            <p:cNvSpPr/>
            <p:nvPr/>
          </p:nvSpPr>
          <p:spPr>
            <a:xfrm>
              <a:off x="7918560" y="213624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84" name="CustomShape 920"/>
            <p:cNvSpPr/>
            <p:nvPr/>
          </p:nvSpPr>
          <p:spPr>
            <a:xfrm>
              <a:off x="7948440" y="213624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85" name="CustomShape 921"/>
            <p:cNvSpPr/>
            <p:nvPr/>
          </p:nvSpPr>
          <p:spPr>
            <a:xfrm>
              <a:off x="7977960" y="2136240"/>
              <a:ext cx="13320" cy="13320"/>
            </a:xfrm>
            <a:custGeom>
              <a:avLst/>
              <a:gdLst/>
              <a:ahLst/>
              <a:rect l="l" t="t" r="r" b="b"/>
              <a:pathLst>
                <a:path w="332"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3786" name="CustomShape 922"/>
            <p:cNvSpPr/>
            <p:nvPr/>
          </p:nvSpPr>
          <p:spPr>
            <a:xfrm>
              <a:off x="8007480" y="2136240"/>
              <a:ext cx="13320" cy="13320"/>
            </a:xfrm>
            <a:custGeom>
              <a:avLst/>
              <a:gdLst/>
              <a:ahLst/>
              <a:rect l="l" t="t" r="r" b="b"/>
              <a:pathLst>
                <a:path w="333" h="332">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3787" name="CustomShape 923"/>
            <p:cNvSpPr/>
            <p:nvPr/>
          </p:nvSpPr>
          <p:spPr>
            <a:xfrm>
              <a:off x="6257520" y="2166120"/>
              <a:ext cx="13320" cy="13320"/>
            </a:xfrm>
            <a:custGeom>
              <a:avLst/>
              <a:gdLst/>
              <a:ahLst/>
              <a:rect l="l" t="t" r="r" b="b"/>
              <a:pathLst>
                <a:path w="333" h="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style>
            <a:lnRef idx="0"/>
            <a:fillRef idx="0"/>
            <a:effectRef idx="0"/>
            <a:fontRef idx="minor"/>
          </p:style>
        </p:sp>
        <p:sp>
          <p:nvSpPr>
            <p:cNvPr id="3788" name="CustomShape 924"/>
            <p:cNvSpPr/>
            <p:nvPr/>
          </p:nvSpPr>
          <p:spPr>
            <a:xfrm>
              <a:off x="6287400" y="2166120"/>
              <a:ext cx="13320" cy="13320"/>
            </a:xfrm>
            <a:custGeom>
              <a:avLst/>
              <a:gdLst/>
              <a:ahLst/>
              <a:rect l="l" t="t" r="r" b="b"/>
              <a:pathLst>
                <a:path w="333" h="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style>
            <a:lnRef idx="0"/>
            <a:fillRef idx="0"/>
            <a:effectRef idx="0"/>
            <a:fontRef idx="minor"/>
          </p:style>
        </p:sp>
        <p:sp>
          <p:nvSpPr>
            <p:cNvPr id="3789" name="CustomShape 925"/>
            <p:cNvSpPr/>
            <p:nvPr/>
          </p:nvSpPr>
          <p:spPr>
            <a:xfrm>
              <a:off x="6316920" y="2166120"/>
              <a:ext cx="13320" cy="13320"/>
            </a:xfrm>
            <a:custGeom>
              <a:avLst/>
              <a:gdLst/>
              <a:ahLst/>
              <a:rect l="l" t="t" r="r" b="b"/>
              <a:pathLst>
                <a:path w="333" h="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style>
            <a:lnRef idx="0"/>
            <a:fillRef idx="0"/>
            <a:effectRef idx="0"/>
            <a:fontRef idx="minor"/>
          </p:style>
        </p:sp>
        <p:sp>
          <p:nvSpPr>
            <p:cNvPr id="3790" name="CustomShape 926"/>
            <p:cNvSpPr/>
            <p:nvPr/>
          </p:nvSpPr>
          <p:spPr>
            <a:xfrm>
              <a:off x="6346440" y="2166120"/>
              <a:ext cx="13320" cy="13320"/>
            </a:xfrm>
            <a:custGeom>
              <a:avLst/>
              <a:gdLst/>
              <a:ahLst/>
              <a:rect l="l" t="t" r="r" b="b"/>
              <a:pathLst>
                <a:path w="332" h="333">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791" name="CustomShape 927"/>
            <p:cNvSpPr/>
            <p:nvPr/>
          </p:nvSpPr>
          <p:spPr>
            <a:xfrm>
              <a:off x="6405840" y="2166120"/>
              <a:ext cx="13320" cy="13320"/>
            </a:xfrm>
            <a:custGeom>
              <a:avLst/>
              <a:gdLst/>
              <a:ahLst/>
              <a:rect l="l" t="t" r="r" b="b"/>
              <a:pathLst>
                <a:path w="333" h="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792" name="CustomShape 928"/>
            <p:cNvSpPr/>
            <p:nvPr/>
          </p:nvSpPr>
          <p:spPr>
            <a:xfrm>
              <a:off x="6435720" y="2166120"/>
              <a:ext cx="13320" cy="13320"/>
            </a:xfrm>
            <a:custGeom>
              <a:avLst/>
              <a:gdLst/>
              <a:ahLst/>
              <a:rect l="l" t="t" r="r" b="b"/>
              <a:pathLst>
                <a:path w="333" h="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style>
            <a:lnRef idx="0"/>
            <a:fillRef idx="0"/>
            <a:effectRef idx="0"/>
            <a:fontRef idx="minor"/>
          </p:style>
        </p:sp>
        <p:sp>
          <p:nvSpPr>
            <p:cNvPr id="3793" name="CustomShape 929"/>
            <p:cNvSpPr/>
            <p:nvPr/>
          </p:nvSpPr>
          <p:spPr>
            <a:xfrm>
              <a:off x="6465240" y="2166120"/>
              <a:ext cx="13320" cy="13320"/>
            </a:xfrm>
            <a:custGeom>
              <a:avLst/>
              <a:gdLst/>
              <a:ahLst/>
              <a:rect l="l" t="t" r="r" b="b"/>
              <a:pathLst>
                <a:path w="333" h="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794" name="CustomShape 930"/>
            <p:cNvSpPr/>
            <p:nvPr/>
          </p:nvSpPr>
          <p:spPr>
            <a:xfrm>
              <a:off x="6494760" y="2166120"/>
              <a:ext cx="13320" cy="13320"/>
            </a:xfrm>
            <a:custGeom>
              <a:avLst/>
              <a:gdLst/>
              <a:ahLst/>
              <a:rect l="l" t="t" r="r" b="b"/>
              <a:pathLst>
                <a:path w="333" h="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795" name="CustomShape 931"/>
            <p:cNvSpPr/>
            <p:nvPr/>
          </p:nvSpPr>
          <p:spPr>
            <a:xfrm>
              <a:off x="6524640" y="2166120"/>
              <a:ext cx="13320" cy="13320"/>
            </a:xfrm>
            <a:custGeom>
              <a:avLst/>
              <a:gdLst/>
              <a:ahLst/>
              <a:rect l="l" t="t" r="r" b="b"/>
              <a:pathLst>
                <a:path w="333" h="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style>
            <a:lnRef idx="0"/>
            <a:fillRef idx="0"/>
            <a:effectRef idx="0"/>
            <a:fontRef idx="minor"/>
          </p:style>
        </p:sp>
        <p:sp>
          <p:nvSpPr>
            <p:cNvPr id="3796" name="CustomShape 932"/>
            <p:cNvSpPr/>
            <p:nvPr/>
          </p:nvSpPr>
          <p:spPr>
            <a:xfrm>
              <a:off x="6554160" y="2166120"/>
              <a:ext cx="13320" cy="13320"/>
            </a:xfrm>
            <a:custGeom>
              <a:avLst/>
              <a:gdLst/>
              <a:ahLst/>
              <a:rect l="l" t="t" r="r" b="b"/>
              <a:pathLst>
                <a:path w="333" h="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style>
            <a:lnRef idx="0"/>
            <a:fillRef idx="0"/>
            <a:effectRef idx="0"/>
            <a:fontRef idx="minor"/>
          </p:style>
        </p:sp>
        <p:sp>
          <p:nvSpPr>
            <p:cNvPr id="3797" name="CustomShape 933"/>
            <p:cNvSpPr/>
            <p:nvPr/>
          </p:nvSpPr>
          <p:spPr>
            <a:xfrm>
              <a:off x="6584040" y="2166120"/>
              <a:ext cx="13320" cy="13320"/>
            </a:xfrm>
            <a:custGeom>
              <a:avLst/>
              <a:gdLst/>
              <a:ahLst/>
              <a:rect l="l" t="t" r="r" b="b"/>
              <a:pathLst>
                <a:path w="332" h="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style>
            <a:lnRef idx="0"/>
            <a:fillRef idx="0"/>
            <a:effectRef idx="0"/>
            <a:fontRef idx="minor"/>
          </p:style>
        </p:sp>
        <p:sp>
          <p:nvSpPr>
            <p:cNvPr id="3798" name="CustomShape 934"/>
            <p:cNvSpPr/>
            <p:nvPr/>
          </p:nvSpPr>
          <p:spPr>
            <a:xfrm>
              <a:off x="6613560" y="2166120"/>
              <a:ext cx="13320" cy="13320"/>
            </a:xfrm>
            <a:custGeom>
              <a:avLst/>
              <a:gdLst/>
              <a:ahLst/>
              <a:rect l="l" t="t" r="r" b="b"/>
              <a:pathLst>
                <a:path w="332"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799" name="CustomShape 935"/>
            <p:cNvSpPr/>
            <p:nvPr/>
          </p:nvSpPr>
          <p:spPr>
            <a:xfrm>
              <a:off x="6702480" y="2166120"/>
              <a:ext cx="13320" cy="13320"/>
            </a:xfrm>
            <a:custGeom>
              <a:avLst/>
              <a:gdLst/>
              <a:ahLst/>
              <a:rect l="l" t="t" r="r" b="b"/>
              <a:pathLst>
                <a:path w="333" h="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3800" name="CustomShape 936"/>
            <p:cNvSpPr/>
            <p:nvPr/>
          </p:nvSpPr>
          <p:spPr>
            <a:xfrm>
              <a:off x="6732360" y="2166120"/>
              <a:ext cx="13320" cy="13320"/>
            </a:xfrm>
            <a:custGeom>
              <a:avLst/>
              <a:gdLst/>
              <a:ahLst/>
              <a:rect l="l" t="t" r="r" b="b"/>
              <a:pathLst>
                <a:path w="333" h="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style>
            <a:lnRef idx="0"/>
            <a:fillRef idx="0"/>
            <a:effectRef idx="0"/>
            <a:fontRef idx="minor"/>
          </p:style>
        </p:sp>
        <p:sp>
          <p:nvSpPr>
            <p:cNvPr id="3801" name="CustomShape 937"/>
            <p:cNvSpPr/>
            <p:nvPr/>
          </p:nvSpPr>
          <p:spPr>
            <a:xfrm>
              <a:off x="6761880" y="2166120"/>
              <a:ext cx="13320" cy="13320"/>
            </a:xfrm>
            <a:custGeom>
              <a:avLst/>
              <a:gdLst/>
              <a:ahLst/>
              <a:rect l="l" t="t" r="r" b="b"/>
              <a:pathLst>
                <a:path w="333" h="333">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style>
            <a:lnRef idx="0"/>
            <a:fillRef idx="0"/>
            <a:effectRef idx="0"/>
            <a:fontRef idx="minor"/>
          </p:style>
        </p:sp>
        <p:sp>
          <p:nvSpPr>
            <p:cNvPr id="3802" name="CustomShape 938"/>
            <p:cNvSpPr/>
            <p:nvPr/>
          </p:nvSpPr>
          <p:spPr>
            <a:xfrm>
              <a:off x="6791400" y="2166120"/>
              <a:ext cx="13320" cy="13320"/>
            </a:xfrm>
            <a:custGeom>
              <a:avLst/>
              <a:gdLst/>
              <a:ahLst/>
              <a:rect l="l" t="t" r="r" b="b"/>
              <a:pathLst>
                <a:path w="333" h="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style>
            <a:lnRef idx="0"/>
            <a:fillRef idx="0"/>
            <a:effectRef idx="0"/>
            <a:fontRef idx="minor"/>
          </p:style>
        </p:sp>
        <p:sp>
          <p:nvSpPr>
            <p:cNvPr id="3803" name="CustomShape 939"/>
            <p:cNvSpPr/>
            <p:nvPr/>
          </p:nvSpPr>
          <p:spPr>
            <a:xfrm>
              <a:off x="7088040" y="2166120"/>
              <a:ext cx="13320" cy="13320"/>
            </a:xfrm>
            <a:custGeom>
              <a:avLst/>
              <a:gdLst/>
              <a:ahLst/>
              <a:rect l="l" t="t" r="r" b="b"/>
              <a:pathLst>
                <a:path w="333" h="333">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style>
            <a:lnRef idx="0"/>
            <a:fillRef idx="0"/>
            <a:effectRef idx="0"/>
            <a:fontRef idx="minor"/>
          </p:style>
        </p:sp>
        <p:sp>
          <p:nvSpPr>
            <p:cNvPr id="3804" name="CustomShape 940"/>
            <p:cNvSpPr/>
            <p:nvPr/>
          </p:nvSpPr>
          <p:spPr>
            <a:xfrm>
              <a:off x="7147440" y="2166120"/>
              <a:ext cx="13320" cy="13320"/>
            </a:xfrm>
            <a:custGeom>
              <a:avLst/>
              <a:gdLst/>
              <a:ahLst/>
              <a:rect l="l" t="t" r="r" b="b"/>
              <a:pathLst>
                <a:path w="332" h="333">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05" name="CustomShape 941"/>
            <p:cNvSpPr/>
            <p:nvPr/>
          </p:nvSpPr>
          <p:spPr>
            <a:xfrm>
              <a:off x="7177320" y="2166120"/>
              <a:ext cx="13320" cy="13320"/>
            </a:xfrm>
            <a:custGeom>
              <a:avLst/>
              <a:gdLst/>
              <a:ahLst/>
              <a:rect l="l" t="t" r="r" b="b"/>
              <a:pathLst>
                <a:path w="333" h="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3806" name="CustomShape 942"/>
            <p:cNvSpPr/>
            <p:nvPr/>
          </p:nvSpPr>
          <p:spPr>
            <a:xfrm>
              <a:off x="7236360" y="2166120"/>
              <a:ext cx="13320" cy="13320"/>
            </a:xfrm>
            <a:custGeom>
              <a:avLst/>
              <a:gdLst/>
              <a:ahLst/>
              <a:rect l="l" t="t" r="r" b="b"/>
              <a:pathLst>
                <a:path w="333" h="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07" name="CustomShape 943"/>
            <p:cNvSpPr/>
            <p:nvPr/>
          </p:nvSpPr>
          <p:spPr>
            <a:xfrm>
              <a:off x="7266240" y="2166120"/>
              <a:ext cx="13320" cy="13320"/>
            </a:xfrm>
            <a:custGeom>
              <a:avLst/>
              <a:gdLst/>
              <a:ahLst/>
              <a:rect l="l" t="t" r="r" b="b"/>
              <a:pathLst>
                <a:path w="333" h="333">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style>
            <a:lnRef idx="0"/>
            <a:fillRef idx="0"/>
            <a:effectRef idx="0"/>
            <a:fontRef idx="minor"/>
          </p:style>
        </p:sp>
        <p:sp>
          <p:nvSpPr>
            <p:cNvPr id="3808" name="CustomShape 944"/>
            <p:cNvSpPr/>
            <p:nvPr/>
          </p:nvSpPr>
          <p:spPr>
            <a:xfrm>
              <a:off x="7295760" y="2166120"/>
              <a:ext cx="13320" cy="13320"/>
            </a:xfrm>
            <a:custGeom>
              <a:avLst/>
              <a:gdLst/>
              <a:ahLst/>
              <a:rect l="l" t="t" r="r" b="b"/>
              <a:pathLst>
                <a:path w="333" h="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style>
            <a:lnRef idx="0"/>
            <a:fillRef idx="0"/>
            <a:effectRef idx="0"/>
            <a:fontRef idx="minor"/>
          </p:style>
        </p:sp>
        <p:sp>
          <p:nvSpPr>
            <p:cNvPr id="3809" name="CustomShape 945"/>
            <p:cNvSpPr/>
            <p:nvPr/>
          </p:nvSpPr>
          <p:spPr>
            <a:xfrm>
              <a:off x="7325280" y="2166120"/>
              <a:ext cx="13320" cy="13320"/>
            </a:xfrm>
            <a:custGeom>
              <a:avLst/>
              <a:gdLst/>
              <a:ahLst/>
              <a:rect l="l" t="t" r="r" b="b"/>
              <a:pathLst>
                <a:path w="333" h="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style>
            <a:lnRef idx="0"/>
            <a:fillRef idx="0"/>
            <a:effectRef idx="0"/>
            <a:fontRef idx="minor"/>
          </p:style>
        </p:sp>
        <p:sp>
          <p:nvSpPr>
            <p:cNvPr id="3810" name="CustomShape 946"/>
            <p:cNvSpPr/>
            <p:nvPr/>
          </p:nvSpPr>
          <p:spPr>
            <a:xfrm>
              <a:off x="7355160" y="2166120"/>
              <a:ext cx="13320" cy="13320"/>
            </a:xfrm>
            <a:custGeom>
              <a:avLst/>
              <a:gdLst/>
              <a:ahLst/>
              <a:rect l="l" t="t" r="r" b="b"/>
              <a:pathLst>
                <a:path w="333" h="333">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style>
            <a:lnRef idx="0"/>
            <a:fillRef idx="0"/>
            <a:effectRef idx="0"/>
            <a:fontRef idx="minor"/>
          </p:style>
        </p:sp>
        <p:sp>
          <p:nvSpPr>
            <p:cNvPr id="3811" name="CustomShape 947"/>
            <p:cNvSpPr/>
            <p:nvPr/>
          </p:nvSpPr>
          <p:spPr>
            <a:xfrm>
              <a:off x="7384680" y="2166120"/>
              <a:ext cx="13320" cy="13320"/>
            </a:xfrm>
            <a:custGeom>
              <a:avLst/>
              <a:gdLst/>
              <a:ahLst/>
              <a:rect l="l" t="t" r="r" b="b"/>
              <a:pathLst>
                <a:path w="333" h="333">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style>
            <a:lnRef idx="0"/>
            <a:fillRef idx="0"/>
            <a:effectRef idx="0"/>
            <a:fontRef idx="minor"/>
          </p:style>
        </p:sp>
        <p:sp>
          <p:nvSpPr>
            <p:cNvPr id="3812" name="CustomShape 948"/>
            <p:cNvSpPr/>
            <p:nvPr/>
          </p:nvSpPr>
          <p:spPr>
            <a:xfrm>
              <a:off x="7414560" y="2166120"/>
              <a:ext cx="13320" cy="13320"/>
            </a:xfrm>
            <a:custGeom>
              <a:avLst/>
              <a:gdLst/>
              <a:ahLst/>
              <a:rect l="l" t="t" r="r" b="b"/>
              <a:pathLst>
                <a:path w="332" h="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3813" name="CustomShape 949"/>
            <p:cNvSpPr/>
            <p:nvPr/>
          </p:nvSpPr>
          <p:spPr>
            <a:xfrm>
              <a:off x="7444080" y="2166120"/>
              <a:ext cx="13320" cy="13320"/>
            </a:xfrm>
            <a:custGeom>
              <a:avLst/>
              <a:gdLst/>
              <a:ahLst/>
              <a:rect l="l" t="t" r="r" b="b"/>
              <a:pathLst>
                <a:path w="332"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14" name="CustomShape 950"/>
            <p:cNvSpPr/>
            <p:nvPr/>
          </p:nvSpPr>
          <p:spPr>
            <a:xfrm>
              <a:off x="7473600" y="2166120"/>
              <a:ext cx="13320" cy="13320"/>
            </a:xfrm>
            <a:custGeom>
              <a:avLst/>
              <a:gdLst/>
              <a:ahLst/>
              <a:rect l="l" t="t" r="r" b="b"/>
              <a:pathLst>
                <a:path w="333" h="333">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3815" name="CustomShape 951"/>
            <p:cNvSpPr/>
            <p:nvPr/>
          </p:nvSpPr>
          <p:spPr>
            <a:xfrm>
              <a:off x="7503480" y="2166120"/>
              <a:ext cx="13320" cy="13320"/>
            </a:xfrm>
            <a:custGeom>
              <a:avLst/>
              <a:gdLst/>
              <a:ahLst/>
              <a:rect l="l" t="t" r="r" b="b"/>
              <a:pathLst>
                <a:path w="333" h="333">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16" name="CustomShape 952"/>
            <p:cNvSpPr/>
            <p:nvPr/>
          </p:nvSpPr>
          <p:spPr>
            <a:xfrm>
              <a:off x="7533000" y="2166120"/>
              <a:ext cx="13320" cy="13320"/>
            </a:xfrm>
            <a:custGeom>
              <a:avLst/>
              <a:gdLst/>
              <a:ahLst/>
              <a:rect l="l" t="t" r="r" b="b"/>
              <a:pathLst>
                <a:path w="333" h="333">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17" name="CustomShape 953"/>
            <p:cNvSpPr/>
            <p:nvPr/>
          </p:nvSpPr>
          <p:spPr>
            <a:xfrm>
              <a:off x="7562520" y="2166120"/>
              <a:ext cx="13320" cy="13320"/>
            </a:xfrm>
            <a:custGeom>
              <a:avLst/>
              <a:gdLst/>
              <a:ahLst/>
              <a:rect l="l" t="t" r="r" b="b"/>
              <a:pathLst>
                <a:path w="333" h="333">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style>
            <a:lnRef idx="0"/>
            <a:fillRef idx="0"/>
            <a:effectRef idx="0"/>
            <a:fontRef idx="minor"/>
          </p:style>
        </p:sp>
        <p:sp>
          <p:nvSpPr>
            <p:cNvPr id="3818" name="CustomShape 954"/>
            <p:cNvSpPr/>
            <p:nvPr/>
          </p:nvSpPr>
          <p:spPr>
            <a:xfrm>
              <a:off x="7592400" y="2166120"/>
              <a:ext cx="13320" cy="13320"/>
            </a:xfrm>
            <a:custGeom>
              <a:avLst/>
              <a:gdLst/>
              <a:ahLst/>
              <a:rect l="l" t="t" r="r" b="b"/>
              <a:pathLst>
                <a:path w="333" h="333">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style>
            <a:lnRef idx="0"/>
            <a:fillRef idx="0"/>
            <a:effectRef idx="0"/>
            <a:fontRef idx="minor"/>
          </p:style>
        </p:sp>
        <p:sp>
          <p:nvSpPr>
            <p:cNvPr id="3819" name="CustomShape 955"/>
            <p:cNvSpPr/>
            <p:nvPr/>
          </p:nvSpPr>
          <p:spPr>
            <a:xfrm>
              <a:off x="7622280" y="2166120"/>
              <a:ext cx="13320" cy="13320"/>
            </a:xfrm>
            <a:custGeom>
              <a:avLst/>
              <a:gdLst/>
              <a:ahLst/>
              <a:rect l="l" t="t" r="r" b="b"/>
              <a:pathLst>
                <a:path w="332" h="333">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style>
            <a:lnRef idx="0"/>
            <a:fillRef idx="0"/>
            <a:effectRef idx="0"/>
            <a:fontRef idx="minor"/>
          </p:style>
        </p:sp>
        <p:sp>
          <p:nvSpPr>
            <p:cNvPr id="3820" name="CustomShape 956"/>
            <p:cNvSpPr/>
            <p:nvPr/>
          </p:nvSpPr>
          <p:spPr>
            <a:xfrm>
              <a:off x="7651800" y="2166120"/>
              <a:ext cx="13320" cy="13320"/>
            </a:xfrm>
            <a:custGeom>
              <a:avLst/>
              <a:gdLst/>
              <a:ahLst/>
              <a:rect l="l" t="t" r="r" b="b"/>
              <a:pathLst>
                <a:path w="332"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21" name="CustomShape 957"/>
            <p:cNvSpPr/>
            <p:nvPr/>
          </p:nvSpPr>
          <p:spPr>
            <a:xfrm>
              <a:off x="7681320" y="2166120"/>
              <a:ext cx="13320" cy="13320"/>
            </a:xfrm>
            <a:custGeom>
              <a:avLst/>
              <a:gdLst/>
              <a:ahLst/>
              <a:rect l="l" t="t" r="r" b="b"/>
              <a:pathLst>
                <a:path w="332" h="333">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22" name="CustomShape 958"/>
            <p:cNvSpPr/>
            <p:nvPr/>
          </p:nvSpPr>
          <p:spPr>
            <a:xfrm>
              <a:off x="7710840" y="2166120"/>
              <a:ext cx="13320" cy="13320"/>
            </a:xfrm>
            <a:custGeom>
              <a:avLst/>
              <a:gdLst/>
              <a:ahLst/>
              <a:rect l="l" t="t" r="r" b="b"/>
              <a:pathLst>
                <a:path w="333" h="333">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3823" name="CustomShape 959"/>
            <p:cNvSpPr/>
            <p:nvPr/>
          </p:nvSpPr>
          <p:spPr>
            <a:xfrm>
              <a:off x="7740720" y="2166120"/>
              <a:ext cx="13320" cy="13320"/>
            </a:xfrm>
            <a:custGeom>
              <a:avLst/>
              <a:gdLst/>
              <a:ahLst/>
              <a:rect l="l" t="t" r="r" b="b"/>
              <a:pathLst>
                <a:path w="333"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24" name="CustomShape 960"/>
            <p:cNvSpPr/>
            <p:nvPr/>
          </p:nvSpPr>
          <p:spPr>
            <a:xfrm>
              <a:off x="7770240" y="2166120"/>
              <a:ext cx="13320" cy="13320"/>
            </a:xfrm>
            <a:custGeom>
              <a:avLst/>
              <a:gdLst/>
              <a:ahLst/>
              <a:rect l="l" t="t" r="r" b="b"/>
              <a:pathLst>
                <a:path w="333" h="333">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3825" name="CustomShape 961"/>
            <p:cNvSpPr/>
            <p:nvPr/>
          </p:nvSpPr>
          <p:spPr>
            <a:xfrm>
              <a:off x="7799760" y="2166120"/>
              <a:ext cx="13320" cy="13320"/>
            </a:xfrm>
            <a:custGeom>
              <a:avLst/>
              <a:gdLst/>
              <a:ahLst/>
              <a:rect l="l" t="t" r="r" b="b"/>
              <a:pathLst>
                <a:path w="333" h="333">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26" name="CustomShape 962"/>
            <p:cNvSpPr/>
            <p:nvPr/>
          </p:nvSpPr>
          <p:spPr>
            <a:xfrm>
              <a:off x="7829640" y="2166120"/>
              <a:ext cx="13320" cy="13320"/>
            </a:xfrm>
            <a:custGeom>
              <a:avLst/>
              <a:gdLst/>
              <a:ahLst/>
              <a:rect l="l" t="t" r="r" b="b"/>
              <a:pathLst>
                <a:path w="333" h="333">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style>
            <a:lnRef idx="0"/>
            <a:fillRef idx="0"/>
            <a:effectRef idx="0"/>
            <a:fontRef idx="minor"/>
          </p:style>
        </p:sp>
        <p:sp>
          <p:nvSpPr>
            <p:cNvPr id="3827" name="CustomShape 963"/>
            <p:cNvSpPr/>
            <p:nvPr/>
          </p:nvSpPr>
          <p:spPr>
            <a:xfrm>
              <a:off x="7948440" y="2166120"/>
              <a:ext cx="13320" cy="13320"/>
            </a:xfrm>
            <a:custGeom>
              <a:avLst/>
              <a:gdLst/>
              <a:ahLst/>
              <a:rect l="l" t="t" r="r" b="b"/>
              <a:pathLst>
                <a:path w="332" h="333">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3828" name="CustomShape 964"/>
            <p:cNvSpPr/>
            <p:nvPr/>
          </p:nvSpPr>
          <p:spPr>
            <a:xfrm>
              <a:off x="6287400" y="219564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style>
            <a:lnRef idx="0"/>
            <a:fillRef idx="0"/>
            <a:effectRef idx="0"/>
            <a:fontRef idx="minor"/>
          </p:style>
        </p:sp>
        <p:sp>
          <p:nvSpPr>
            <p:cNvPr id="3829" name="CustomShape 965"/>
            <p:cNvSpPr/>
            <p:nvPr/>
          </p:nvSpPr>
          <p:spPr>
            <a:xfrm>
              <a:off x="6316920" y="2195640"/>
              <a:ext cx="13320" cy="13320"/>
            </a:xfrm>
            <a:custGeom>
              <a:avLst/>
              <a:gdLst/>
              <a:ahLst/>
              <a:rect l="l" t="t" r="r" b="b"/>
              <a:pathLst>
                <a:path w="333" h="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style>
            <a:lnRef idx="0"/>
            <a:fillRef idx="0"/>
            <a:effectRef idx="0"/>
            <a:fontRef idx="minor"/>
          </p:style>
        </p:sp>
        <p:sp>
          <p:nvSpPr>
            <p:cNvPr id="3830" name="CustomShape 966"/>
            <p:cNvSpPr/>
            <p:nvPr/>
          </p:nvSpPr>
          <p:spPr>
            <a:xfrm>
              <a:off x="6435720" y="2195640"/>
              <a:ext cx="13320" cy="13320"/>
            </a:xfrm>
            <a:custGeom>
              <a:avLst/>
              <a:gdLst/>
              <a:ahLst/>
              <a:rect l="l" t="t" r="r" b="b"/>
              <a:pathLst>
                <a:path w="333" h="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style>
            <a:lnRef idx="0"/>
            <a:fillRef idx="0"/>
            <a:effectRef idx="0"/>
            <a:fontRef idx="minor"/>
          </p:style>
        </p:sp>
        <p:sp>
          <p:nvSpPr>
            <p:cNvPr id="3831" name="CustomShape 967"/>
            <p:cNvSpPr/>
            <p:nvPr/>
          </p:nvSpPr>
          <p:spPr>
            <a:xfrm>
              <a:off x="6465240" y="2195640"/>
              <a:ext cx="13320" cy="13320"/>
            </a:xfrm>
            <a:custGeom>
              <a:avLst/>
              <a:gdLst/>
              <a:ahLst/>
              <a:rect l="l" t="t" r="r" b="b"/>
              <a:pathLst>
                <a:path w="333" h="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3832" name="CustomShape 968"/>
            <p:cNvSpPr/>
            <p:nvPr/>
          </p:nvSpPr>
          <p:spPr>
            <a:xfrm>
              <a:off x="6494760" y="2195640"/>
              <a:ext cx="13320" cy="1332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3833" name="CustomShape 969"/>
            <p:cNvSpPr/>
            <p:nvPr/>
          </p:nvSpPr>
          <p:spPr>
            <a:xfrm>
              <a:off x="6524640" y="2195640"/>
              <a:ext cx="13320" cy="1332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style>
            <a:lnRef idx="0"/>
            <a:fillRef idx="0"/>
            <a:effectRef idx="0"/>
            <a:fontRef idx="minor"/>
          </p:style>
        </p:sp>
        <p:sp>
          <p:nvSpPr>
            <p:cNvPr id="3834" name="CustomShape 970"/>
            <p:cNvSpPr/>
            <p:nvPr/>
          </p:nvSpPr>
          <p:spPr>
            <a:xfrm>
              <a:off x="6554160" y="2195640"/>
              <a:ext cx="13320" cy="13320"/>
            </a:xfrm>
            <a:custGeom>
              <a:avLst/>
              <a:gdLst/>
              <a:ahLst/>
              <a:rect l="l" t="t" r="r" b="b"/>
              <a:pathLst>
                <a:path w="333" h="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style>
            <a:lnRef idx="0"/>
            <a:fillRef idx="0"/>
            <a:effectRef idx="0"/>
            <a:fontRef idx="minor"/>
          </p:style>
        </p:sp>
        <p:sp>
          <p:nvSpPr>
            <p:cNvPr id="3835" name="CustomShape 971"/>
            <p:cNvSpPr/>
            <p:nvPr/>
          </p:nvSpPr>
          <p:spPr>
            <a:xfrm>
              <a:off x="6584040" y="2195640"/>
              <a:ext cx="13320" cy="13320"/>
            </a:xfrm>
            <a:custGeom>
              <a:avLst/>
              <a:gdLst/>
              <a:ahLst/>
              <a:rect l="l" t="t" r="r" b="b"/>
              <a:pathLst>
                <a:path w="332"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style>
            <a:lnRef idx="0"/>
            <a:fillRef idx="0"/>
            <a:effectRef idx="0"/>
            <a:fontRef idx="minor"/>
          </p:style>
        </p:sp>
        <p:sp>
          <p:nvSpPr>
            <p:cNvPr id="3836" name="CustomShape 972"/>
            <p:cNvSpPr/>
            <p:nvPr/>
          </p:nvSpPr>
          <p:spPr>
            <a:xfrm>
              <a:off x="6613560" y="2195640"/>
              <a:ext cx="13320" cy="1332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3837" name="CustomShape 973"/>
            <p:cNvSpPr/>
            <p:nvPr/>
          </p:nvSpPr>
          <p:spPr>
            <a:xfrm>
              <a:off x="6643080" y="2195640"/>
              <a:ext cx="13320" cy="1332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3838" name="CustomShape 974"/>
            <p:cNvSpPr/>
            <p:nvPr/>
          </p:nvSpPr>
          <p:spPr>
            <a:xfrm>
              <a:off x="6702480" y="2195640"/>
              <a:ext cx="13320" cy="13320"/>
            </a:xfrm>
            <a:custGeom>
              <a:avLst/>
              <a:gdLst/>
              <a:ahLst/>
              <a:rect l="l" t="t" r="r" b="b"/>
              <a:pathLst>
                <a:path w="333" h="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3839" name="CustomShape 975"/>
            <p:cNvSpPr/>
            <p:nvPr/>
          </p:nvSpPr>
          <p:spPr>
            <a:xfrm>
              <a:off x="6732360" y="219564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style>
            <a:lnRef idx="0"/>
            <a:fillRef idx="0"/>
            <a:effectRef idx="0"/>
            <a:fontRef idx="minor"/>
          </p:style>
        </p:sp>
        <p:sp>
          <p:nvSpPr>
            <p:cNvPr id="3840" name="CustomShape 976"/>
            <p:cNvSpPr/>
            <p:nvPr/>
          </p:nvSpPr>
          <p:spPr>
            <a:xfrm>
              <a:off x="6761880" y="2195640"/>
              <a:ext cx="13320" cy="13320"/>
            </a:xfrm>
            <a:custGeom>
              <a:avLst/>
              <a:gdLst/>
              <a:ahLst/>
              <a:rect l="l" t="t" r="r" b="b"/>
              <a:pathLst>
                <a:path w="333" h="333">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style>
            <a:lnRef idx="0"/>
            <a:fillRef idx="0"/>
            <a:effectRef idx="0"/>
            <a:fontRef idx="minor"/>
          </p:style>
        </p:sp>
        <p:sp>
          <p:nvSpPr>
            <p:cNvPr id="3841" name="CustomShape 977"/>
            <p:cNvSpPr/>
            <p:nvPr/>
          </p:nvSpPr>
          <p:spPr>
            <a:xfrm>
              <a:off x="6791400" y="2195640"/>
              <a:ext cx="13320" cy="1332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style>
            <a:lnRef idx="0"/>
            <a:fillRef idx="0"/>
            <a:effectRef idx="0"/>
            <a:fontRef idx="minor"/>
          </p:style>
        </p:sp>
        <p:sp>
          <p:nvSpPr>
            <p:cNvPr id="3842" name="CustomShape 978"/>
            <p:cNvSpPr/>
            <p:nvPr/>
          </p:nvSpPr>
          <p:spPr>
            <a:xfrm>
              <a:off x="7058520" y="2195640"/>
              <a:ext cx="13320" cy="1332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style>
            <a:lnRef idx="0"/>
            <a:fillRef idx="0"/>
            <a:effectRef idx="0"/>
            <a:fontRef idx="minor"/>
          </p:style>
        </p:sp>
        <p:sp>
          <p:nvSpPr>
            <p:cNvPr id="3843" name="CustomShape 979"/>
            <p:cNvSpPr/>
            <p:nvPr/>
          </p:nvSpPr>
          <p:spPr>
            <a:xfrm>
              <a:off x="7088040" y="2195640"/>
              <a:ext cx="13320" cy="13320"/>
            </a:xfrm>
            <a:custGeom>
              <a:avLst/>
              <a:gdLst/>
              <a:ahLst/>
              <a:rect l="l" t="t" r="r" b="b"/>
              <a:pathLst>
                <a:path w="333" h="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style>
            <a:lnRef idx="0"/>
            <a:fillRef idx="0"/>
            <a:effectRef idx="0"/>
            <a:fontRef idx="minor"/>
          </p:style>
        </p:sp>
        <p:sp>
          <p:nvSpPr>
            <p:cNvPr id="3844" name="CustomShape 980"/>
            <p:cNvSpPr/>
            <p:nvPr/>
          </p:nvSpPr>
          <p:spPr>
            <a:xfrm>
              <a:off x="7147440" y="2195640"/>
              <a:ext cx="13320" cy="1332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45" name="CustomShape 981"/>
            <p:cNvSpPr/>
            <p:nvPr/>
          </p:nvSpPr>
          <p:spPr>
            <a:xfrm>
              <a:off x="7177320" y="2195640"/>
              <a:ext cx="13320" cy="1332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3846" name="CustomShape 982"/>
            <p:cNvSpPr/>
            <p:nvPr/>
          </p:nvSpPr>
          <p:spPr>
            <a:xfrm>
              <a:off x="7206840" y="2195640"/>
              <a:ext cx="13320" cy="1332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47" name="CustomShape 983"/>
            <p:cNvSpPr/>
            <p:nvPr/>
          </p:nvSpPr>
          <p:spPr>
            <a:xfrm>
              <a:off x="7236360" y="2195640"/>
              <a:ext cx="13320" cy="13320"/>
            </a:xfrm>
            <a:custGeom>
              <a:avLst/>
              <a:gdLst/>
              <a:ahLst/>
              <a:rect l="l" t="t" r="r" b="b"/>
              <a:pathLst>
                <a:path w="333" h="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48" name="CustomShape 984"/>
            <p:cNvSpPr/>
            <p:nvPr/>
          </p:nvSpPr>
          <p:spPr>
            <a:xfrm>
              <a:off x="7266240" y="219564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style>
            <a:lnRef idx="0"/>
            <a:fillRef idx="0"/>
            <a:effectRef idx="0"/>
            <a:fontRef idx="minor"/>
          </p:style>
        </p:sp>
        <p:sp>
          <p:nvSpPr>
            <p:cNvPr id="3849" name="CustomShape 985"/>
            <p:cNvSpPr/>
            <p:nvPr/>
          </p:nvSpPr>
          <p:spPr>
            <a:xfrm>
              <a:off x="7295760" y="2195640"/>
              <a:ext cx="13320" cy="1332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style>
            <a:lnRef idx="0"/>
            <a:fillRef idx="0"/>
            <a:effectRef idx="0"/>
            <a:fontRef idx="minor"/>
          </p:style>
        </p:sp>
        <p:sp>
          <p:nvSpPr>
            <p:cNvPr id="3850" name="CustomShape 986"/>
            <p:cNvSpPr/>
            <p:nvPr/>
          </p:nvSpPr>
          <p:spPr>
            <a:xfrm>
              <a:off x="7325280" y="219564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style>
            <a:lnRef idx="0"/>
            <a:fillRef idx="0"/>
            <a:effectRef idx="0"/>
            <a:fontRef idx="minor"/>
          </p:style>
        </p:sp>
        <p:sp>
          <p:nvSpPr>
            <p:cNvPr id="3851" name="CustomShape 987"/>
            <p:cNvSpPr/>
            <p:nvPr/>
          </p:nvSpPr>
          <p:spPr>
            <a:xfrm>
              <a:off x="7355160" y="2195640"/>
              <a:ext cx="13320" cy="13320"/>
            </a:xfrm>
            <a:custGeom>
              <a:avLst/>
              <a:gdLst/>
              <a:ahLst/>
              <a:rect l="l" t="t" r="r" b="b"/>
              <a:pathLst>
                <a:path w="333" h="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style>
            <a:lnRef idx="0"/>
            <a:fillRef idx="0"/>
            <a:effectRef idx="0"/>
            <a:fontRef idx="minor"/>
          </p:style>
        </p:sp>
        <p:sp>
          <p:nvSpPr>
            <p:cNvPr id="3852" name="CustomShape 988"/>
            <p:cNvSpPr/>
            <p:nvPr/>
          </p:nvSpPr>
          <p:spPr>
            <a:xfrm>
              <a:off x="7384680" y="2195640"/>
              <a:ext cx="13320" cy="13320"/>
            </a:xfrm>
            <a:custGeom>
              <a:avLst/>
              <a:gdLst/>
              <a:ahLst/>
              <a:rect l="l" t="t" r="r" b="b"/>
              <a:pathLst>
                <a:path w="333" h="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style>
            <a:lnRef idx="0"/>
            <a:fillRef idx="0"/>
            <a:effectRef idx="0"/>
            <a:fontRef idx="minor"/>
          </p:style>
        </p:sp>
        <p:sp>
          <p:nvSpPr>
            <p:cNvPr id="3853" name="CustomShape 989"/>
            <p:cNvSpPr/>
            <p:nvPr/>
          </p:nvSpPr>
          <p:spPr>
            <a:xfrm>
              <a:off x="7414560" y="2195640"/>
              <a:ext cx="13320" cy="13320"/>
            </a:xfrm>
            <a:custGeom>
              <a:avLst/>
              <a:gdLst/>
              <a:ahLst/>
              <a:rect l="l" t="t" r="r" b="b"/>
              <a:pathLst>
                <a:path w="332"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3854" name="CustomShape 990"/>
            <p:cNvSpPr/>
            <p:nvPr/>
          </p:nvSpPr>
          <p:spPr>
            <a:xfrm>
              <a:off x="7444080" y="2195640"/>
              <a:ext cx="13320" cy="1332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55" name="CustomShape 991"/>
            <p:cNvSpPr/>
            <p:nvPr/>
          </p:nvSpPr>
          <p:spPr>
            <a:xfrm>
              <a:off x="7473600" y="2195640"/>
              <a:ext cx="13320" cy="13320"/>
            </a:xfrm>
            <a:custGeom>
              <a:avLst/>
              <a:gdLst/>
              <a:ahLst/>
              <a:rect l="l" t="t" r="r" b="b"/>
              <a:pathLst>
                <a:path w="333" h="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3856" name="CustomShape 992"/>
            <p:cNvSpPr/>
            <p:nvPr/>
          </p:nvSpPr>
          <p:spPr>
            <a:xfrm>
              <a:off x="7503480" y="2195640"/>
              <a:ext cx="13320" cy="13320"/>
            </a:xfrm>
            <a:custGeom>
              <a:avLst/>
              <a:gdLst/>
              <a:ahLst/>
              <a:rect l="l" t="t" r="r" b="b"/>
              <a:pathLst>
                <a:path w="333" h="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57" name="CustomShape 993"/>
            <p:cNvSpPr/>
            <p:nvPr/>
          </p:nvSpPr>
          <p:spPr>
            <a:xfrm>
              <a:off x="7533000" y="2195640"/>
              <a:ext cx="13320" cy="1332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58" name="CustomShape 994"/>
            <p:cNvSpPr/>
            <p:nvPr/>
          </p:nvSpPr>
          <p:spPr>
            <a:xfrm>
              <a:off x="7562520" y="219564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style>
            <a:lnRef idx="0"/>
            <a:fillRef idx="0"/>
            <a:effectRef idx="0"/>
            <a:fontRef idx="minor"/>
          </p:style>
        </p:sp>
        <p:sp>
          <p:nvSpPr>
            <p:cNvPr id="3859" name="CustomShape 995"/>
            <p:cNvSpPr/>
            <p:nvPr/>
          </p:nvSpPr>
          <p:spPr>
            <a:xfrm>
              <a:off x="7592400" y="2195640"/>
              <a:ext cx="13320" cy="1332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style>
            <a:lnRef idx="0"/>
            <a:fillRef idx="0"/>
            <a:effectRef idx="0"/>
            <a:fontRef idx="minor"/>
          </p:style>
        </p:sp>
        <p:sp>
          <p:nvSpPr>
            <p:cNvPr id="3860" name="CustomShape 996"/>
            <p:cNvSpPr/>
            <p:nvPr/>
          </p:nvSpPr>
          <p:spPr>
            <a:xfrm>
              <a:off x="7622280" y="2195640"/>
              <a:ext cx="13320" cy="13320"/>
            </a:xfrm>
            <a:custGeom>
              <a:avLst/>
              <a:gdLst/>
              <a:ahLst/>
              <a:rect l="l" t="t" r="r" b="b"/>
              <a:pathLst>
                <a:path w="332" h="333">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style>
            <a:lnRef idx="0"/>
            <a:fillRef idx="0"/>
            <a:effectRef idx="0"/>
            <a:fontRef idx="minor"/>
          </p:style>
        </p:sp>
        <p:sp>
          <p:nvSpPr>
            <p:cNvPr id="3861" name="CustomShape 997"/>
            <p:cNvSpPr/>
            <p:nvPr/>
          </p:nvSpPr>
          <p:spPr>
            <a:xfrm>
              <a:off x="7651800" y="2195640"/>
              <a:ext cx="13320" cy="1332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62" name="CustomShape 998"/>
            <p:cNvSpPr/>
            <p:nvPr/>
          </p:nvSpPr>
          <p:spPr>
            <a:xfrm>
              <a:off x="7681320" y="2195640"/>
              <a:ext cx="13320" cy="1332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63" name="CustomShape 999"/>
            <p:cNvSpPr/>
            <p:nvPr/>
          </p:nvSpPr>
          <p:spPr>
            <a:xfrm>
              <a:off x="7710840" y="2195640"/>
              <a:ext cx="13320" cy="1332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3864" name="CustomShape 1000"/>
            <p:cNvSpPr/>
            <p:nvPr/>
          </p:nvSpPr>
          <p:spPr>
            <a:xfrm>
              <a:off x="7740720" y="2195640"/>
              <a:ext cx="13320" cy="1332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65" name="CustomShape 1001"/>
            <p:cNvSpPr/>
            <p:nvPr/>
          </p:nvSpPr>
          <p:spPr>
            <a:xfrm>
              <a:off x="7770240" y="2195640"/>
              <a:ext cx="13320" cy="13320"/>
            </a:xfrm>
            <a:custGeom>
              <a:avLst/>
              <a:gdLst/>
              <a:ahLst/>
              <a:rect l="l" t="t" r="r" b="b"/>
              <a:pathLst>
                <a:path w="333" h="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3866" name="CustomShape 1002"/>
            <p:cNvSpPr/>
            <p:nvPr/>
          </p:nvSpPr>
          <p:spPr>
            <a:xfrm>
              <a:off x="7799760" y="2195640"/>
              <a:ext cx="13320" cy="13320"/>
            </a:xfrm>
            <a:custGeom>
              <a:avLst/>
              <a:gdLst/>
              <a:ahLst/>
              <a:rect l="l" t="t" r="r" b="b"/>
              <a:pathLst>
                <a:path w="333" h="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67" name="CustomShape 1003"/>
            <p:cNvSpPr/>
            <p:nvPr/>
          </p:nvSpPr>
          <p:spPr>
            <a:xfrm>
              <a:off x="7829640" y="2195640"/>
              <a:ext cx="13320" cy="1332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style>
            <a:lnRef idx="0"/>
            <a:fillRef idx="0"/>
            <a:effectRef idx="0"/>
            <a:fontRef idx="minor"/>
          </p:style>
        </p:sp>
        <p:sp>
          <p:nvSpPr>
            <p:cNvPr id="3868" name="CustomShape 1004"/>
            <p:cNvSpPr/>
            <p:nvPr/>
          </p:nvSpPr>
          <p:spPr>
            <a:xfrm>
              <a:off x="7859160" y="219564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style>
            <a:lnRef idx="0"/>
            <a:fillRef idx="0"/>
            <a:effectRef idx="0"/>
            <a:fontRef idx="minor"/>
          </p:style>
        </p:sp>
        <p:sp>
          <p:nvSpPr>
            <p:cNvPr id="3869" name="CustomShape 1005"/>
            <p:cNvSpPr/>
            <p:nvPr/>
          </p:nvSpPr>
          <p:spPr>
            <a:xfrm>
              <a:off x="7948440" y="2195640"/>
              <a:ext cx="13320" cy="1332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3870" name="CustomShape 1006"/>
            <p:cNvSpPr/>
            <p:nvPr/>
          </p:nvSpPr>
          <p:spPr>
            <a:xfrm>
              <a:off x="6228000" y="2225520"/>
              <a:ext cx="13320" cy="13320"/>
            </a:xfrm>
            <a:custGeom>
              <a:avLst/>
              <a:gdLst/>
              <a:ahLst/>
              <a:rect l="l" t="t" r="r" b="b"/>
              <a:pathLst>
                <a:path w="333" h="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871" name="CustomShape 1007"/>
            <p:cNvSpPr/>
            <p:nvPr/>
          </p:nvSpPr>
          <p:spPr>
            <a:xfrm>
              <a:off x="6257520" y="2225520"/>
              <a:ext cx="13320" cy="1332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872" name="CustomShape 1008"/>
            <p:cNvSpPr/>
            <p:nvPr/>
          </p:nvSpPr>
          <p:spPr>
            <a:xfrm>
              <a:off x="6435720" y="2225520"/>
              <a:ext cx="13320" cy="13320"/>
            </a:xfrm>
            <a:custGeom>
              <a:avLst/>
              <a:gdLst/>
              <a:ahLst/>
              <a:rect l="l" t="t" r="r" b="b"/>
              <a:pathLst>
                <a:path w="333" h="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style>
            <a:lnRef idx="0"/>
            <a:fillRef idx="0"/>
            <a:effectRef idx="0"/>
            <a:fontRef idx="minor"/>
          </p:style>
        </p:sp>
        <p:sp>
          <p:nvSpPr>
            <p:cNvPr id="3873" name="CustomShape 1009"/>
            <p:cNvSpPr/>
            <p:nvPr/>
          </p:nvSpPr>
          <p:spPr>
            <a:xfrm>
              <a:off x="6465240" y="2225520"/>
              <a:ext cx="13320" cy="13320"/>
            </a:xfrm>
            <a:custGeom>
              <a:avLst/>
              <a:gdLst/>
              <a:ahLst/>
              <a:rect l="l" t="t" r="r" b="b"/>
              <a:pathLst>
                <a:path w="333" h="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874" name="CustomShape 1010"/>
            <p:cNvSpPr/>
            <p:nvPr/>
          </p:nvSpPr>
          <p:spPr>
            <a:xfrm>
              <a:off x="6494760" y="2225520"/>
              <a:ext cx="13320" cy="13320"/>
            </a:xfrm>
            <a:custGeom>
              <a:avLst/>
              <a:gdLst/>
              <a:ahLst/>
              <a:rect l="l" t="t" r="r" b="b"/>
              <a:pathLst>
                <a:path w="333" h="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875" name="CustomShape 1011"/>
            <p:cNvSpPr/>
            <p:nvPr/>
          </p:nvSpPr>
          <p:spPr>
            <a:xfrm>
              <a:off x="6524640" y="2225520"/>
              <a:ext cx="13320" cy="13320"/>
            </a:xfrm>
            <a:custGeom>
              <a:avLst/>
              <a:gdLst/>
              <a:ahLst/>
              <a:rect l="l" t="t" r="r" b="b"/>
              <a:pathLst>
                <a:path w="333" h="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3876" name="CustomShape 1012"/>
            <p:cNvSpPr/>
            <p:nvPr/>
          </p:nvSpPr>
          <p:spPr>
            <a:xfrm>
              <a:off x="6554160" y="2225520"/>
              <a:ext cx="13320" cy="13320"/>
            </a:xfrm>
            <a:custGeom>
              <a:avLst/>
              <a:gdLst/>
              <a:ahLst/>
              <a:rect l="l" t="t" r="r" b="b"/>
              <a:pathLst>
                <a:path w="333" h="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3877" name="CustomShape 1013"/>
            <p:cNvSpPr/>
            <p:nvPr/>
          </p:nvSpPr>
          <p:spPr>
            <a:xfrm>
              <a:off x="6584040" y="2225520"/>
              <a:ext cx="13320" cy="13320"/>
            </a:xfrm>
            <a:custGeom>
              <a:avLst/>
              <a:gdLst/>
              <a:ahLst/>
              <a:rect l="l" t="t" r="r" b="b"/>
              <a:pathLst>
                <a:path w="332" h="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style>
            <a:lnRef idx="0"/>
            <a:fillRef idx="0"/>
            <a:effectRef idx="0"/>
            <a:fontRef idx="minor"/>
          </p:style>
        </p:sp>
        <p:sp>
          <p:nvSpPr>
            <p:cNvPr id="3878" name="CustomShape 1014"/>
            <p:cNvSpPr/>
            <p:nvPr/>
          </p:nvSpPr>
          <p:spPr>
            <a:xfrm>
              <a:off x="6613560" y="2225520"/>
              <a:ext cx="13320" cy="13320"/>
            </a:xfrm>
            <a:custGeom>
              <a:avLst/>
              <a:gdLst/>
              <a:ahLst/>
              <a:rect l="l" t="t" r="r" b="b"/>
              <a:pathLst>
                <a:path w="332"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879" name="CustomShape 1015"/>
            <p:cNvSpPr/>
            <p:nvPr/>
          </p:nvSpPr>
          <p:spPr>
            <a:xfrm>
              <a:off x="6643080" y="2225520"/>
              <a:ext cx="13320" cy="13320"/>
            </a:xfrm>
            <a:custGeom>
              <a:avLst/>
              <a:gdLst/>
              <a:ahLst/>
              <a:rect l="l" t="t" r="r" b="b"/>
              <a:pathLst>
                <a:path w="332" h="333">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880" name="CustomShape 1016"/>
            <p:cNvSpPr/>
            <p:nvPr/>
          </p:nvSpPr>
          <p:spPr>
            <a:xfrm>
              <a:off x="6672960" y="2225520"/>
              <a:ext cx="13320" cy="13320"/>
            </a:xfrm>
            <a:custGeom>
              <a:avLst/>
              <a:gdLst/>
              <a:ahLst/>
              <a:rect l="l" t="t" r="r" b="b"/>
              <a:pathLst>
                <a:path w="333"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881" name="CustomShape 1017"/>
            <p:cNvSpPr/>
            <p:nvPr/>
          </p:nvSpPr>
          <p:spPr>
            <a:xfrm>
              <a:off x="6702480" y="2225520"/>
              <a:ext cx="13320" cy="13320"/>
            </a:xfrm>
            <a:custGeom>
              <a:avLst/>
              <a:gdLst/>
              <a:ahLst/>
              <a:rect l="l" t="t" r="r" b="b"/>
              <a:pathLst>
                <a:path w="333" h="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882" name="CustomShape 1018"/>
            <p:cNvSpPr/>
            <p:nvPr/>
          </p:nvSpPr>
          <p:spPr>
            <a:xfrm>
              <a:off x="6732360" y="2225520"/>
              <a:ext cx="13320" cy="13320"/>
            </a:xfrm>
            <a:custGeom>
              <a:avLst/>
              <a:gdLst/>
              <a:ahLst/>
              <a:rect l="l" t="t" r="r" b="b"/>
              <a:pathLst>
                <a:path w="333" h="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style>
            <a:lnRef idx="0"/>
            <a:fillRef idx="0"/>
            <a:effectRef idx="0"/>
            <a:fontRef idx="minor"/>
          </p:style>
        </p:sp>
        <p:sp>
          <p:nvSpPr>
            <p:cNvPr id="3883" name="CustomShape 1019"/>
            <p:cNvSpPr/>
            <p:nvPr/>
          </p:nvSpPr>
          <p:spPr>
            <a:xfrm>
              <a:off x="6761880" y="2225520"/>
              <a:ext cx="13320" cy="13320"/>
            </a:xfrm>
            <a:custGeom>
              <a:avLst/>
              <a:gdLst/>
              <a:ahLst/>
              <a:rect l="l" t="t" r="r" b="b"/>
              <a:pathLst>
                <a:path w="333" h="333">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884" name="CustomShape 1020"/>
            <p:cNvSpPr/>
            <p:nvPr/>
          </p:nvSpPr>
          <p:spPr>
            <a:xfrm>
              <a:off x="6791400" y="2225520"/>
              <a:ext cx="13320" cy="1332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885" name="CustomShape 1021"/>
            <p:cNvSpPr/>
            <p:nvPr/>
          </p:nvSpPr>
          <p:spPr>
            <a:xfrm>
              <a:off x="7088040" y="2225520"/>
              <a:ext cx="13320" cy="13320"/>
            </a:xfrm>
            <a:custGeom>
              <a:avLst/>
              <a:gdLst/>
              <a:ahLst/>
              <a:rect l="l" t="t" r="r" b="b"/>
              <a:pathLst>
                <a:path w="333" h="333">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style>
            <a:lnRef idx="0"/>
            <a:fillRef idx="0"/>
            <a:effectRef idx="0"/>
            <a:fontRef idx="minor"/>
          </p:style>
        </p:sp>
        <p:sp>
          <p:nvSpPr>
            <p:cNvPr id="3886" name="CustomShape 1022"/>
            <p:cNvSpPr/>
            <p:nvPr/>
          </p:nvSpPr>
          <p:spPr>
            <a:xfrm>
              <a:off x="7117920" y="2225520"/>
              <a:ext cx="13320" cy="13320"/>
            </a:xfrm>
            <a:custGeom>
              <a:avLst/>
              <a:gdLst/>
              <a:ahLst/>
              <a:rect l="l" t="t" r="r" b="b"/>
              <a:pathLst>
                <a:path w="332" h="333">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style>
            <a:lnRef idx="0"/>
            <a:fillRef idx="0"/>
            <a:effectRef idx="0"/>
            <a:fontRef idx="minor"/>
          </p:style>
        </p:sp>
        <p:sp>
          <p:nvSpPr>
            <p:cNvPr id="3887" name="CustomShape 1023"/>
            <p:cNvSpPr/>
            <p:nvPr/>
          </p:nvSpPr>
          <p:spPr>
            <a:xfrm>
              <a:off x="7117920" y="2197440"/>
              <a:ext cx="13320" cy="13320"/>
            </a:xfrm>
            <a:custGeom>
              <a:avLst/>
              <a:gdLst/>
              <a:ahLst/>
              <a:rect l="l" t="t" r="r" b="b"/>
              <a:pathLst>
                <a:path w="332" h="333">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style>
            <a:lnRef idx="0"/>
            <a:fillRef idx="0"/>
            <a:effectRef idx="0"/>
            <a:fontRef idx="minor"/>
          </p:style>
        </p:sp>
        <p:sp>
          <p:nvSpPr>
            <p:cNvPr id="3888" name="CustomShape 1024"/>
            <p:cNvSpPr/>
            <p:nvPr/>
          </p:nvSpPr>
          <p:spPr>
            <a:xfrm>
              <a:off x="7147440" y="2225520"/>
              <a:ext cx="13320" cy="13320"/>
            </a:xfrm>
            <a:custGeom>
              <a:avLst/>
              <a:gdLst/>
              <a:ahLst/>
              <a:rect l="l" t="t" r="r" b="b"/>
              <a:pathLst>
                <a:path w="332" h="333">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889" name="CustomShape 1025"/>
            <p:cNvSpPr/>
            <p:nvPr/>
          </p:nvSpPr>
          <p:spPr>
            <a:xfrm>
              <a:off x="7177320" y="2225520"/>
              <a:ext cx="13320" cy="13320"/>
            </a:xfrm>
            <a:custGeom>
              <a:avLst/>
              <a:gdLst/>
              <a:ahLst/>
              <a:rect l="l" t="t" r="r" b="b"/>
              <a:pathLst>
                <a:path w="333" h="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890" name="CustomShape 1026"/>
            <p:cNvSpPr/>
            <p:nvPr/>
          </p:nvSpPr>
          <p:spPr>
            <a:xfrm>
              <a:off x="7206840" y="2225520"/>
              <a:ext cx="13320" cy="13320"/>
            </a:xfrm>
            <a:custGeom>
              <a:avLst/>
              <a:gdLst/>
              <a:ahLst/>
              <a:rect l="l" t="t" r="r" b="b"/>
              <a:pathLst>
                <a:path w="333"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891" name="CustomShape 1027"/>
            <p:cNvSpPr/>
            <p:nvPr/>
          </p:nvSpPr>
          <p:spPr>
            <a:xfrm>
              <a:off x="7236360" y="2225520"/>
              <a:ext cx="13320" cy="13320"/>
            </a:xfrm>
            <a:custGeom>
              <a:avLst/>
              <a:gdLst/>
              <a:ahLst/>
              <a:rect l="l" t="t" r="r" b="b"/>
              <a:pathLst>
                <a:path w="333" h="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892" name="CustomShape 1028"/>
            <p:cNvSpPr/>
            <p:nvPr/>
          </p:nvSpPr>
          <p:spPr>
            <a:xfrm>
              <a:off x="7266240" y="2225520"/>
              <a:ext cx="13320" cy="13320"/>
            </a:xfrm>
            <a:custGeom>
              <a:avLst/>
              <a:gdLst/>
              <a:ahLst/>
              <a:rect l="l" t="t" r="r" b="b"/>
              <a:pathLst>
                <a:path w="333" h="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3893" name="CustomShape 1029"/>
            <p:cNvSpPr/>
            <p:nvPr/>
          </p:nvSpPr>
          <p:spPr>
            <a:xfrm>
              <a:off x="7295760" y="2225520"/>
              <a:ext cx="13320" cy="1332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3894" name="CustomShape 1030"/>
            <p:cNvSpPr/>
            <p:nvPr/>
          </p:nvSpPr>
          <p:spPr>
            <a:xfrm>
              <a:off x="7325280" y="2225520"/>
              <a:ext cx="13320" cy="13320"/>
            </a:xfrm>
            <a:custGeom>
              <a:avLst/>
              <a:gdLst/>
              <a:ahLst/>
              <a:rect l="l" t="t" r="r" b="b"/>
              <a:pathLst>
                <a:path w="333" h="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895" name="CustomShape 1031"/>
            <p:cNvSpPr/>
            <p:nvPr/>
          </p:nvSpPr>
          <p:spPr>
            <a:xfrm>
              <a:off x="7355160" y="2225520"/>
              <a:ext cx="13320" cy="13320"/>
            </a:xfrm>
            <a:custGeom>
              <a:avLst/>
              <a:gdLst/>
              <a:ahLst/>
              <a:rect l="l" t="t" r="r" b="b"/>
              <a:pathLst>
                <a:path w="333" h="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896" name="CustomShape 1032"/>
            <p:cNvSpPr/>
            <p:nvPr/>
          </p:nvSpPr>
          <p:spPr>
            <a:xfrm>
              <a:off x="7384680" y="2225520"/>
              <a:ext cx="13320" cy="13320"/>
            </a:xfrm>
            <a:custGeom>
              <a:avLst/>
              <a:gdLst/>
              <a:ahLst/>
              <a:rect l="l" t="t" r="r" b="b"/>
              <a:pathLst>
                <a:path w="333" h="333">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897" name="CustomShape 1033"/>
            <p:cNvSpPr/>
            <p:nvPr/>
          </p:nvSpPr>
          <p:spPr>
            <a:xfrm>
              <a:off x="7414560" y="2225520"/>
              <a:ext cx="13320" cy="13320"/>
            </a:xfrm>
            <a:custGeom>
              <a:avLst/>
              <a:gdLst/>
              <a:ahLst/>
              <a:rect l="l" t="t" r="r" b="b"/>
              <a:pathLst>
                <a:path w="332" h="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898" name="CustomShape 1034"/>
            <p:cNvSpPr/>
            <p:nvPr/>
          </p:nvSpPr>
          <p:spPr>
            <a:xfrm>
              <a:off x="7444080" y="2225520"/>
              <a:ext cx="13320" cy="13320"/>
            </a:xfrm>
            <a:custGeom>
              <a:avLst/>
              <a:gdLst/>
              <a:ahLst/>
              <a:rect l="l" t="t" r="r" b="b"/>
              <a:pathLst>
                <a:path w="332"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899" name="CustomShape 1035"/>
            <p:cNvSpPr/>
            <p:nvPr/>
          </p:nvSpPr>
          <p:spPr>
            <a:xfrm>
              <a:off x="7473600" y="2225520"/>
              <a:ext cx="13320" cy="13320"/>
            </a:xfrm>
            <a:custGeom>
              <a:avLst/>
              <a:gdLst/>
              <a:ahLst/>
              <a:rect l="l" t="t" r="r" b="b"/>
              <a:pathLst>
                <a:path w="333" h="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900" name="CustomShape 1036"/>
            <p:cNvSpPr/>
            <p:nvPr/>
          </p:nvSpPr>
          <p:spPr>
            <a:xfrm>
              <a:off x="7503480" y="2225520"/>
              <a:ext cx="13320" cy="13320"/>
            </a:xfrm>
            <a:custGeom>
              <a:avLst/>
              <a:gdLst/>
              <a:ahLst/>
              <a:rect l="l" t="t" r="r" b="b"/>
              <a:pathLst>
                <a:path w="333" h="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01" name="CustomShape 1037"/>
            <p:cNvSpPr/>
            <p:nvPr/>
          </p:nvSpPr>
          <p:spPr>
            <a:xfrm>
              <a:off x="7533000" y="2225520"/>
              <a:ext cx="13320" cy="13320"/>
            </a:xfrm>
            <a:custGeom>
              <a:avLst/>
              <a:gdLst/>
              <a:ahLst/>
              <a:rect l="l" t="t" r="r" b="b"/>
              <a:pathLst>
                <a:path w="333" h="333">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02" name="CustomShape 1038"/>
            <p:cNvSpPr/>
            <p:nvPr/>
          </p:nvSpPr>
          <p:spPr>
            <a:xfrm>
              <a:off x="7562520" y="2225520"/>
              <a:ext cx="13320" cy="13320"/>
            </a:xfrm>
            <a:custGeom>
              <a:avLst/>
              <a:gdLst/>
              <a:ahLst/>
              <a:rect l="l" t="t" r="r" b="b"/>
              <a:pathLst>
                <a:path w="333" h="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903" name="CustomShape 1039"/>
            <p:cNvSpPr/>
            <p:nvPr/>
          </p:nvSpPr>
          <p:spPr>
            <a:xfrm>
              <a:off x="7592400" y="2225520"/>
              <a:ext cx="13320" cy="13320"/>
            </a:xfrm>
            <a:custGeom>
              <a:avLst/>
              <a:gdLst/>
              <a:ahLst/>
              <a:rect l="l" t="t" r="r" b="b"/>
              <a:pathLst>
                <a:path w="333" h="333">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style>
            <a:lnRef idx="0"/>
            <a:fillRef idx="0"/>
            <a:effectRef idx="0"/>
            <a:fontRef idx="minor"/>
          </p:style>
        </p:sp>
        <p:sp>
          <p:nvSpPr>
            <p:cNvPr id="3904" name="CustomShape 1040"/>
            <p:cNvSpPr/>
            <p:nvPr/>
          </p:nvSpPr>
          <p:spPr>
            <a:xfrm>
              <a:off x="7622280" y="2225520"/>
              <a:ext cx="13320" cy="13320"/>
            </a:xfrm>
            <a:custGeom>
              <a:avLst/>
              <a:gdLst/>
              <a:ahLst/>
              <a:rect l="l" t="t" r="r" b="b"/>
              <a:pathLst>
                <a:path w="332" h="333">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style>
            <a:lnRef idx="0"/>
            <a:fillRef idx="0"/>
            <a:effectRef idx="0"/>
            <a:fontRef idx="minor"/>
          </p:style>
        </p:sp>
        <p:sp>
          <p:nvSpPr>
            <p:cNvPr id="3905" name="CustomShape 1041"/>
            <p:cNvSpPr/>
            <p:nvPr/>
          </p:nvSpPr>
          <p:spPr>
            <a:xfrm>
              <a:off x="7651800" y="2225520"/>
              <a:ext cx="13320" cy="13320"/>
            </a:xfrm>
            <a:custGeom>
              <a:avLst/>
              <a:gdLst/>
              <a:ahLst/>
              <a:rect l="l" t="t" r="r" b="b"/>
              <a:pathLst>
                <a:path w="332"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06" name="CustomShape 1042"/>
            <p:cNvSpPr/>
            <p:nvPr/>
          </p:nvSpPr>
          <p:spPr>
            <a:xfrm>
              <a:off x="7681320" y="2225520"/>
              <a:ext cx="13320" cy="13320"/>
            </a:xfrm>
            <a:custGeom>
              <a:avLst/>
              <a:gdLst/>
              <a:ahLst/>
              <a:rect l="l" t="t" r="r" b="b"/>
              <a:pathLst>
                <a:path w="332" h="333">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07" name="CustomShape 1043"/>
            <p:cNvSpPr/>
            <p:nvPr/>
          </p:nvSpPr>
          <p:spPr>
            <a:xfrm>
              <a:off x="7710840" y="2225520"/>
              <a:ext cx="13320" cy="13320"/>
            </a:xfrm>
            <a:custGeom>
              <a:avLst/>
              <a:gdLst/>
              <a:ahLst/>
              <a:rect l="l" t="t" r="r" b="b"/>
              <a:pathLst>
                <a:path w="333" h="333">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908" name="CustomShape 1044"/>
            <p:cNvSpPr/>
            <p:nvPr/>
          </p:nvSpPr>
          <p:spPr>
            <a:xfrm>
              <a:off x="7740720" y="2225520"/>
              <a:ext cx="13320" cy="13320"/>
            </a:xfrm>
            <a:custGeom>
              <a:avLst/>
              <a:gdLst/>
              <a:ahLst/>
              <a:rect l="l" t="t" r="r" b="b"/>
              <a:pathLst>
                <a:path w="333" h="333">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09" name="CustomShape 1045"/>
            <p:cNvSpPr/>
            <p:nvPr/>
          </p:nvSpPr>
          <p:spPr>
            <a:xfrm>
              <a:off x="7770240" y="2225520"/>
              <a:ext cx="13320" cy="13320"/>
            </a:xfrm>
            <a:custGeom>
              <a:avLst/>
              <a:gdLst/>
              <a:ahLst/>
              <a:rect l="l" t="t" r="r" b="b"/>
              <a:pathLst>
                <a:path w="333" h="333">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910" name="CustomShape 1046"/>
            <p:cNvSpPr/>
            <p:nvPr/>
          </p:nvSpPr>
          <p:spPr>
            <a:xfrm>
              <a:off x="7799760" y="2225520"/>
              <a:ext cx="13320" cy="13320"/>
            </a:xfrm>
            <a:custGeom>
              <a:avLst/>
              <a:gdLst/>
              <a:ahLst/>
              <a:rect l="l" t="t" r="r" b="b"/>
              <a:pathLst>
                <a:path w="333" h="333">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11" name="CustomShape 1047"/>
            <p:cNvSpPr/>
            <p:nvPr/>
          </p:nvSpPr>
          <p:spPr>
            <a:xfrm>
              <a:off x="7829640" y="2225520"/>
              <a:ext cx="13320" cy="1332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3912" name="CustomShape 1048"/>
            <p:cNvSpPr/>
            <p:nvPr/>
          </p:nvSpPr>
          <p:spPr>
            <a:xfrm>
              <a:off x="7859160" y="2225520"/>
              <a:ext cx="13320" cy="13320"/>
            </a:xfrm>
            <a:custGeom>
              <a:avLst/>
              <a:gdLst/>
              <a:ahLst/>
              <a:rect l="l" t="t" r="r" b="b"/>
              <a:pathLst>
                <a:path w="333" h="333">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913" name="CustomShape 1049"/>
            <p:cNvSpPr/>
            <p:nvPr/>
          </p:nvSpPr>
          <p:spPr>
            <a:xfrm>
              <a:off x="7888680" y="2225520"/>
              <a:ext cx="13320" cy="13320"/>
            </a:xfrm>
            <a:custGeom>
              <a:avLst/>
              <a:gdLst/>
              <a:ahLst/>
              <a:rect l="l" t="t" r="r" b="b"/>
              <a:pathLst>
                <a:path w="333" h="333">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914" name="CustomShape 1050"/>
            <p:cNvSpPr/>
            <p:nvPr/>
          </p:nvSpPr>
          <p:spPr>
            <a:xfrm>
              <a:off x="6435720" y="2255400"/>
              <a:ext cx="13320" cy="13320"/>
            </a:xfrm>
            <a:custGeom>
              <a:avLst/>
              <a:gdLst/>
              <a:ahLst/>
              <a:rect l="l" t="t" r="r" b="b"/>
              <a:pathLst>
                <a:path w="333" h="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style>
            <a:lnRef idx="0"/>
            <a:fillRef idx="0"/>
            <a:effectRef idx="0"/>
            <a:fontRef idx="minor"/>
          </p:style>
        </p:sp>
        <p:sp>
          <p:nvSpPr>
            <p:cNvPr id="3915" name="CustomShape 1051"/>
            <p:cNvSpPr/>
            <p:nvPr/>
          </p:nvSpPr>
          <p:spPr>
            <a:xfrm>
              <a:off x="6465240" y="2255400"/>
              <a:ext cx="13320" cy="13320"/>
            </a:xfrm>
            <a:custGeom>
              <a:avLst/>
              <a:gdLst/>
              <a:ahLst/>
              <a:rect l="l" t="t" r="r" b="b"/>
              <a:pathLst>
                <a:path w="333" h="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916" name="CustomShape 1052"/>
            <p:cNvSpPr/>
            <p:nvPr/>
          </p:nvSpPr>
          <p:spPr>
            <a:xfrm>
              <a:off x="6494760" y="2255400"/>
              <a:ext cx="13320" cy="13320"/>
            </a:xfrm>
            <a:custGeom>
              <a:avLst/>
              <a:gdLst/>
              <a:ahLst/>
              <a:rect l="l" t="t" r="r" b="b"/>
              <a:pathLst>
                <a:path w="333" h="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917" name="CustomShape 1053"/>
            <p:cNvSpPr/>
            <p:nvPr/>
          </p:nvSpPr>
          <p:spPr>
            <a:xfrm>
              <a:off x="6524640" y="2255400"/>
              <a:ext cx="13320" cy="1332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3918" name="CustomShape 1054"/>
            <p:cNvSpPr/>
            <p:nvPr/>
          </p:nvSpPr>
          <p:spPr>
            <a:xfrm>
              <a:off x="6554160" y="2255400"/>
              <a:ext cx="13320" cy="13320"/>
            </a:xfrm>
            <a:custGeom>
              <a:avLst/>
              <a:gdLst/>
              <a:ahLst/>
              <a:rect l="l" t="t" r="r" b="b"/>
              <a:pathLst>
                <a:path w="333" h="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3919" name="CustomShape 1055"/>
            <p:cNvSpPr/>
            <p:nvPr/>
          </p:nvSpPr>
          <p:spPr>
            <a:xfrm>
              <a:off x="6584040" y="2255400"/>
              <a:ext cx="13320" cy="13320"/>
            </a:xfrm>
            <a:custGeom>
              <a:avLst/>
              <a:gdLst/>
              <a:ahLst/>
              <a:rect l="l" t="t" r="r" b="b"/>
              <a:pathLst>
                <a:path w="332"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style>
            <a:lnRef idx="0"/>
            <a:fillRef idx="0"/>
            <a:effectRef idx="0"/>
            <a:fontRef idx="minor"/>
          </p:style>
        </p:sp>
        <p:sp>
          <p:nvSpPr>
            <p:cNvPr id="3920" name="CustomShape 1056"/>
            <p:cNvSpPr/>
            <p:nvPr/>
          </p:nvSpPr>
          <p:spPr>
            <a:xfrm>
              <a:off x="6613560" y="2255400"/>
              <a:ext cx="13320" cy="1332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921" name="CustomShape 1057"/>
            <p:cNvSpPr/>
            <p:nvPr/>
          </p:nvSpPr>
          <p:spPr>
            <a:xfrm>
              <a:off x="6643080" y="2255400"/>
              <a:ext cx="13320" cy="1332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922" name="CustomShape 1058"/>
            <p:cNvSpPr/>
            <p:nvPr/>
          </p:nvSpPr>
          <p:spPr>
            <a:xfrm>
              <a:off x="6672960" y="2255400"/>
              <a:ext cx="13320" cy="1332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923" name="CustomShape 1059"/>
            <p:cNvSpPr/>
            <p:nvPr/>
          </p:nvSpPr>
          <p:spPr>
            <a:xfrm>
              <a:off x="6702480" y="2255400"/>
              <a:ext cx="13320" cy="13320"/>
            </a:xfrm>
            <a:custGeom>
              <a:avLst/>
              <a:gdLst/>
              <a:ahLst/>
              <a:rect l="l" t="t" r="r" b="b"/>
              <a:pathLst>
                <a:path w="333" h="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3924" name="CustomShape 1060"/>
            <p:cNvSpPr/>
            <p:nvPr/>
          </p:nvSpPr>
          <p:spPr>
            <a:xfrm>
              <a:off x="6732360" y="2255400"/>
              <a:ext cx="13320" cy="13320"/>
            </a:xfrm>
            <a:custGeom>
              <a:avLst/>
              <a:gdLst/>
              <a:ahLst/>
              <a:rect l="l" t="t" r="r" b="b"/>
              <a:pathLst>
                <a:path w="333" h="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style>
            <a:lnRef idx="0"/>
            <a:fillRef idx="0"/>
            <a:effectRef idx="0"/>
            <a:fontRef idx="minor"/>
          </p:style>
        </p:sp>
        <p:sp>
          <p:nvSpPr>
            <p:cNvPr id="3925" name="CustomShape 1061"/>
            <p:cNvSpPr/>
            <p:nvPr/>
          </p:nvSpPr>
          <p:spPr>
            <a:xfrm>
              <a:off x="6791400" y="2255400"/>
              <a:ext cx="13320" cy="13320"/>
            </a:xfrm>
            <a:custGeom>
              <a:avLst/>
              <a:gdLst/>
              <a:ahLst/>
              <a:rect l="l" t="t" r="r" b="b"/>
              <a:pathLst>
                <a:path w="333" h="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style>
            <a:lnRef idx="0"/>
            <a:fillRef idx="0"/>
            <a:effectRef idx="0"/>
            <a:fontRef idx="minor"/>
          </p:style>
        </p:sp>
        <p:sp>
          <p:nvSpPr>
            <p:cNvPr id="3926" name="CustomShape 1062"/>
            <p:cNvSpPr/>
            <p:nvPr/>
          </p:nvSpPr>
          <p:spPr>
            <a:xfrm>
              <a:off x="6821280" y="2255400"/>
              <a:ext cx="13320" cy="13320"/>
            </a:xfrm>
            <a:custGeom>
              <a:avLst/>
              <a:gdLst/>
              <a:ahLst/>
              <a:rect l="l" t="t" r="r" b="b"/>
              <a:pathLst>
                <a:path w="333" h="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style>
            <a:lnRef idx="0"/>
            <a:fillRef idx="0"/>
            <a:effectRef idx="0"/>
            <a:fontRef idx="minor"/>
          </p:style>
        </p:sp>
        <p:sp>
          <p:nvSpPr>
            <p:cNvPr id="3927" name="CustomShape 1063"/>
            <p:cNvSpPr/>
            <p:nvPr/>
          </p:nvSpPr>
          <p:spPr>
            <a:xfrm>
              <a:off x="7088040" y="2255400"/>
              <a:ext cx="13320" cy="13320"/>
            </a:xfrm>
            <a:custGeom>
              <a:avLst/>
              <a:gdLst/>
              <a:ahLst/>
              <a:rect l="l" t="t" r="r" b="b"/>
              <a:pathLst>
                <a:path w="333" h="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style>
            <a:lnRef idx="0"/>
            <a:fillRef idx="0"/>
            <a:effectRef idx="0"/>
            <a:fontRef idx="minor"/>
          </p:style>
        </p:sp>
        <p:sp>
          <p:nvSpPr>
            <p:cNvPr id="3928" name="CustomShape 1064"/>
            <p:cNvSpPr/>
            <p:nvPr/>
          </p:nvSpPr>
          <p:spPr>
            <a:xfrm>
              <a:off x="7117920" y="2255400"/>
              <a:ext cx="13320" cy="13320"/>
            </a:xfrm>
            <a:custGeom>
              <a:avLst/>
              <a:gdLst/>
              <a:ahLst/>
              <a:rect l="l" t="t" r="r" b="b"/>
              <a:pathLst>
                <a:path w="332" h="333">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style>
            <a:lnRef idx="0"/>
            <a:fillRef idx="0"/>
            <a:effectRef idx="0"/>
            <a:fontRef idx="minor"/>
          </p:style>
        </p:sp>
        <p:sp>
          <p:nvSpPr>
            <p:cNvPr id="3929" name="CustomShape 1065"/>
            <p:cNvSpPr/>
            <p:nvPr/>
          </p:nvSpPr>
          <p:spPr>
            <a:xfrm>
              <a:off x="7147440" y="2255400"/>
              <a:ext cx="13320" cy="1332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30" name="CustomShape 1066"/>
            <p:cNvSpPr/>
            <p:nvPr/>
          </p:nvSpPr>
          <p:spPr>
            <a:xfrm>
              <a:off x="7177320" y="2255400"/>
              <a:ext cx="13320" cy="13320"/>
            </a:xfrm>
            <a:custGeom>
              <a:avLst/>
              <a:gdLst/>
              <a:ahLst/>
              <a:rect l="l" t="t" r="r" b="b"/>
              <a:pathLst>
                <a:path w="333"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931" name="CustomShape 1067"/>
            <p:cNvSpPr/>
            <p:nvPr/>
          </p:nvSpPr>
          <p:spPr>
            <a:xfrm>
              <a:off x="7206840" y="2255400"/>
              <a:ext cx="13320" cy="1332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32" name="CustomShape 1068"/>
            <p:cNvSpPr/>
            <p:nvPr/>
          </p:nvSpPr>
          <p:spPr>
            <a:xfrm>
              <a:off x="7236360" y="2255400"/>
              <a:ext cx="13320" cy="13320"/>
            </a:xfrm>
            <a:custGeom>
              <a:avLst/>
              <a:gdLst/>
              <a:ahLst/>
              <a:rect l="l" t="t" r="r" b="b"/>
              <a:pathLst>
                <a:path w="333" h="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33" name="CustomShape 1069"/>
            <p:cNvSpPr/>
            <p:nvPr/>
          </p:nvSpPr>
          <p:spPr>
            <a:xfrm>
              <a:off x="7266240" y="2255400"/>
              <a:ext cx="13320" cy="13320"/>
            </a:xfrm>
            <a:custGeom>
              <a:avLst/>
              <a:gdLst/>
              <a:ahLst/>
              <a:rect l="l" t="t" r="r" b="b"/>
              <a:pathLst>
                <a:path w="333" h="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3934" name="CustomShape 1070"/>
            <p:cNvSpPr/>
            <p:nvPr/>
          </p:nvSpPr>
          <p:spPr>
            <a:xfrm>
              <a:off x="7295760" y="2255400"/>
              <a:ext cx="13320" cy="13320"/>
            </a:xfrm>
            <a:custGeom>
              <a:avLst/>
              <a:gdLst/>
              <a:ahLst/>
              <a:rect l="l" t="t" r="r" b="b"/>
              <a:pathLst>
                <a:path w="333" h="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3935" name="CustomShape 1071"/>
            <p:cNvSpPr/>
            <p:nvPr/>
          </p:nvSpPr>
          <p:spPr>
            <a:xfrm>
              <a:off x="7325280" y="2255400"/>
              <a:ext cx="13320" cy="13320"/>
            </a:xfrm>
            <a:custGeom>
              <a:avLst/>
              <a:gdLst/>
              <a:ahLst/>
              <a:rect l="l" t="t" r="r" b="b"/>
              <a:pathLst>
                <a:path w="333" h="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936" name="CustomShape 1072"/>
            <p:cNvSpPr/>
            <p:nvPr/>
          </p:nvSpPr>
          <p:spPr>
            <a:xfrm>
              <a:off x="7355160" y="2255400"/>
              <a:ext cx="13320" cy="13320"/>
            </a:xfrm>
            <a:custGeom>
              <a:avLst/>
              <a:gdLst/>
              <a:ahLst/>
              <a:rect l="l" t="t" r="r" b="b"/>
              <a:pathLst>
                <a:path w="333" h="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937" name="CustomShape 1073"/>
            <p:cNvSpPr/>
            <p:nvPr/>
          </p:nvSpPr>
          <p:spPr>
            <a:xfrm>
              <a:off x="7384680" y="2255400"/>
              <a:ext cx="13320" cy="13320"/>
            </a:xfrm>
            <a:custGeom>
              <a:avLst/>
              <a:gdLst/>
              <a:ahLst/>
              <a:rect l="l" t="t" r="r" b="b"/>
              <a:pathLst>
                <a:path w="333" h="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938" name="CustomShape 1074"/>
            <p:cNvSpPr/>
            <p:nvPr/>
          </p:nvSpPr>
          <p:spPr>
            <a:xfrm>
              <a:off x="7414560" y="2255400"/>
              <a:ext cx="13320" cy="13320"/>
            </a:xfrm>
            <a:custGeom>
              <a:avLst/>
              <a:gdLst/>
              <a:ahLst/>
              <a:rect l="l" t="t" r="r" b="b"/>
              <a:pathLst>
                <a:path w="332"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939" name="CustomShape 1075"/>
            <p:cNvSpPr/>
            <p:nvPr/>
          </p:nvSpPr>
          <p:spPr>
            <a:xfrm>
              <a:off x="7444080" y="2255400"/>
              <a:ext cx="13320" cy="1332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40" name="CustomShape 1076"/>
            <p:cNvSpPr/>
            <p:nvPr/>
          </p:nvSpPr>
          <p:spPr>
            <a:xfrm>
              <a:off x="7473600" y="2255400"/>
              <a:ext cx="13320" cy="13320"/>
            </a:xfrm>
            <a:custGeom>
              <a:avLst/>
              <a:gdLst/>
              <a:ahLst/>
              <a:rect l="l" t="t" r="r" b="b"/>
              <a:pathLst>
                <a:path w="333" h="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941" name="CustomShape 1077"/>
            <p:cNvSpPr/>
            <p:nvPr/>
          </p:nvSpPr>
          <p:spPr>
            <a:xfrm>
              <a:off x="7503480" y="2255400"/>
              <a:ext cx="13320" cy="13320"/>
            </a:xfrm>
            <a:custGeom>
              <a:avLst/>
              <a:gdLst/>
              <a:ahLst/>
              <a:rect l="l" t="t" r="r" b="b"/>
              <a:pathLst>
                <a:path w="333" h="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42" name="CustomShape 1078"/>
            <p:cNvSpPr/>
            <p:nvPr/>
          </p:nvSpPr>
          <p:spPr>
            <a:xfrm>
              <a:off x="7533000" y="2255400"/>
              <a:ext cx="13320" cy="13320"/>
            </a:xfrm>
            <a:custGeom>
              <a:avLst/>
              <a:gdLst/>
              <a:ahLst/>
              <a:rect l="l" t="t" r="r" b="b"/>
              <a:pathLst>
                <a:path w="333" h="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43" name="CustomShape 1079"/>
            <p:cNvSpPr/>
            <p:nvPr/>
          </p:nvSpPr>
          <p:spPr>
            <a:xfrm>
              <a:off x="7562520" y="2255400"/>
              <a:ext cx="13320" cy="13320"/>
            </a:xfrm>
            <a:custGeom>
              <a:avLst/>
              <a:gdLst/>
              <a:ahLst/>
              <a:rect l="l" t="t" r="r" b="b"/>
              <a:pathLst>
                <a:path w="333" h="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3944" name="CustomShape 1080"/>
            <p:cNvSpPr/>
            <p:nvPr/>
          </p:nvSpPr>
          <p:spPr>
            <a:xfrm>
              <a:off x="7592400" y="2255400"/>
              <a:ext cx="13320" cy="1332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style>
            <a:lnRef idx="0"/>
            <a:fillRef idx="0"/>
            <a:effectRef idx="0"/>
            <a:fontRef idx="minor"/>
          </p:style>
        </p:sp>
        <p:sp>
          <p:nvSpPr>
            <p:cNvPr id="3945" name="CustomShape 1081"/>
            <p:cNvSpPr/>
            <p:nvPr/>
          </p:nvSpPr>
          <p:spPr>
            <a:xfrm>
              <a:off x="7622280" y="2255400"/>
              <a:ext cx="13320" cy="13320"/>
            </a:xfrm>
            <a:custGeom>
              <a:avLst/>
              <a:gdLst/>
              <a:ahLst/>
              <a:rect l="l" t="t" r="r" b="b"/>
              <a:pathLst>
                <a:path w="332" h="333">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style>
            <a:lnRef idx="0"/>
            <a:fillRef idx="0"/>
            <a:effectRef idx="0"/>
            <a:fontRef idx="minor"/>
          </p:style>
        </p:sp>
        <p:sp>
          <p:nvSpPr>
            <p:cNvPr id="3946" name="CustomShape 1082"/>
            <p:cNvSpPr/>
            <p:nvPr/>
          </p:nvSpPr>
          <p:spPr>
            <a:xfrm>
              <a:off x="7651800" y="2255400"/>
              <a:ext cx="13320" cy="1332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47" name="CustomShape 1083"/>
            <p:cNvSpPr/>
            <p:nvPr/>
          </p:nvSpPr>
          <p:spPr>
            <a:xfrm>
              <a:off x="7681320" y="2255400"/>
              <a:ext cx="13320" cy="1332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48" name="CustomShape 1084"/>
            <p:cNvSpPr/>
            <p:nvPr/>
          </p:nvSpPr>
          <p:spPr>
            <a:xfrm>
              <a:off x="7710840" y="2255400"/>
              <a:ext cx="13320" cy="13320"/>
            </a:xfrm>
            <a:custGeom>
              <a:avLst/>
              <a:gdLst/>
              <a:ahLst/>
              <a:rect l="l" t="t" r="r" b="b"/>
              <a:pathLst>
                <a:path w="333"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949" name="CustomShape 1085"/>
            <p:cNvSpPr/>
            <p:nvPr/>
          </p:nvSpPr>
          <p:spPr>
            <a:xfrm>
              <a:off x="7740720" y="2255400"/>
              <a:ext cx="13320" cy="1332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50" name="CustomShape 1086"/>
            <p:cNvSpPr/>
            <p:nvPr/>
          </p:nvSpPr>
          <p:spPr>
            <a:xfrm>
              <a:off x="7770240" y="2255400"/>
              <a:ext cx="13320" cy="13320"/>
            </a:xfrm>
            <a:custGeom>
              <a:avLst/>
              <a:gdLst/>
              <a:ahLst/>
              <a:rect l="l" t="t" r="r" b="b"/>
              <a:pathLst>
                <a:path w="333" h="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3951" name="CustomShape 1087"/>
            <p:cNvSpPr/>
            <p:nvPr/>
          </p:nvSpPr>
          <p:spPr>
            <a:xfrm>
              <a:off x="7799760" y="2255400"/>
              <a:ext cx="13320" cy="13320"/>
            </a:xfrm>
            <a:custGeom>
              <a:avLst/>
              <a:gdLst/>
              <a:ahLst/>
              <a:rect l="l" t="t" r="r" b="b"/>
              <a:pathLst>
                <a:path w="333" h="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3952" name="CustomShape 1088"/>
            <p:cNvSpPr/>
            <p:nvPr/>
          </p:nvSpPr>
          <p:spPr>
            <a:xfrm>
              <a:off x="7829640" y="2255400"/>
              <a:ext cx="13320" cy="13320"/>
            </a:xfrm>
            <a:custGeom>
              <a:avLst/>
              <a:gdLst/>
              <a:ahLst/>
              <a:rect l="l" t="t" r="r" b="b"/>
              <a:pathLst>
                <a:path w="333" h="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3953" name="CustomShape 1089"/>
            <p:cNvSpPr/>
            <p:nvPr/>
          </p:nvSpPr>
          <p:spPr>
            <a:xfrm>
              <a:off x="7888680" y="2255400"/>
              <a:ext cx="13320" cy="13320"/>
            </a:xfrm>
            <a:custGeom>
              <a:avLst/>
              <a:gdLst/>
              <a:ahLst/>
              <a:rect l="l" t="t" r="r" b="b"/>
              <a:pathLst>
                <a:path w="333" h="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3954" name="CustomShape 1090"/>
            <p:cNvSpPr/>
            <p:nvPr/>
          </p:nvSpPr>
          <p:spPr>
            <a:xfrm>
              <a:off x="6435720" y="2284920"/>
              <a:ext cx="13320" cy="13320"/>
            </a:xfrm>
            <a:custGeom>
              <a:avLst/>
              <a:gdLst/>
              <a:ahLst/>
              <a:rect l="l" t="t" r="r" b="b"/>
              <a:pathLst>
                <a:path w="333" h="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style>
            <a:lnRef idx="0"/>
            <a:fillRef idx="0"/>
            <a:effectRef idx="0"/>
            <a:fontRef idx="minor"/>
          </p:style>
        </p:sp>
        <p:sp>
          <p:nvSpPr>
            <p:cNvPr id="3955" name="CustomShape 1091"/>
            <p:cNvSpPr/>
            <p:nvPr/>
          </p:nvSpPr>
          <p:spPr>
            <a:xfrm>
              <a:off x="6465240" y="2284920"/>
              <a:ext cx="13320" cy="13320"/>
            </a:xfrm>
            <a:custGeom>
              <a:avLst/>
              <a:gdLst/>
              <a:ahLst/>
              <a:rect l="l" t="t" r="r" b="b"/>
              <a:pathLst>
                <a:path w="333" h="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956" name="CustomShape 1092"/>
            <p:cNvSpPr/>
            <p:nvPr/>
          </p:nvSpPr>
          <p:spPr>
            <a:xfrm>
              <a:off x="6494760" y="2284920"/>
              <a:ext cx="13320" cy="13320"/>
            </a:xfrm>
            <a:custGeom>
              <a:avLst/>
              <a:gdLst/>
              <a:ahLst/>
              <a:rect l="l" t="t" r="r" b="b"/>
              <a:pathLst>
                <a:path w="333" h="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957" name="CustomShape 1093"/>
            <p:cNvSpPr/>
            <p:nvPr/>
          </p:nvSpPr>
          <p:spPr>
            <a:xfrm>
              <a:off x="6524640" y="2284920"/>
              <a:ext cx="13320" cy="13320"/>
            </a:xfrm>
            <a:custGeom>
              <a:avLst/>
              <a:gdLst/>
              <a:ahLst/>
              <a:rect l="l" t="t" r="r" b="b"/>
              <a:pathLst>
                <a:path w="333" h="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style>
            <a:lnRef idx="0"/>
            <a:fillRef idx="0"/>
            <a:effectRef idx="0"/>
            <a:fontRef idx="minor"/>
          </p:style>
        </p:sp>
        <p:sp>
          <p:nvSpPr>
            <p:cNvPr id="3958" name="CustomShape 1094"/>
            <p:cNvSpPr/>
            <p:nvPr/>
          </p:nvSpPr>
          <p:spPr>
            <a:xfrm>
              <a:off x="6554160" y="2284920"/>
              <a:ext cx="13320" cy="13320"/>
            </a:xfrm>
            <a:custGeom>
              <a:avLst/>
              <a:gdLst/>
              <a:ahLst/>
              <a:rect l="l" t="t" r="r" b="b"/>
              <a:pathLst>
                <a:path w="333" h="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style>
            <a:lnRef idx="0"/>
            <a:fillRef idx="0"/>
            <a:effectRef idx="0"/>
            <a:fontRef idx="minor"/>
          </p:style>
        </p:sp>
        <p:sp>
          <p:nvSpPr>
            <p:cNvPr id="3959" name="CustomShape 1095"/>
            <p:cNvSpPr/>
            <p:nvPr/>
          </p:nvSpPr>
          <p:spPr>
            <a:xfrm>
              <a:off x="6584040" y="2284920"/>
              <a:ext cx="13320" cy="13320"/>
            </a:xfrm>
            <a:custGeom>
              <a:avLst/>
              <a:gdLst/>
              <a:ahLst/>
              <a:rect l="l" t="t" r="r" b="b"/>
              <a:pathLst>
                <a:path w="332" h="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style>
            <a:lnRef idx="0"/>
            <a:fillRef idx="0"/>
            <a:effectRef idx="0"/>
            <a:fontRef idx="minor"/>
          </p:style>
        </p:sp>
        <p:sp>
          <p:nvSpPr>
            <p:cNvPr id="3960" name="CustomShape 1096"/>
            <p:cNvSpPr/>
            <p:nvPr/>
          </p:nvSpPr>
          <p:spPr>
            <a:xfrm>
              <a:off x="6613560" y="2284920"/>
              <a:ext cx="13320" cy="13320"/>
            </a:xfrm>
            <a:custGeom>
              <a:avLst/>
              <a:gdLst/>
              <a:ahLst/>
              <a:rect l="l" t="t" r="r" b="b"/>
              <a:pathLst>
                <a:path w="332"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961" name="CustomShape 1097"/>
            <p:cNvSpPr/>
            <p:nvPr/>
          </p:nvSpPr>
          <p:spPr>
            <a:xfrm>
              <a:off x="6643080" y="2284920"/>
              <a:ext cx="13320" cy="13320"/>
            </a:xfrm>
            <a:custGeom>
              <a:avLst/>
              <a:gdLst/>
              <a:ahLst/>
              <a:rect l="l" t="t" r="r" b="b"/>
              <a:pathLst>
                <a:path w="332" h="333">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962" name="CustomShape 1098"/>
            <p:cNvSpPr/>
            <p:nvPr/>
          </p:nvSpPr>
          <p:spPr>
            <a:xfrm>
              <a:off x="6672960" y="2284920"/>
              <a:ext cx="13320" cy="13320"/>
            </a:xfrm>
            <a:custGeom>
              <a:avLst/>
              <a:gdLst/>
              <a:ahLst/>
              <a:rect l="l" t="t" r="r" b="b"/>
              <a:pathLst>
                <a:path w="333"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963" name="CustomShape 1099"/>
            <p:cNvSpPr/>
            <p:nvPr/>
          </p:nvSpPr>
          <p:spPr>
            <a:xfrm>
              <a:off x="6702480" y="2284920"/>
              <a:ext cx="13320" cy="13320"/>
            </a:xfrm>
            <a:custGeom>
              <a:avLst/>
              <a:gdLst/>
              <a:ahLst/>
              <a:rect l="l" t="t" r="r" b="b"/>
              <a:pathLst>
                <a:path w="333" h="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3964" name="CustomShape 1100"/>
            <p:cNvSpPr/>
            <p:nvPr/>
          </p:nvSpPr>
          <p:spPr>
            <a:xfrm>
              <a:off x="7088040" y="2284920"/>
              <a:ext cx="13320" cy="13320"/>
            </a:xfrm>
            <a:custGeom>
              <a:avLst/>
              <a:gdLst/>
              <a:ahLst/>
              <a:rect l="l" t="t" r="r" b="b"/>
              <a:pathLst>
                <a:path w="333" h="333">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style>
            <a:lnRef idx="0"/>
            <a:fillRef idx="0"/>
            <a:effectRef idx="0"/>
            <a:fontRef idx="minor"/>
          </p:style>
        </p:sp>
        <p:sp>
          <p:nvSpPr>
            <p:cNvPr id="3965" name="CustomShape 1101"/>
            <p:cNvSpPr/>
            <p:nvPr/>
          </p:nvSpPr>
          <p:spPr>
            <a:xfrm>
              <a:off x="7117920" y="2284920"/>
              <a:ext cx="13320" cy="13320"/>
            </a:xfrm>
            <a:custGeom>
              <a:avLst/>
              <a:gdLst/>
              <a:ahLst/>
              <a:rect l="l" t="t" r="r" b="b"/>
              <a:pathLst>
                <a:path w="332" h="333">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style>
            <a:lnRef idx="0"/>
            <a:fillRef idx="0"/>
            <a:effectRef idx="0"/>
            <a:fontRef idx="minor"/>
          </p:style>
        </p:sp>
        <p:sp>
          <p:nvSpPr>
            <p:cNvPr id="3966" name="CustomShape 1102"/>
            <p:cNvSpPr/>
            <p:nvPr/>
          </p:nvSpPr>
          <p:spPr>
            <a:xfrm>
              <a:off x="7147440" y="2284920"/>
              <a:ext cx="13320" cy="13320"/>
            </a:xfrm>
            <a:custGeom>
              <a:avLst/>
              <a:gdLst/>
              <a:ahLst/>
              <a:rect l="l" t="t" r="r" b="b"/>
              <a:pathLst>
                <a:path w="332" h="333">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967" name="CustomShape 1103"/>
            <p:cNvSpPr/>
            <p:nvPr/>
          </p:nvSpPr>
          <p:spPr>
            <a:xfrm>
              <a:off x="7177320" y="2284920"/>
              <a:ext cx="13320" cy="13320"/>
            </a:xfrm>
            <a:custGeom>
              <a:avLst/>
              <a:gdLst/>
              <a:ahLst/>
              <a:rect l="l" t="t" r="r" b="b"/>
              <a:pathLst>
                <a:path w="333" h="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968" name="CustomShape 1104"/>
            <p:cNvSpPr/>
            <p:nvPr/>
          </p:nvSpPr>
          <p:spPr>
            <a:xfrm>
              <a:off x="7236360" y="2284920"/>
              <a:ext cx="13320" cy="13320"/>
            </a:xfrm>
            <a:custGeom>
              <a:avLst/>
              <a:gdLst/>
              <a:ahLst/>
              <a:rect l="l" t="t" r="r" b="b"/>
              <a:pathLst>
                <a:path w="333" h="333">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969" name="CustomShape 1105"/>
            <p:cNvSpPr/>
            <p:nvPr/>
          </p:nvSpPr>
          <p:spPr>
            <a:xfrm>
              <a:off x="7266240" y="2284920"/>
              <a:ext cx="13320" cy="13320"/>
            </a:xfrm>
            <a:custGeom>
              <a:avLst/>
              <a:gdLst/>
              <a:ahLst/>
              <a:rect l="l" t="t" r="r" b="b"/>
              <a:pathLst>
                <a:path w="333" h="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style>
            <a:lnRef idx="0"/>
            <a:fillRef idx="0"/>
            <a:effectRef idx="0"/>
            <a:fontRef idx="minor"/>
          </p:style>
        </p:sp>
        <p:sp>
          <p:nvSpPr>
            <p:cNvPr id="3970" name="CustomShape 1106"/>
            <p:cNvSpPr/>
            <p:nvPr/>
          </p:nvSpPr>
          <p:spPr>
            <a:xfrm>
              <a:off x="7295760" y="2284920"/>
              <a:ext cx="13320" cy="13320"/>
            </a:xfrm>
            <a:custGeom>
              <a:avLst/>
              <a:gdLst/>
              <a:ahLst/>
              <a:rect l="l" t="t" r="r" b="b"/>
              <a:pathLst>
                <a:path w="333" h="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style>
            <a:lnRef idx="0"/>
            <a:fillRef idx="0"/>
            <a:effectRef idx="0"/>
            <a:fontRef idx="minor"/>
          </p:style>
        </p:sp>
        <p:sp>
          <p:nvSpPr>
            <p:cNvPr id="3971" name="CustomShape 1107"/>
            <p:cNvSpPr/>
            <p:nvPr/>
          </p:nvSpPr>
          <p:spPr>
            <a:xfrm>
              <a:off x="7325280" y="2284920"/>
              <a:ext cx="13320" cy="13320"/>
            </a:xfrm>
            <a:custGeom>
              <a:avLst/>
              <a:gdLst/>
              <a:ahLst/>
              <a:rect l="l" t="t" r="r" b="b"/>
              <a:pathLst>
                <a:path w="333" h="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style>
            <a:lnRef idx="0"/>
            <a:fillRef idx="0"/>
            <a:effectRef idx="0"/>
            <a:fontRef idx="minor"/>
          </p:style>
        </p:sp>
        <p:sp>
          <p:nvSpPr>
            <p:cNvPr id="3972" name="CustomShape 1108"/>
            <p:cNvSpPr/>
            <p:nvPr/>
          </p:nvSpPr>
          <p:spPr>
            <a:xfrm>
              <a:off x="7355160" y="2284920"/>
              <a:ext cx="13320" cy="13320"/>
            </a:xfrm>
            <a:custGeom>
              <a:avLst/>
              <a:gdLst/>
              <a:ahLst/>
              <a:rect l="l" t="t" r="r" b="b"/>
              <a:pathLst>
                <a:path w="333" h="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style>
            <a:lnRef idx="0"/>
            <a:fillRef idx="0"/>
            <a:effectRef idx="0"/>
            <a:fontRef idx="minor"/>
          </p:style>
        </p:sp>
        <p:sp>
          <p:nvSpPr>
            <p:cNvPr id="3973" name="CustomShape 1109"/>
            <p:cNvSpPr/>
            <p:nvPr/>
          </p:nvSpPr>
          <p:spPr>
            <a:xfrm>
              <a:off x="7384680" y="2284920"/>
              <a:ext cx="13320" cy="13320"/>
            </a:xfrm>
            <a:custGeom>
              <a:avLst/>
              <a:gdLst/>
              <a:ahLst/>
              <a:rect l="l" t="t" r="r" b="b"/>
              <a:pathLst>
                <a:path w="333" h="333">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style>
            <a:lnRef idx="0"/>
            <a:fillRef idx="0"/>
            <a:effectRef idx="0"/>
            <a:fontRef idx="minor"/>
          </p:style>
        </p:sp>
        <p:sp>
          <p:nvSpPr>
            <p:cNvPr id="3974" name="CustomShape 1110"/>
            <p:cNvSpPr/>
            <p:nvPr/>
          </p:nvSpPr>
          <p:spPr>
            <a:xfrm>
              <a:off x="7414560" y="2284920"/>
              <a:ext cx="13320" cy="13320"/>
            </a:xfrm>
            <a:custGeom>
              <a:avLst/>
              <a:gdLst/>
              <a:ahLst/>
              <a:rect l="l" t="t" r="r" b="b"/>
              <a:pathLst>
                <a:path w="332" h="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975" name="CustomShape 1111"/>
            <p:cNvSpPr/>
            <p:nvPr/>
          </p:nvSpPr>
          <p:spPr>
            <a:xfrm>
              <a:off x="7444080" y="2284920"/>
              <a:ext cx="13320" cy="13320"/>
            </a:xfrm>
            <a:custGeom>
              <a:avLst/>
              <a:gdLst/>
              <a:ahLst/>
              <a:rect l="l" t="t" r="r" b="b"/>
              <a:pathLst>
                <a:path w="332"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976" name="CustomShape 1112"/>
            <p:cNvSpPr/>
            <p:nvPr/>
          </p:nvSpPr>
          <p:spPr>
            <a:xfrm>
              <a:off x="7473600" y="2284920"/>
              <a:ext cx="13320" cy="13320"/>
            </a:xfrm>
            <a:custGeom>
              <a:avLst/>
              <a:gdLst/>
              <a:ahLst/>
              <a:rect l="l" t="t" r="r" b="b"/>
              <a:pathLst>
                <a:path w="333" h="333">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977" name="CustomShape 1113"/>
            <p:cNvSpPr/>
            <p:nvPr/>
          </p:nvSpPr>
          <p:spPr>
            <a:xfrm>
              <a:off x="7503480" y="2284920"/>
              <a:ext cx="13320" cy="13320"/>
            </a:xfrm>
            <a:custGeom>
              <a:avLst/>
              <a:gdLst/>
              <a:ahLst/>
              <a:rect l="l" t="t" r="r" b="b"/>
              <a:pathLst>
                <a:path w="333" h="333">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978" name="CustomShape 1114"/>
            <p:cNvSpPr/>
            <p:nvPr/>
          </p:nvSpPr>
          <p:spPr>
            <a:xfrm>
              <a:off x="7533000" y="2284920"/>
              <a:ext cx="13320" cy="13320"/>
            </a:xfrm>
            <a:custGeom>
              <a:avLst/>
              <a:gdLst/>
              <a:ahLst/>
              <a:rect l="l" t="t" r="r" b="b"/>
              <a:pathLst>
                <a:path w="333" h="333">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979" name="CustomShape 1115"/>
            <p:cNvSpPr/>
            <p:nvPr/>
          </p:nvSpPr>
          <p:spPr>
            <a:xfrm>
              <a:off x="7562520" y="2284920"/>
              <a:ext cx="13320" cy="13320"/>
            </a:xfrm>
            <a:custGeom>
              <a:avLst/>
              <a:gdLst/>
              <a:ahLst/>
              <a:rect l="l" t="t" r="r" b="b"/>
              <a:pathLst>
                <a:path w="333" h="333">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style>
            <a:lnRef idx="0"/>
            <a:fillRef idx="0"/>
            <a:effectRef idx="0"/>
            <a:fontRef idx="minor"/>
          </p:style>
        </p:sp>
        <p:sp>
          <p:nvSpPr>
            <p:cNvPr id="3980" name="CustomShape 1116"/>
            <p:cNvSpPr/>
            <p:nvPr/>
          </p:nvSpPr>
          <p:spPr>
            <a:xfrm>
              <a:off x="7592400" y="2284920"/>
              <a:ext cx="13320" cy="13320"/>
            </a:xfrm>
            <a:custGeom>
              <a:avLst/>
              <a:gdLst/>
              <a:ahLst/>
              <a:rect l="l" t="t" r="r" b="b"/>
              <a:pathLst>
                <a:path w="333" h="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style>
            <a:lnRef idx="0"/>
            <a:fillRef idx="0"/>
            <a:effectRef idx="0"/>
            <a:fontRef idx="minor"/>
          </p:style>
        </p:sp>
        <p:sp>
          <p:nvSpPr>
            <p:cNvPr id="3981" name="CustomShape 1117"/>
            <p:cNvSpPr/>
            <p:nvPr/>
          </p:nvSpPr>
          <p:spPr>
            <a:xfrm>
              <a:off x="7622280" y="2284920"/>
              <a:ext cx="13320" cy="13320"/>
            </a:xfrm>
            <a:custGeom>
              <a:avLst/>
              <a:gdLst/>
              <a:ahLst/>
              <a:rect l="l" t="t" r="r" b="b"/>
              <a:pathLst>
                <a:path w="332" h="333">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style>
            <a:lnRef idx="0"/>
            <a:fillRef idx="0"/>
            <a:effectRef idx="0"/>
            <a:fontRef idx="minor"/>
          </p:style>
        </p:sp>
        <p:sp>
          <p:nvSpPr>
            <p:cNvPr id="3982" name="CustomShape 1118"/>
            <p:cNvSpPr/>
            <p:nvPr/>
          </p:nvSpPr>
          <p:spPr>
            <a:xfrm>
              <a:off x="7651800" y="2284920"/>
              <a:ext cx="13320" cy="13320"/>
            </a:xfrm>
            <a:custGeom>
              <a:avLst/>
              <a:gdLst/>
              <a:ahLst/>
              <a:rect l="l" t="t" r="r" b="b"/>
              <a:pathLst>
                <a:path w="332"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983" name="CustomShape 1119"/>
            <p:cNvSpPr/>
            <p:nvPr/>
          </p:nvSpPr>
          <p:spPr>
            <a:xfrm>
              <a:off x="7681320" y="2284920"/>
              <a:ext cx="13320" cy="13320"/>
            </a:xfrm>
            <a:custGeom>
              <a:avLst/>
              <a:gdLst/>
              <a:ahLst/>
              <a:rect l="l" t="t" r="r" b="b"/>
              <a:pathLst>
                <a:path w="332" h="333">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984" name="CustomShape 1120"/>
            <p:cNvSpPr/>
            <p:nvPr/>
          </p:nvSpPr>
          <p:spPr>
            <a:xfrm>
              <a:off x="7710840" y="2284920"/>
              <a:ext cx="13320" cy="13320"/>
            </a:xfrm>
            <a:custGeom>
              <a:avLst/>
              <a:gdLst/>
              <a:ahLst/>
              <a:rect l="l" t="t" r="r" b="b"/>
              <a:pathLst>
                <a:path w="333" h="333">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985" name="CustomShape 1121"/>
            <p:cNvSpPr/>
            <p:nvPr/>
          </p:nvSpPr>
          <p:spPr>
            <a:xfrm>
              <a:off x="7740720" y="2284920"/>
              <a:ext cx="13320" cy="13320"/>
            </a:xfrm>
            <a:custGeom>
              <a:avLst/>
              <a:gdLst/>
              <a:ahLst/>
              <a:rect l="l" t="t" r="r" b="b"/>
              <a:pathLst>
                <a:path w="333" h="333">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986" name="CustomShape 1122"/>
            <p:cNvSpPr/>
            <p:nvPr/>
          </p:nvSpPr>
          <p:spPr>
            <a:xfrm>
              <a:off x="7770240" y="2284920"/>
              <a:ext cx="13320" cy="13320"/>
            </a:xfrm>
            <a:custGeom>
              <a:avLst/>
              <a:gdLst/>
              <a:ahLst/>
              <a:rect l="l" t="t" r="r" b="b"/>
              <a:pathLst>
                <a:path w="333" h="333">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3987" name="CustomShape 1123"/>
            <p:cNvSpPr/>
            <p:nvPr/>
          </p:nvSpPr>
          <p:spPr>
            <a:xfrm>
              <a:off x="7799760" y="2284920"/>
              <a:ext cx="13320" cy="13320"/>
            </a:xfrm>
            <a:custGeom>
              <a:avLst/>
              <a:gdLst/>
              <a:ahLst/>
              <a:rect l="l" t="t" r="r" b="b"/>
              <a:pathLst>
                <a:path w="333" h="333">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3988" name="CustomShape 1124"/>
            <p:cNvSpPr/>
            <p:nvPr/>
          </p:nvSpPr>
          <p:spPr>
            <a:xfrm>
              <a:off x="7829640" y="2284920"/>
              <a:ext cx="13320" cy="13320"/>
            </a:xfrm>
            <a:custGeom>
              <a:avLst/>
              <a:gdLst/>
              <a:ahLst/>
              <a:rect l="l" t="t" r="r" b="b"/>
              <a:pathLst>
                <a:path w="333" h="333">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style>
            <a:lnRef idx="0"/>
            <a:fillRef idx="0"/>
            <a:effectRef idx="0"/>
            <a:fontRef idx="minor"/>
          </p:style>
        </p:sp>
        <p:sp>
          <p:nvSpPr>
            <p:cNvPr id="3989" name="CustomShape 1125"/>
            <p:cNvSpPr/>
            <p:nvPr/>
          </p:nvSpPr>
          <p:spPr>
            <a:xfrm>
              <a:off x="7888680" y="2284920"/>
              <a:ext cx="13320" cy="13320"/>
            </a:xfrm>
            <a:custGeom>
              <a:avLst/>
              <a:gdLst/>
              <a:ahLst/>
              <a:rect l="l" t="t" r="r" b="b"/>
              <a:pathLst>
                <a:path w="333" h="333">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style>
            <a:lnRef idx="0"/>
            <a:fillRef idx="0"/>
            <a:effectRef idx="0"/>
            <a:fontRef idx="minor"/>
          </p:style>
        </p:sp>
        <p:sp>
          <p:nvSpPr>
            <p:cNvPr id="3990" name="CustomShape 1126"/>
            <p:cNvSpPr/>
            <p:nvPr/>
          </p:nvSpPr>
          <p:spPr>
            <a:xfrm>
              <a:off x="6435720" y="2314800"/>
              <a:ext cx="13320" cy="13320"/>
            </a:xfrm>
            <a:custGeom>
              <a:avLst/>
              <a:gdLst/>
              <a:ahLst/>
              <a:rect l="l" t="t" r="r" b="b"/>
              <a:pathLst>
                <a:path w="333" h="332">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3991" name="CustomShape 1127"/>
            <p:cNvSpPr/>
            <p:nvPr/>
          </p:nvSpPr>
          <p:spPr>
            <a:xfrm>
              <a:off x="6465240" y="2314800"/>
              <a:ext cx="13320" cy="1332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992" name="CustomShape 1128"/>
            <p:cNvSpPr/>
            <p:nvPr/>
          </p:nvSpPr>
          <p:spPr>
            <a:xfrm>
              <a:off x="6494760" y="2314800"/>
              <a:ext cx="13320" cy="1332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993" name="CustomShape 1129"/>
            <p:cNvSpPr/>
            <p:nvPr/>
          </p:nvSpPr>
          <p:spPr>
            <a:xfrm>
              <a:off x="6524640" y="231480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3994" name="CustomShape 1130"/>
            <p:cNvSpPr/>
            <p:nvPr/>
          </p:nvSpPr>
          <p:spPr>
            <a:xfrm>
              <a:off x="6554160" y="231480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3995" name="CustomShape 1131"/>
            <p:cNvSpPr/>
            <p:nvPr/>
          </p:nvSpPr>
          <p:spPr>
            <a:xfrm>
              <a:off x="6584040" y="231480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3996" name="CustomShape 1132"/>
            <p:cNvSpPr/>
            <p:nvPr/>
          </p:nvSpPr>
          <p:spPr>
            <a:xfrm>
              <a:off x="6613560" y="231480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997" name="CustomShape 1133"/>
            <p:cNvSpPr/>
            <p:nvPr/>
          </p:nvSpPr>
          <p:spPr>
            <a:xfrm>
              <a:off x="6643080" y="231480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998" name="CustomShape 1134"/>
            <p:cNvSpPr/>
            <p:nvPr/>
          </p:nvSpPr>
          <p:spPr>
            <a:xfrm>
              <a:off x="6672960" y="231480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3999" name="CustomShape 1135"/>
            <p:cNvSpPr/>
            <p:nvPr/>
          </p:nvSpPr>
          <p:spPr>
            <a:xfrm>
              <a:off x="6702480" y="2314800"/>
              <a:ext cx="13320" cy="1332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4000" name="CustomShape 1136"/>
            <p:cNvSpPr/>
            <p:nvPr/>
          </p:nvSpPr>
          <p:spPr>
            <a:xfrm>
              <a:off x="7058520" y="231480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4001" name="CustomShape 1137"/>
            <p:cNvSpPr/>
            <p:nvPr/>
          </p:nvSpPr>
          <p:spPr>
            <a:xfrm>
              <a:off x="7058520" y="2284920"/>
              <a:ext cx="13320" cy="13320"/>
            </a:xfrm>
            <a:custGeom>
              <a:avLst/>
              <a:gdLst/>
              <a:ahLst/>
              <a:rect l="l" t="t" r="r" b="b"/>
              <a:pathLst>
                <a:path w="333" h="333">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style>
            <a:lnRef idx="0"/>
            <a:fillRef idx="0"/>
            <a:effectRef idx="0"/>
            <a:fontRef idx="minor"/>
          </p:style>
        </p:sp>
        <p:sp>
          <p:nvSpPr>
            <p:cNvPr id="4002" name="CustomShape 1138"/>
            <p:cNvSpPr/>
            <p:nvPr/>
          </p:nvSpPr>
          <p:spPr>
            <a:xfrm>
              <a:off x="7088040" y="231480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4003" name="CustomShape 1139"/>
            <p:cNvSpPr/>
            <p:nvPr/>
          </p:nvSpPr>
          <p:spPr>
            <a:xfrm>
              <a:off x="7117920" y="2314800"/>
              <a:ext cx="13320" cy="13320"/>
            </a:xfrm>
            <a:custGeom>
              <a:avLst/>
              <a:gdLst/>
              <a:ahLst/>
              <a:rect l="l" t="t" r="r" b="b"/>
              <a:pathLst>
                <a:path w="332" h="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style>
            <a:lnRef idx="0"/>
            <a:fillRef idx="0"/>
            <a:effectRef idx="0"/>
            <a:fontRef idx="minor"/>
          </p:style>
        </p:sp>
        <p:sp>
          <p:nvSpPr>
            <p:cNvPr id="4004" name="CustomShape 1140"/>
            <p:cNvSpPr/>
            <p:nvPr/>
          </p:nvSpPr>
          <p:spPr>
            <a:xfrm>
              <a:off x="7177320" y="2314800"/>
              <a:ext cx="13320" cy="1332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005" name="CustomShape 1141"/>
            <p:cNvSpPr/>
            <p:nvPr/>
          </p:nvSpPr>
          <p:spPr>
            <a:xfrm>
              <a:off x="7206840" y="231480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006" name="CustomShape 1142"/>
            <p:cNvSpPr/>
            <p:nvPr/>
          </p:nvSpPr>
          <p:spPr>
            <a:xfrm>
              <a:off x="7206840" y="2341800"/>
              <a:ext cx="13320" cy="13320"/>
            </a:xfrm>
            <a:custGeom>
              <a:avLst/>
              <a:gdLst/>
              <a:ahLst/>
              <a:rect l="l" t="t" r="r" b="b"/>
              <a:pathLst>
                <a:path w="333" h="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007" name="CustomShape 1143"/>
            <p:cNvSpPr/>
            <p:nvPr/>
          </p:nvSpPr>
          <p:spPr>
            <a:xfrm>
              <a:off x="7236360" y="2314800"/>
              <a:ext cx="13320" cy="1332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008" name="CustomShape 1144"/>
            <p:cNvSpPr/>
            <p:nvPr/>
          </p:nvSpPr>
          <p:spPr>
            <a:xfrm>
              <a:off x="7236360" y="2341800"/>
              <a:ext cx="13320" cy="13320"/>
            </a:xfrm>
            <a:custGeom>
              <a:avLst/>
              <a:gdLst/>
              <a:ahLst/>
              <a:rect l="l" t="t" r="r" b="b"/>
              <a:pathLst>
                <a:path w="333" h="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009" name="CustomShape 1145"/>
            <p:cNvSpPr/>
            <p:nvPr/>
          </p:nvSpPr>
          <p:spPr>
            <a:xfrm>
              <a:off x="7266240" y="231480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010" name="CustomShape 1146"/>
            <p:cNvSpPr/>
            <p:nvPr/>
          </p:nvSpPr>
          <p:spPr>
            <a:xfrm>
              <a:off x="7266240" y="2343240"/>
              <a:ext cx="13320" cy="13320"/>
            </a:xfrm>
            <a:custGeom>
              <a:avLst/>
              <a:gdLst/>
              <a:ahLst/>
              <a:rect l="l" t="t" r="r" b="b"/>
              <a:pathLst>
                <a:path w="333" h="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4011" name="CustomShape 1147"/>
            <p:cNvSpPr/>
            <p:nvPr/>
          </p:nvSpPr>
          <p:spPr>
            <a:xfrm>
              <a:off x="7295760" y="2343240"/>
              <a:ext cx="13320" cy="13320"/>
            </a:xfrm>
            <a:custGeom>
              <a:avLst/>
              <a:gdLst/>
              <a:ahLst/>
              <a:rect l="l" t="t" r="r" b="b"/>
              <a:pathLst>
                <a:path w="333" h="333">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012" name="CustomShape 1148"/>
            <p:cNvSpPr/>
            <p:nvPr/>
          </p:nvSpPr>
          <p:spPr>
            <a:xfrm>
              <a:off x="7295760" y="2383560"/>
              <a:ext cx="13320" cy="13320"/>
            </a:xfrm>
            <a:custGeom>
              <a:avLst/>
              <a:gdLst/>
              <a:ahLst/>
              <a:rect l="l" t="t" r="r" b="b"/>
              <a:pathLst>
                <a:path w="333" h="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013" name="CustomShape 1149"/>
            <p:cNvSpPr/>
            <p:nvPr/>
          </p:nvSpPr>
          <p:spPr>
            <a:xfrm>
              <a:off x="7295760" y="231480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014" name="CustomShape 1150"/>
            <p:cNvSpPr/>
            <p:nvPr/>
          </p:nvSpPr>
          <p:spPr>
            <a:xfrm>
              <a:off x="7325280" y="231480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015" name="CustomShape 1151"/>
            <p:cNvSpPr/>
            <p:nvPr/>
          </p:nvSpPr>
          <p:spPr>
            <a:xfrm>
              <a:off x="7355160" y="2314800"/>
              <a:ext cx="13320" cy="1332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016" name="CustomShape 1152"/>
            <p:cNvSpPr/>
            <p:nvPr/>
          </p:nvSpPr>
          <p:spPr>
            <a:xfrm>
              <a:off x="7384680" y="2314800"/>
              <a:ext cx="13320" cy="1332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017" name="CustomShape 1153"/>
            <p:cNvSpPr/>
            <p:nvPr/>
          </p:nvSpPr>
          <p:spPr>
            <a:xfrm>
              <a:off x="7414560" y="231480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018" name="CustomShape 1154"/>
            <p:cNvSpPr/>
            <p:nvPr/>
          </p:nvSpPr>
          <p:spPr>
            <a:xfrm>
              <a:off x="7444080" y="231480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019" name="CustomShape 1155"/>
            <p:cNvSpPr/>
            <p:nvPr/>
          </p:nvSpPr>
          <p:spPr>
            <a:xfrm>
              <a:off x="7473600" y="2314800"/>
              <a:ext cx="13320" cy="13320"/>
            </a:xfrm>
            <a:custGeom>
              <a:avLst/>
              <a:gdLst/>
              <a:ahLst/>
              <a:rect l="l" t="t" r="r" b="b"/>
              <a:pathLst>
                <a:path w="333" h="332">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020" name="CustomShape 1156"/>
            <p:cNvSpPr/>
            <p:nvPr/>
          </p:nvSpPr>
          <p:spPr>
            <a:xfrm>
              <a:off x="7503480" y="2314800"/>
              <a:ext cx="13320" cy="13320"/>
            </a:xfrm>
            <a:custGeom>
              <a:avLst/>
              <a:gdLst/>
              <a:ahLst/>
              <a:rect l="l" t="t" r="r" b="b"/>
              <a:pathLst>
                <a:path w="333" h="332">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021" name="CustomShape 1157"/>
            <p:cNvSpPr/>
            <p:nvPr/>
          </p:nvSpPr>
          <p:spPr>
            <a:xfrm>
              <a:off x="7533000" y="2314800"/>
              <a:ext cx="13320" cy="1332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022" name="CustomShape 1158"/>
            <p:cNvSpPr/>
            <p:nvPr/>
          </p:nvSpPr>
          <p:spPr>
            <a:xfrm>
              <a:off x="7562520" y="231480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023" name="CustomShape 1159"/>
            <p:cNvSpPr/>
            <p:nvPr/>
          </p:nvSpPr>
          <p:spPr>
            <a:xfrm>
              <a:off x="7592400" y="231480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4024" name="CustomShape 1160"/>
            <p:cNvSpPr/>
            <p:nvPr/>
          </p:nvSpPr>
          <p:spPr>
            <a:xfrm>
              <a:off x="7622280" y="2314800"/>
              <a:ext cx="13320" cy="13320"/>
            </a:xfrm>
            <a:custGeom>
              <a:avLst/>
              <a:gdLst/>
              <a:ahLst/>
              <a:rect l="l" t="t" r="r" b="b"/>
              <a:pathLst>
                <a:path w="332" h="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style>
            <a:lnRef idx="0"/>
            <a:fillRef idx="0"/>
            <a:effectRef idx="0"/>
            <a:fontRef idx="minor"/>
          </p:style>
        </p:sp>
        <p:sp>
          <p:nvSpPr>
            <p:cNvPr id="4025" name="CustomShape 1161"/>
            <p:cNvSpPr/>
            <p:nvPr/>
          </p:nvSpPr>
          <p:spPr>
            <a:xfrm>
              <a:off x="7651800" y="231480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026" name="CustomShape 1162"/>
            <p:cNvSpPr/>
            <p:nvPr/>
          </p:nvSpPr>
          <p:spPr>
            <a:xfrm>
              <a:off x="7681320" y="231480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027" name="CustomShape 1163"/>
            <p:cNvSpPr/>
            <p:nvPr/>
          </p:nvSpPr>
          <p:spPr>
            <a:xfrm>
              <a:off x="7710840" y="2314800"/>
              <a:ext cx="13320" cy="1332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028" name="CustomShape 1164"/>
            <p:cNvSpPr/>
            <p:nvPr/>
          </p:nvSpPr>
          <p:spPr>
            <a:xfrm>
              <a:off x="7740720" y="231480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029" name="CustomShape 1165"/>
            <p:cNvSpPr/>
            <p:nvPr/>
          </p:nvSpPr>
          <p:spPr>
            <a:xfrm>
              <a:off x="7770240" y="2314800"/>
              <a:ext cx="13320" cy="13320"/>
            </a:xfrm>
            <a:custGeom>
              <a:avLst/>
              <a:gdLst/>
              <a:ahLst/>
              <a:rect l="l" t="t" r="r" b="b"/>
              <a:pathLst>
                <a:path w="333" h="332">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030" name="CustomShape 1166"/>
            <p:cNvSpPr/>
            <p:nvPr/>
          </p:nvSpPr>
          <p:spPr>
            <a:xfrm>
              <a:off x="7799760" y="2314800"/>
              <a:ext cx="13320" cy="1332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031" name="CustomShape 1167"/>
            <p:cNvSpPr/>
            <p:nvPr/>
          </p:nvSpPr>
          <p:spPr>
            <a:xfrm>
              <a:off x="7888680" y="2314800"/>
              <a:ext cx="13320" cy="1332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032" name="CustomShape 1168"/>
            <p:cNvSpPr/>
            <p:nvPr/>
          </p:nvSpPr>
          <p:spPr>
            <a:xfrm>
              <a:off x="6435720" y="2344320"/>
              <a:ext cx="13320" cy="13320"/>
            </a:xfrm>
            <a:custGeom>
              <a:avLst/>
              <a:gdLst/>
              <a:ahLst/>
              <a:rect l="l" t="t" r="r" b="b"/>
              <a:pathLst>
                <a:path w="333" h="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style>
            <a:lnRef idx="0"/>
            <a:fillRef idx="0"/>
            <a:effectRef idx="0"/>
            <a:fontRef idx="minor"/>
          </p:style>
        </p:sp>
        <p:sp>
          <p:nvSpPr>
            <p:cNvPr id="4033" name="CustomShape 1169"/>
            <p:cNvSpPr/>
            <p:nvPr/>
          </p:nvSpPr>
          <p:spPr>
            <a:xfrm>
              <a:off x="6465240" y="2344320"/>
              <a:ext cx="13320" cy="13320"/>
            </a:xfrm>
            <a:custGeom>
              <a:avLst/>
              <a:gdLst/>
              <a:ahLst/>
              <a:rect l="l" t="t" r="r" b="b"/>
              <a:pathLst>
                <a:path w="333" h="333">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4034" name="CustomShape 1170"/>
            <p:cNvSpPr/>
            <p:nvPr/>
          </p:nvSpPr>
          <p:spPr>
            <a:xfrm>
              <a:off x="6494760" y="2344320"/>
              <a:ext cx="13320" cy="1332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4035" name="CustomShape 1171"/>
            <p:cNvSpPr/>
            <p:nvPr/>
          </p:nvSpPr>
          <p:spPr>
            <a:xfrm>
              <a:off x="6524640" y="2344320"/>
              <a:ext cx="13320" cy="1332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style>
            <a:lnRef idx="0"/>
            <a:fillRef idx="0"/>
            <a:effectRef idx="0"/>
            <a:fontRef idx="minor"/>
          </p:style>
        </p:sp>
        <p:sp>
          <p:nvSpPr>
            <p:cNvPr id="4036" name="CustomShape 1172"/>
            <p:cNvSpPr/>
            <p:nvPr/>
          </p:nvSpPr>
          <p:spPr>
            <a:xfrm>
              <a:off x="6554160" y="2344320"/>
              <a:ext cx="13320" cy="13320"/>
            </a:xfrm>
            <a:custGeom>
              <a:avLst/>
              <a:gdLst/>
              <a:ahLst/>
              <a:rect l="l" t="t" r="r" b="b"/>
              <a:pathLst>
                <a:path w="333" h="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style>
            <a:lnRef idx="0"/>
            <a:fillRef idx="0"/>
            <a:effectRef idx="0"/>
            <a:fontRef idx="minor"/>
          </p:style>
        </p:sp>
        <p:sp>
          <p:nvSpPr>
            <p:cNvPr id="4037" name="CustomShape 1173"/>
            <p:cNvSpPr/>
            <p:nvPr/>
          </p:nvSpPr>
          <p:spPr>
            <a:xfrm>
              <a:off x="6584040" y="2344320"/>
              <a:ext cx="13320" cy="13320"/>
            </a:xfrm>
            <a:custGeom>
              <a:avLst/>
              <a:gdLst/>
              <a:ahLst/>
              <a:rect l="l" t="t" r="r" b="b"/>
              <a:pathLst>
                <a:path w="332"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style>
            <a:lnRef idx="0"/>
            <a:fillRef idx="0"/>
            <a:effectRef idx="0"/>
            <a:fontRef idx="minor"/>
          </p:style>
        </p:sp>
        <p:sp>
          <p:nvSpPr>
            <p:cNvPr id="4038" name="CustomShape 1174"/>
            <p:cNvSpPr/>
            <p:nvPr/>
          </p:nvSpPr>
          <p:spPr>
            <a:xfrm>
              <a:off x="6613560" y="2344320"/>
              <a:ext cx="13320" cy="1332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4039" name="CustomShape 1175"/>
            <p:cNvSpPr/>
            <p:nvPr/>
          </p:nvSpPr>
          <p:spPr>
            <a:xfrm>
              <a:off x="6643080" y="2344320"/>
              <a:ext cx="13320" cy="1332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4040" name="CustomShape 1176"/>
            <p:cNvSpPr/>
            <p:nvPr/>
          </p:nvSpPr>
          <p:spPr>
            <a:xfrm>
              <a:off x="6672960" y="2344320"/>
              <a:ext cx="13320" cy="1332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4041" name="CustomShape 1177"/>
            <p:cNvSpPr/>
            <p:nvPr/>
          </p:nvSpPr>
          <p:spPr>
            <a:xfrm>
              <a:off x="7117920" y="2344320"/>
              <a:ext cx="13320" cy="13320"/>
            </a:xfrm>
            <a:custGeom>
              <a:avLst/>
              <a:gdLst/>
              <a:ahLst/>
              <a:rect l="l" t="t" r="r" b="b"/>
              <a:pathLst>
                <a:path w="332" h="333">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style>
            <a:lnRef idx="0"/>
            <a:fillRef idx="0"/>
            <a:effectRef idx="0"/>
            <a:fontRef idx="minor"/>
          </p:style>
        </p:sp>
        <p:sp>
          <p:nvSpPr>
            <p:cNvPr id="4042" name="CustomShape 1178"/>
            <p:cNvSpPr/>
            <p:nvPr/>
          </p:nvSpPr>
          <p:spPr>
            <a:xfrm>
              <a:off x="7147440" y="2344320"/>
              <a:ext cx="13320" cy="1332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043" name="CustomShape 1179"/>
            <p:cNvSpPr/>
            <p:nvPr/>
          </p:nvSpPr>
          <p:spPr>
            <a:xfrm>
              <a:off x="7325280" y="234432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style>
            <a:lnRef idx="0"/>
            <a:fillRef idx="0"/>
            <a:effectRef idx="0"/>
            <a:fontRef idx="minor"/>
          </p:style>
        </p:sp>
        <p:sp>
          <p:nvSpPr>
            <p:cNvPr id="4044" name="CustomShape 1180"/>
            <p:cNvSpPr/>
            <p:nvPr/>
          </p:nvSpPr>
          <p:spPr>
            <a:xfrm>
              <a:off x="7355160" y="2344320"/>
              <a:ext cx="13320" cy="13320"/>
            </a:xfrm>
            <a:custGeom>
              <a:avLst/>
              <a:gdLst/>
              <a:ahLst/>
              <a:rect l="l" t="t" r="r" b="b"/>
              <a:pathLst>
                <a:path w="333" h="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style>
            <a:lnRef idx="0"/>
            <a:fillRef idx="0"/>
            <a:effectRef idx="0"/>
            <a:fontRef idx="minor"/>
          </p:style>
        </p:sp>
        <p:sp>
          <p:nvSpPr>
            <p:cNvPr id="4045" name="CustomShape 1181"/>
            <p:cNvSpPr/>
            <p:nvPr/>
          </p:nvSpPr>
          <p:spPr>
            <a:xfrm>
              <a:off x="7384680" y="2344320"/>
              <a:ext cx="13320" cy="13320"/>
            </a:xfrm>
            <a:custGeom>
              <a:avLst/>
              <a:gdLst/>
              <a:ahLst/>
              <a:rect l="l" t="t" r="r" b="b"/>
              <a:pathLst>
                <a:path w="333" h="333">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style>
            <a:lnRef idx="0"/>
            <a:fillRef idx="0"/>
            <a:effectRef idx="0"/>
            <a:fontRef idx="minor"/>
          </p:style>
        </p:sp>
        <p:sp>
          <p:nvSpPr>
            <p:cNvPr id="4046" name="CustomShape 1182"/>
            <p:cNvSpPr/>
            <p:nvPr/>
          </p:nvSpPr>
          <p:spPr>
            <a:xfrm>
              <a:off x="7414560" y="2344320"/>
              <a:ext cx="13320" cy="13320"/>
            </a:xfrm>
            <a:custGeom>
              <a:avLst/>
              <a:gdLst/>
              <a:ahLst/>
              <a:rect l="l" t="t" r="r" b="b"/>
              <a:pathLst>
                <a:path w="332"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4047" name="CustomShape 1183"/>
            <p:cNvSpPr/>
            <p:nvPr/>
          </p:nvSpPr>
          <p:spPr>
            <a:xfrm>
              <a:off x="7444080" y="2344320"/>
              <a:ext cx="13320" cy="1332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048" name="CustomShape 1184"/>
            <p:cNvSpPr/>
            <p:nvPr/>
          </p:nvSpPr>
          <p:spPr>
            <a:xfrm>
              <a:off x="7473600" y="2344320"/>
              <a:ext cx="13320" cy="13320"/>
            </a:xfrm>
            <a:custGeom>
              <a:avLst/>
              <a:gdLst/>
              <a:ahLst/>
              <a:rect l="l" t="t" r="r" b="b"/>
              <a:pathLst>
                <a:path w="333" h="333">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4049" name="CustomShape 1185"/>
            <p:cNvSpPr/>
            <p:nvPr/>
          </p:nvSpPr>
          <p:spPr>
            <a:xfrm>
              <a:off x="7503480" y="2344320"/>
              <a:ext cx="13320" cy="13320"/>
            </a:xfrm>
            <a:custGeom>
              <a:avLst/>
              <a:gdLst/>
              <a:ahLst/>
              <a:rect l="l" t="t" r="r" b="b"/>
              <a:pathLst>
                <a:path w="333" h="333">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050" name="CustomShape 1186"/>
            <p:cNvSpPr/>
            <p:nvPr/>
          </p:nvSpPr>
          <p:spPr>
            <a:xfrm>
              <a:off x="7533000" y="2344320"/>
              <a:ext cx="13320" cy="1332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051" name="CustomShape 1187"/>
            <p:cNvSpPr/>
            <p:nvPr/>
          </p:nvSpPr>
          <p:spPr>
            <a:xfrm>
              <a:off x="7562520" y="234432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style>
            <a:lnRef idx="0"/>
            <a:fillRef idx="0"/>
            <a:effectRef idx="0"/>
            <a:fontRef idx="minor"/>
          </p:style>
        </p:sp>
        <p:sp>
          <p:nvSpPr>
            <p:cNvPr id="4052" name="CustomShape 1188"/>
            <p:cNvSpPr/>
            <p:nvPr/>
          </p:nvSpPr>
          <p:spPr>
            <a:xfrm>
              <a:off x="7592400" y="2344320"/>
              <a:ext cx="13320" cy="1332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style>
            <a:lnRef idx="0"/>
            <a:fillRef idx="0"/>
            <a:effectRef idx="0"/>
            <a:fontRef idx="minor"/>
          </p:style>
        </p:sp>
        <p:sp>
          <p:nvSpPr>
            <p:cNvPr id="4053" name="CustomShape 1189"/>
            <p:cNvSpPr/>
            <p:nvPr/>
          </p:nvSpPr>
          <p:spPr>
            <a:xfrm>
              <a:off x="7622280" y="2344320"/>
              <a:ext cx="13320" cy="13320"/>
            </a:xfrm>
            <a:custGeom>
              <a:avLst/>
              <a:gdLst/>
              <a:ahLst/>
              <a:rect l="l" t="t" r="r" b="b"/>
              <a:pathLst>
                <a:path w="332" h="333">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style>
            <a:lnRef idx="0"/>
            <a:fillRef idx="0"/>
            <a:effectRef idx="0"/>
            <a:fontRef idx="minor"/>
          </p:style>
        </p:sp>
        <p:sp>
          <p:nvSpPr>
            <p:cNvPr id="4054" name="CustomShape 1190"/>
            <p:cNvSpPr/>
            <p:nvPr/>
          </p:nvSpPr>
          <p:spPr>
            <a:xfrm>
              <a:off x="7651800" y="2344320"/>
              <a:ext cx="13320" cy="1332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055" name="CustomShape 1191"/>
            <p:cNvSpPr/>
            <p:nvPr/>
          </p:nvSpPr>
          <p:spPr>
            <a:xfrm>
              <a:off x="7681320" y="2344320"/>
              <a:ext cx="13320" cy="1332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056" name="CustomShape 1192"/>
            <p:cNvSpPr/>
            <p:nvPr/>
          </p:nvSpPr>
          <p:spPr>
            <a:xfrm>
              <a:off x="7710840" y="2344320"/>
              <a:ext cx="13320" cy="1332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4057" name="CustomShape 1193"/>
            <p:cNvSpPr/>
            <p:nvPr/>
          </p:nvSpPr>
          <p:spPr>
            <a:xfrm>
              <a:off x="7740720" y="2344320"/>
              <a:ext cx="13320" cy="1332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058" name="CustomShape 1194"/>
            <p:cNvSpPr/>
            <p:nvPr/>
          </p:nvSpPr>
          <p:spPr>
            <a:xfrm>
              <a:off x="7770240" y="2344320"/>
              <a:ext cx="13320" cy="13320"/>
            </a:xfrm>
            <a:custGeom>
              <a:avLst/>
              <a:gdLst/>
              <a:ahLst/>
              <a:rect l="l" t="t" r="r" b="b"/>
              <a:pathLst>
                <a:path w="333" h="333">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4059" name="CustomShape 1195"/>
            <p:cNvSpPr/>
            <p:nvPr/>
          </p:nvSpPr>
          <p:spPr>
            <a:xfrm>
              <a:off x="7859160" y="234432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style>
            <a:lnRef idx="0"/>
            <a:fillRef idx="0"/>
            <a:effectRef idx="0"/>
            <a:fontRef idx="minor"/>
          </p:style>
        </p:sp>
        <p:sp>
          <p:nvSpPr>
            <p:cNvPr id="4060" name="CustomShape 1196"/>
            <p:cNvSpPr/>
            <p:nvPr/>
          </p:nvSpPr>
          <p:spPr>
            <a:xfrm>
              <a:off x="7888680" y="2344320"/>
              <a:ext cx="13320" cy="13320"/>
            </a:xfrm>
            <a:custGeom>
              <a:avLst/>
              <a:gdLst/>
              <a:ahLst/>
              <a:rect l="l" t="t" r="r" b="b"/>
              <a:pathLst>
                <a:path w="333" h="333">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style>
            <a:lnRef idx="0"/>
            <a:fillRef idx="0"/>
            <a:effectRef idx="0"/>
            <a:fontRef idx="minor"/>
          </p:style>
        </p:sp>
        <p:sp>
          <p:nvSpPr>
            <p:cNvPr id="4061" name="CustomShape 1197"/>
            <p:cNvSpPr/>
            <p:nvPr/>
          </p:nvSpPr>
          <p:spPr>
            <a:xfrm>
              <a:off x="6465240" y="2374200"/>
              <a:ext cx="13320" cy="13320"/>
            </a:xfrm>
            <a:custGeom>
              <a:avLst/>
              <a:gdLst/>
              <a:ahLst/>
              <a:rect l="l" t="t" r="r" b="b"/>
              <a:pathLst>
                <a:path w="333" h="333">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4062" name="CustomShape 1198"/>
            <p:cNvSpPr/>
            <p:nvPr/>
          </p:nvSpPr>
          <p:spPr>
            <a:xfrm>
              <a:off x="6494760" y="2374200"/>
              <a:ext cx="13320" cy="1332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4063" name="CustomShape 1199"/>
            <p:cNvSpPr/>
            <p:nvPr/>
          </p:nvSpPr>
          <p:spPr>
            <a:xfrm>
              <a:off x="6524640" y="2374200"/>
              <a:ext cx="13320" cy="1332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style>
            <a:lnRef idx="0"/>
            <a:fillRef idx="0"/>
            <a:effectRef idx="0"/>
            <a:fontRef idx="minor"/>
          </p:style>
        </p:sp>
        <p:sp>
          <p:nvSpPr>
            <p:cNvPr id="4064" name="CustomShape 1200"/>
            <p:cNvSpPr/>
            <p:nvPr/>
          </p:nvSpPr>
          <p:spPr>
            <a:xfrm>
              <a:off x="6554160" y="2374200"/>
              <a:ext cx="13320" cy="13320"/>
            </a:xfrm>
            <a:custGeom>
              <a:avLst/>
              <a:gdLst/>
              <a:ahLst/>
              <a:rect l="l" t="t" r="r" b="b"/>
              <a:pathLst>
                <a:path w="333" h="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style>
            <a:lnRef idx="0"/>
            <a:fillRef idx="0"/>
            <a:effectRef idx="0"/>
            <a:fontRef idx="minor"/>
          </p:style>
        </p:sp>
        <p:sp>
          <p:nvSpPr>
            <p:cNvPr id="4065" name="CustomShape 1201"/>
            <p:cNvSpPr/>
            <p:nvPr/>
          </p:nvSpPr>
          <p:spPr>
            <a:xfrm>
              <a:off x="6584040" y="2374200"/>
              <a:ext cx="13320" cy="1332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style>
            <a:lnRef idx="0"/>
            <a:fillRef idx="0"/>
            <a:effectRef idx="0"/>
            <a:fontRef idx="minor"/>
          </p:style>
        </p:sp>
        <p:sp>
          <p:nvSpPr>
            <p:cNvPr id="4066" name="CustomShape 1202"/>
            <p:cNvSpPr/>
            <p:nvPr/>
          </p:nvSpPr>
          <p:spPr>
            <a:xfrm>
              <a:off x="6613560" y="2374200"/>
              <a:ext cx="13320" cy="1332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4067" name="CustomShape 1203"/>
            <p:cNvSpPr/>
            <p:nvPr/>
          </p:nvSpPr>
          <p:spPr>
            <a:xfrm>
              <a:off x="6643080" y="2374200"/>
              <a:ext cx="13320" cy="13320"/>
            </a:xfrm>
            <a:custGeom>
              <a:avLst/>
              <a:gdLst/>
              <a:ahLst/>
              <a:rect l="l" t="t" r="r" b="b"/>
              <a:pathLst>
                <a:path w="332" h="333">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4068" name="CustomShape 1204"/>
            <p:cNvSpPr/>
            <p:nvPr/>
          </p:nvSpPr>
          <p:spPr>
            <a:xfrm>
              <a:off x="6672960" y="2374200"/>
              <a:ext cx="13320" cy="13320"/>
            </a:xfrm>
            <a:custGeom>
              <a:avLst/>
              <a:gdLst/>
              <a:ahLst/>
              <a:rect l="l" t="t" r="r" b="b"/>
              <a:pathLst>
                <a:path w="333"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style>
            <a:lnRef idx="0"/>
            <a:fillRef idx="0"/>
            <a:effectRef idx="0"/>
            <a:fontRef idx="minor"/>
          </p:style>
        </p:sp>
        <p:sp>
          <p:nvSpPr>
            <p:cNvPr id="4069" name="CustomShape 1205"/>
            <p:cNvSpPr/>
            <p:nvPr/>
          </p:nvSpPr>
          <p:spPr>
            <a:xfrm>
              <a:off x="7058520" y="2374200"/>
              <a:ext cx="13320" cy="1332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style>
            <a:lnRef idx="0"/>
            <a:fillRef idx="0"/>
            <a:effectRef idx="0"/>
            <a:fontRef idx="minor"/>
          </p:style>
        </p:sp>
        <p:sp>
          <p:nvSpPr>
            <p:cNvPr id="4070" name="CustomShape 1206"/>
            <p:cNvSpPr/>
            <p:nvPr/>
          </p:nvSpPr>
          <p:spPr>
            <a:xfrm>
              <a:off x="7088040" y="2374200"/>
              <a:ext cx="13320" cy="13320"/>
            </a:xfrm>
            <a:custGeom>
              <a:avLst/>
              <a:gdLst/>
              <a:ahLst/>
              <a:rect l="l" t="t" r="r" b="b"/>
              <a:pathLst>
                <a:path w="333" h="333">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style>
            <a:lnRef idx="0"/>
            <a:fillRef idx="0"/>
            <a:effectRef idx="0"/>
            <a:fontRef idx="minor"/>
          </p:style>
        </p:sp>
        <p:sp>
          <p:nvSpPr>
            <p:cNvPr id="4071" name="CustomShape 1207"/>
            <p:cNvSpPr/>
            <p:nvPr/>
          </p:nvSpPr>
          <p:spPr>
            <a:xfrm>
              <a:off x="7117920" y="2374200"/>
              <a:ext cx="13320" cy="13320"/>
            </a:xfrm>
            <a:custGeom>
              <a:avLst/>
              <a:gdLst/>
              <a:ahLst/>
              <a:rect l="l" t="t" r="r" b="b"/>
              <a:pathLst>
                <a:path w="332" h="333">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style>
            <a:lnRef idx="0"/>
            <a:fillRef idx="0"/>
            <a:effectRef idx="0"/>
            <a:fontRef idx="minor"/>
          </p:style>
        </p:sp>
        <p:sp>
          <p:nvSpPr>
            <p:cNvPr id="4072" name="CustomShape 1208"/>
            <p:cNvSpPr/>
            <p:nvPr/>
          </p:nvSpPr>
          <p:spPr>
            <a:xfrm>
              <a:off x="7147440" y="2374200"/>
              <a:ext cx="13320" cy="13320"/>
            </a:xfrm>
            <a:custGeom>
              <a:avLst/>
              <a:gdLst/>
              <a:ahLst/>
              <a:rect l="l" t="t" r="r" b="b"/>
              <a:pathLst>
                <a:path w="332" h="333">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4073" name="CustomShape 1209"/>
            <p:cNvSpPr/>
            <p:nvPr/>
          </p:nvSpPr>
          <p:spPr>
            <a:xfrm>
              <a:off x="7177320" y="2374200"/>
              <a:ext cx="13320" cy="13320"/>
            </a:xfrm>
            <a:custGeom>
              <a:avLst/>
              <a:gdLst/>
              <a:ahLst/>
              <a:rect l="l" t="t" r="r" b="b"/>
              <a:pathLst>
                <a:path w="333"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4074" name="CustomShape 1210"/>
            <p:cNvSpPr/>
            <p:nvPr/>
          </p:nvSpPr>
          <p:spPr>
            <a:xfrm>
              <a:off x="7325280" y="2374200"/>
              <a:ext cx="13320" cy="13320"/>
            </a:xfrm>
            <a:custGeom>
              <a:avLst/>
              <a:gdLst/>
              <a:ahLst/>
              <a:rect l="l" t="t" r="r" b="b"/>
              <a:pathLst>
                <a:path w="333" h="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style>
            <a:lnRef idx="0"/>
            <a:fillRef idx="0"/>
            <a:effectRef idx="0"/>
            <a:fontRef idx="minor"/>
          </p:style>
        </p:sp>
        <p:sp>
          <p:nvSpPr>
            <p:cNvPr id="4075" name="CustomShape 1211"/>
            <p:cNvSpPr/>
            <p:nvPr/>
          </p:nvSpPr>
          <p:spPr>
            <a:xfrm>
              <a:off x="7355160" y="2374200"/>
              <a:ext cx="13320" cy="13320"/>
            </a:xfrm>
            <a:custGeom>
              <a:avLst/>
              <a:gdLst/>
              <a:ahLst/>
              <a:rect l="l" t="t" r="r" b="b"/>
              <a:pathLst>
                <a:path w="333" h="333">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style>
            <a:lnRef idx="0"/>
            <a:fillRef idx="0"/>
            <a:effectRef idx="0"/>
            <a:fontRef idx="minor"/>
          </p:style>
        </p:sp>
        <p:sp>
          <p:nvSpPr>
            <p:cNvPr id="4076" name="CustomShape 1212"/>
            <p:cNvSpPr/>
            <p:nvPr/>
          </p:nvSpPr>
          <p:spPr>
            <a:xfrm>
              <a:off x="7384680" y="2374200"/>
              <a:ext cx="13320" cy="13320"/>
            </a:xfrm>
            <a:custGeom>
              <a:avLst/>
              <a:gdLst/>
              <a:ahLst/>
              <a:rect l="l" t="t" r="r" b="b"/>
              <a:pathLst>
                <a:path w="333" h="333">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style>
            <a:lnRef idx="0"/>
            <a:fillRef idx="0"/>
            <a:effectRef idx="0"/>
            <a:fontRef idx="minor"/>
          </p:style>
        </p:sp>
        <p:sp>
          <p:nvSpPr>
            <p:cNvPr id="4077" name="CustomShape 1213"/>
            <p:cNvSpPr/>
            <p:nvPr/>
          </p:nvSpPr>
          <p:spPr>
            <a:xfrm>
              <a:off x="7414560" y="2374200"/>
              <a:ext cx="13320" cy="13320"/>
            </a:xfrm>
            <a:custGeom>
              <a:avLst/>
              <a:gdLst/>
              <a:ahLst/>
              <a:rect l="l" t="t" r="r" b="b"/>
              <a:pathLst>
                <a:path w="332"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4078" name="CustomShape 1214"/>
            <p:cNvSpPr/>
            <p:nvPr/>
          </p:nvSpPr>
          <p:spPr>
            <a:xfrm>
              <a:off x="7444080" y="2374200"/>
              <a:ext cx="13320" cy="1332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4079" name="CustomShape 1215"/>
            <p:cNvSpPr/>
            <p:nvPr/>
          </p:nvSpPr>
          <p:spPr>
            <a:xfrm>
              <a:off x="7473600" y="2374200"/>
              <a:ext cx="13320" cy="13320"/>
            </a:xfrm>
            <a:custGeom>
              <a:avLst/>
              <a:gdLst/>
              <a:ahLst/>
              <a:rect l="l" t="t" r="r" b="b"/>
              <a:pathLst>
                <a:path w="333" h="333">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4080" name="CustomShape 1216"/>
            <p:cNvSpPr/>
            <p:nvPr/>
          </p:nvSpPr>
          <p:spPr>
            <a:xfrm>
              <a:off x="7503480" y="2374200"/>
              <a:ext cx="13320" cy="13320"/>
            </a:xfrm>
            <a:custGeom>
              <a:avLst/>
              <a:gdLst/>
              <a:ahLst/>
              <a:rect l="l" t="t" r="r" b="b"/>
              <a:pathLst>
                <a:path w="333" h="333">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4081" name="CustomShape 1217"/>
            <p:cNvSpPr/>
            <p:nvPr/>
          </p:nvSpPr>
          <p:spPr>
            <a:xfrm>
              <a:off x="7533000" y="2374200"/>
              <a:ext cx="13320" cy="13320"/>
            </a:xfrm>
            <a:custGeom>
              <a:avLst/>
              <a:gdLst/>
              <a:ahLst/>
              <a:rect l="l" t="t" r="r" b="b"/>
              <a:pathLst>
                <a:path w="333" h="333">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4082" name="CustomShape 1218"/>
            <p:cNvSpPr/>
            <p:nvPr/>
          </p:nvSpPr>
          <p:spPr>
            <a:xfrm>
              <a:off x="7562520" y="2374200"/>
              <a:ext cx="13320" cy="13320"/>
            </a:xfrm>
            <a:custGeom>
              <a:avLst/>
              <a:gdLst/>
              <a:ahLst/>
              <a:rect l="l" t="t" r="r" b="b"/>
              <a:pathLst>
                <a:path w="333" h="333">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style>
            <a:lnRef idx="0"/>
            <a:fillRef idx="0"/>
            <a:effectRef idx="0"/>
            <a:fontRef idx="minor"/>
          </p:style>
        </p:sp>
        <p:sp>
          <p:nvSpPr>
            <p:cNvPr id="4083" name="CustomShape 1219"/>
            <p:cNvSpPr/>
            <p:nvPr/>
          </p:nvSpPr>
          <p:spPr>
            <a:xfrm>
              <a:off x="7592400" y="2374200"/>
              <a:ext cx="13320" cy="13320"/>
            </a:xfrm>
            <a:custGeom>
              <a:avLst/>
              <a:gdLst/>
              <a:ahLst/>
              <a:rect l="l" t="t" r="r" b="b"/>
              <a:pathLst>
                <a:path w="333" h="333">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style>
            <a:lnRef idx="0"/>
            <a:fillRef idx="0"/>
            <a:effectRef idx="0"/>
            <a:fontRef idx="minor"/>
          </p:style>
        </p:sp>
        <p:sp>
          <p:nvSpPr>
            <p:cNvPr id="4084" name="CustomShape 1220"/>
            <p:cNvSpPr/>
            <p:nvPr/>
          </p:nvSpPr>
          <p:spPr>
            <a:xfrm>
              <a:off x="7622280" y="2374200"/>
              <a:ext cx="13320" cy="13320"/>
            </a:xfrm>
            <a:custGeom>
              <a:avLst/>
              <a:gdLst/>
              <a:ahLst/>
              <a:rect l="l" t="t" r="r" b="b"/>
              <a:pathLst>
                <a:path w="332" h="333">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style>
            <a:lnRef idx="0"/>
            <a:fillRef idx="0"/>
            <a:effectRef idx="0"/>
            <a:fontRef idx="minor"/>
          </p:style>
        </p:sp>
        <p:sp>
          <p:nvSpPr>
            <p:cNvPr id="4085" name="CustomShape 1221"/>
            <p:cNvSpPr/>
            <p:nvPr/>
          </p:nvSpPr>
          <p:spPr>
            <a:xfrm>
              <a:off x="7651800" y="2374200"/>
              <a:ext cx="13320" cy="13320"/>
            </a:xfrm>
            <a:custGeom>
              <a:avLst/>
              <a:gdLst/>
              <a:ahLst/>
              <a:rect l="l" t="t" r="r" b="b"/>
              <a:pathLst>
                <a:path w="332"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4086" name="CustomShape 1222"/>
            <p:cNvSpPr/>
            <p:nvPr/>
          </p:nvSpPr>
          <p:spPr>
            <a:xfrm>
              <a:off x="7681320" y="2374200"/>
              <a:ext cx="13320" cy="13320"/>
            </a:xfrm>
            <a:custGeom>
              <a:avLst/>
              <a:gdLst/>
              <a:ahLst/>
              <a:rect l="l" t="t" r="r" b="b"/>
              <a:pathLst>
                <a:path w="332" h="333">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4087" name="CustomShape 1223"/>
            <p:cNvSpPr/>
            <p:nvPr/>
          </p:nvSpPr>
          <p:spPr>
            <a:xfrm>
              <a:off x="7710840" y="2374200"/>
              <a:ext cx="13320" cy="13320"/>
            </a:xfrm>
            <a:custGeom>
              <a:avLst/>
              <a:gdLst/>
              <a:ahLst/>
              <a:rect l="l" t="t" r="r" b="b"/>
              <a:pathLst>
                <a:path w="333" h="333">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4088" name="CustomShape 1224"/>
            <p:cNvSpPr/>
            <p:nvPr/>
          </p:nvSpPr>
          <p:spPr>
            <a:xfrm>
              <a:off x="7740720" y="2374200"/>
              <a:ext cx="13320" cy="13320"/>
            </a:xfrm>
            <a:custGeom>
              <a:avLst/>
              <a:gdLst/>
              <a:ahLst/>
              <a:rect l="l" t="t" r="r" b="b"/>
              <a:pathLst>
                <a:path w="333" h="333">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4089" name="CustomShape 1225"/>
            <p:cNvSpPr/>
            <p:nvPr/>
          </p:nvSpPr>
          <p:spPr>
            <a:xfrm>
              <a:off x="7770240" y="2374200"/>
              <a:ext cx="13320" cy="13320"/>
            </a:xfrm>
            <a:custGeom>
              <a:avLst/>
              <a:gdLst/>
              <a:ahLst/>
              <a:rect l="l" t="t" r="r" b="b"/>
              <a:pathLst>
                <a:path w="333" h="333">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style>
            <a:lnRef idx="0"/>
            <a:fillRef idx="0"/>
            <a:effectRef idx="0"/>
            <a:fontRef idx="minor"/>
          </p:style>
        </p:sp>
        <p:sp>
          <p:nvSpPr>
            <p:cNvPr id="4090" name="CustomShape 1226"/>
            <p:cNvSpPr/>
            <p:nvPr/>
          </p:nvSpPr>
          <p:spPr>
            <a:xfrm>
              <a:off x="6465240" y="2403720"/>
              <a:ext cx="13320" cy="13320"/>
            </a:xfrm>
            <a:custGeom>
              <a:avLst/>
              <a:gdLst/>
              <a:ahLst/>
              <a:rect l="l" t="t" r="r" b="b"/>
              <a:pathLst>
                <a:path w="333" h="333">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4091" name="CustomShape 1227"/>
            <p:cNvSpPr/>
            <p:nvPr/>
          </p:nvSpPr>
          <p:spPr>
            <a:xfrm>
              <a:off x="6494760" y="2403720"/>
              <a:ext cx="13320" cy="13320"/>
            </a:xfrm>
            <a:custGeom>
              <a:avLst/>
              <a:gdLst/>
              <a:ahLst/>
              <a:rect l="l" t="t" r="r" b="b"/>
              <a:pathLst>
                <a:path w="333" h="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4092" name="CustomShape 1228"/>
            <p:cNvSpPr/>
            <p:nvPr/>
          </p:nvSpPr>
          <p:spPr>
            <a:xfrm>
              <a:off x="6524640" y="2403720"/>
              <a:ext cx="13320" cy="1332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4093" name="CustomShape 1229"/>
            <p:cNvSpPr/>
            <p:nvPr/>
          </p:nvSpPr>
          <p:spPr>
            <a:xfrm>
              <a:off x="6554160" y="2403720"/>
              <a:ext cx="13320" cy="13320"/>
            </a:xfrm>
            <a:custGeom>
              <a:avLst/>
              <a:gdLst/>
              <a:ahLst/>
              <a:rect l="l" t="t" r="r" b="b"/>
              <a:pathLst>
                <a:path w="333" h="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style>
            <a:lnRef idx="0"/>
            <a:fillRef idx="0"/>
            <a:effectRef idx="0"/>
            <a:fontRef idx="minor"/>
          </p:style>
        </p:sp>
        <p:sp>
          <p:nvSpPr>
            <p:cNvPr id="4094" name="CustomShape 1230"/>
            <p:cNvSpPr/>
            <p:nvPr/>
          </p:nvSpPr>
          <p:spPr>
            <a:xfrm>
              <a:off x="6613560" y="2403720"/>
              <a:ext cx="13320" cy="1332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4095" name="CustomShape 1231"/>
            <p:cNvSpPr/>
            <p:nvPr/>
          </p:nvSpPr>
          <p:spPr>
            <a:xfrm>
              <a:off x="6643080" y="2403720"/>
              <a:ext cx="13320" cy="1332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4096" name="CustomShape 1232"/>
            <p:cNvSpPr/>
            <p:nvPr/>
          </p:nvSpPr>
          <p:spPr>
            <a:xfrm>
              <a:off x="6672960" y="2403720"/>
              <a:ext cx="13320" cy="1332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style>
            <a:lnRef idx="0"/>
            <a:fillRef idx="0"/>
            <a:effectRef idx="0"/>
            <a:fontRef idx="minor"/>
          </p:style>
        </p:sp>
        <p:sp>
          <p:nvSpPr>
            <p:cNvPr id="4097" name="CustomShape 1233"/>
            <p:cNvSpPr/>
            <p:nvPr/>
          </p:nvSpPr>
          <p:spPr>
            <a:xfrm>
              <a:off x="7058520" y="2403720"/>
              <a:ext cx="13320" cy="1332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style>
            <a:lnRef idx="0"/>
            <a:fillRef idx="0"/>
            <a:effectRef idx="0"/>
            <a:fontRef idx="minor"/>
          </p:style>
        </p:sp>
        <p:sp>
          <p:nvSpPr>
            <p:cNvPr id="4098" name="CustomShape 1234"/>
            <p:cNvSpPr/>
            <p:nvPr/>
          </p:nvSpPr>
          <p:spPr>
            <a:xfrm>
              <a:off x="7088040" y="2403720"/>
              <a:ext cx="13320" cy="13320"/>
            </a:xfrm>
            <a:custGeom>
              <a:avLst/>
              <a:gdLst/>
              <a:ahLst/>
              <a:rect l="l" t="t" r="r" b="b"/>
              <a:pathLst>
                <a:path w="333" h="333">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style>
            <a:lnRef idx="0"/>
            <a:fillRef idx="0"/>
            <a:effectRef idx="0"/>
            <a:fontRef idx="minor"/>
          </p:style>
        </p:sp>
        <p:sp>
          <p:nvSpPr>
            <p:cNvPr id="4099" name="CustomShape 1235"/>
            <p:cNvSpPr/>
            <p:nvPr/>
          </p:nvSpPr>
          <p:spPr>
            <a:xfrm>
              <a:off x="7117920" y="2403720"/>
              <a:ext cx="13320" cy="13320"/>
            </a:xfrm>
            <a:custGeom>
              <a:avLst/>
              <a:gdLst/>
              <a:ahLst/>
              <a:rect l="l" t="t" r="r" b="b"/>
              <a:pathLst>
                <a:path w="332" h="333">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style>
            <a:lnRef idx="0"/>
            <a:fillRef idx="0"/>
            <a:effectRef idx="0"/>
            <a:fontRef idx="minor"/>
          </p:style>
        </p:sp>
        <p:sp>
          <p:nvSpPr>
            <p:cNvPr id="4100" name="CustomShape 1236"/>
            <p:cNvSpPr/>
            <p:nvPr/>
          </p:nvSpPr>
          <p:spPr>
            <a:xfrm>
              <a:off x="7147440" y="2403720"/>
              <a:ext cx="13320" cy="1332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101" name="CustomShape 1237"/>
            <p:cNvSpPr/>
            <p:nvPr/>
          </p:nvSpPr>
          <p:spPr>
            <a:xfrm>
              <a:off x="7177320" y="2403720"/>
              <a:ext cx="13320" cy="13320"/>
            </a:xfrm>
            <a:custGeom>
              <a:avLst/>
              <a:gdLst/>
              <a:ahLst/>
              <a:rect l="l" t="t" r="r" b="b"/>
              <a:pathLst>
                <a:path w="333"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102" name="CustomShape 1238"/>
            <p:cNvSpPr/>
            <p:nvPr/>
          </p:nvSpPr>
          <p:spPr>
            <a:xfrm>
              <a:off x="7206840" y="2403720"/>
              <a:ext cx="13320" cy="1332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103" name="CustomShape 1239"/>
            <p:cNvSpPr/>
            <p:nvPr/>
          </p:nvSpPr>
          <p:spPr>
            <a:xfrm>
              <a:off x="7236360" y="2403720"/>
              <a:ext cx="13320" cy="13320"/>
            </a:xfrm>
            <a:custGeom>
              <a:avLst/>
              <a:gdLst/>
              <a:ahLst/>
              <a:rect l="l" t="t" r="r" b="b"/>
              <a:pathLst>
                <a:path w="333" h="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104" name="CustomShape 1240"/>
            <p:cNvSpPr/>
            <p:nvPr/>
          </p:nvSpPr>
          <p:spPr>
            <a:xfrm>
              <a:off x="7236360" y="2376720"/>
              <a:ext cx="13320" cy="13320"/>
            </a:xfrm>
            <a:custGeom>
              <a:avLst/>
              <a:gdLst/>
              <a:ahLst/>
              <a:rect l="l" t="t" r="r" b="b"/>
              <a:pathLst>
                <a:path w="333" h="333">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style>
            <a:lnRef idx="0"/>
            <a:fillRef idx="0"/>
            <a:effectRef idx="0"/>
            <a:fontRef idx="minor"/>
          </p:style>
        </p:sp>
        <p:sp>
          <p:nvSpPr>
            <p:cNvPr id="4105" name="CustomShape 1241"/>
            <p:cNvSpPr/>
            <p:nvPr/>
          </p:nvSpPr>
          <p:spPr>
            <a:xfrm>
              <a:off x="7266240" y="2403720"/>
              <a:ext cx="13320" cy="13320"/>
            </a:xfrm>
            <a:custGeom>
              <a:avLst/>
              <a:gdLst/>
              <a:ahLst/>
              <a:rect l="l" t="t" r="r" b="b"/>
              <a:pathLst>
                <a:path w="333" h="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4106" name="CustomShape 1242"/>
            <p:cNvSpPr/>
            <p:nvPr/>
          </p:nvSpPr>
          <p:spPr>
            <a:xfrm>
              <a:off x="7295760" y="2403720"/>
              <a:ext cx="13320" cy="13320"/>
            </a:xfrm>
            <a:custGeom>
              <a:avLst/>
              <a:gdLst/>
              <a:ahLst/>
              <a:rect l="l" t="t" r="r" b="b"/>
              <a:pathLst>
                <a:path w="333" h="333">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107" name="CustomShape 1243"/>
            <p:cNvSpPr/>
            <p:nvPr/>
          </p:nvSpPr>
          <p:spPr>
            <a:xfrm>
              <a:off x="7325280" y="2403720"/>
              <a:ext cx="13320" cy="13320"/>
            </a:xfrm>
            <a:custGeom>
              <a:avLst/>
              <a:gdLst/>
              <a:ahLst/>
              <a:rect l="l" t="t" r="r" b="b"/>
              <a:pathLst>
                <a:path w="333" h="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4108" name="CustomShape 1244"/>
            <p:cNvSpPr/>
            <p:nvPr/>
          </p:nvSpPr>
          <p:spPr>
            <a:xfrm>
              <a:off x="7355160" y="2403720"/>
              <a:ext cx="13320" cy="13320"/>
            </a:xfrm>
            <a:custGeom>
              <a:avLst/>
              <a:gdLst/>
              <a:ahLst/>
              <a:rect l="l" t="t" r="r" b="b"/>
              <a:pathLst>
                <a:path w="333" h="333">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4109" name="CustomShape 1245"/>
            <p:cNvSpPr/>
            <p:nvPr/>
          </p:nvSpPr>
          <p:spPr>
            <a:xfrm>
              <a:off x="7384680" y="2403720"/>
              <a:ext cx="13320" cy="13320"/>
            </a:xfrm>
            <a:custGeom>
              <a:avLst/>
              <a:gdLst/>
              <a:ahLst/>
              <a:rect l="l" t="t" r="r" b="b"/>
              <a:pathLst>
                <a:path w="333" h="333">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4110" name="CustomShape 1246"/>
            <p:cNvSpPr/>
            <p:nvPr/>
          </p:nvSpPr>
          <p:spPr>
            <a:xfrm>
              <a:off x="7444080" y="2403720"/>
              <a:ext cx="13320" cy="1332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111" name="CustomShape 1247"/>
            <p:cNvSpPr/>
            <p:nvPr/>
          </p:nvSpPr>
          <p:spPr>
            <a:xfrm>
              <a:off x="7473600" y="2403720"/>
              <a:ext cx="13320" cy="13320"/>
            </a:xfrm>
            <a:custGeom>
              <a:avLst/>
              <a:gdLst/>
              <a:ahLst/>
              <a:rect l="l" t="t" r="r" b="b"/>
              <a:pathLst>
                <a:path w="333" h="333">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112" name="CustomShape 1248"/>
            <p:cNvSpPr/>
            <p:nvPr/>
          </p:nvSpPr>
          <p:spPr>
            <a:xfrm>
              <a:off x="7503480" y="2403720"/>
              <a:ext cx="13320" cy="13320"/>
            </a:xfrm>
            <a:custGeom>
              <a:avLst/>
              <a:gdLst/>
              <a:ahLst/>
              <a:rect l="l" t="t" r="r" b="b"/>
              <a:pathLst>
                <a:path w="333" h="333">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113" name="CustomShape 1249"/>
            <p:cNvSpPr/>
            <p:nvPr/>
          </p:nvSpPr>
          <p:spPr>
            <a:xfrm>
              <a:off x="7533000" y="2403720"/>
              <a:ext cx="13320" cy="13320"/>
            </a:xfrm>
            <a:custGeom>
              <a:avLst/>
              <a:gdLst/>
              <a:ahLst/>
              <a:rect l="l" t="t" r="r" b="b"/>
              <a:pathLst>
                <a:path w="333" h="333">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114" name="CustomShape 1250"/>
            <p:cNvSpPr/>
            <p:nvPr/>
          </p:nvSpPr>
          <p:spPr>
            <a:xfrm>
              <a:off x="7562520" y="2403720"/>
              <a:ext cx="13320" cy="13320"/>
            </a:xfrm>
            <a:custGeom>
              <a:avLst/>
              <a:gdLst/>
              <a:ahLst/>
              <a:rect l="l" t="t" r="r" b="b"/>
              <a:pathLst>
                <a:path w="333" h="333">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4115" name="CustomShape 1251"/>
            <p:cNvSpPr/>
            <p:nvPr/>
          </p:nvSpPr>
          <p:spPr>
            <a:xfrm>
              <a:off x="7592400" y="2403720"/>
              <a:ext cx="13320" cy="13320"/>
            </a:xfrm>
            <a:custGeom>
              <a:avLst/>
              <a:gdLst/>
              <a:ahLst/>
              <a:rect l="l" t="t" r="r" b="b"/>
              <a:pathLst>
                <a:path w="333" h="333">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style>
            <a:lnRef idx="0"/>
            <a:fillRef idx="0"/>
            <a:effectRef idx="0"/>
            <a:fontRef idx="minor"/>
          </p:style>
        </p:sp>
        <p:sp>
          <p:nvSpPr>
            <p:cNvPr id="4116" name="CustomShape 1252"/>
            <p:cNvSpPr/>
            <p:nvPr/>
          </p:nvSpPr>
          <p:spPr>
            <a:xfrm>
              <a:off x="7622280" y="2403720"/>
              <a:ext cx="13320" cy="13320"/>
            </a:xfrm>
            <a:custGeom>
              <a:avLst/>
              <a:gdLst/>
              <a:ahLst/>
              <a:rect l="l" t="t" r="r" b="b"/>
              <a:pathLst>
                <a:path w="332" h="333">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style>
            <a:lnRef idx="0"/>
            <a:fillRef idx="0"/>
            <a:effectRef idx="0"/>
            <a:fontRef idx="minor"/>
          </p:style>
        </p:sp>
        <p:sp>
          <p:nvSpPr>
            <p:cNvPr id="4117" name="CustomShape 1253"/>
            <p:cNvSpPr/>
            <p:nvPr/>
          </p:nvSpPr>
          <p:spPr>
            <a:xfrm>
              <a:off x="7651800" y="2403720"/>
              <a:ext cx="13320" cy="13320"/>
            </a:xfrm>
            <a:custGeom>
              <a:avLst/>
              <a:gdLst/>
              <a:ahLst/>
              <a:rect l="l" t="t" r="r" b="b"/>
              <a:pathLst>
                <a:path w="332"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118" name="CustomShape 1254"/>
            <p:cNvSpPr/>
            <p:nvPr/>
          </p:nvSpPr>
          <p:spPr>
            <a:xfrm>
              <a:off x="7681320" y="2403720"/>
              <a:ext cx="13320" cy="13320"/>
            </a:xfrm>
            <a:custGeom>
              <a:avLst/>
              <a:gdLst/>
              <a:ahLst/>
              <a:rect l="l" t="t" r="r" b="b"/>
              <a:pathLst>
                <a:path w="332" h="333">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119" name="CustomShape 1255"/>
            <p:cNvSpPr/>
            <p:nvPr/>
          </p:nvSpPr>
          <p:spPr>
            <a:xfrm>
              <a:off x="7710840" y="2403720"/>
              <a:ext cx="13320" cy="13320"/>
            </a:xfrm>
            <a:custGeom>
              <a:avLst/>
              <a:gdLst/>
              <a:ahLst/>
              <a:rect l="l" t="t" r="r" b="b"/>
              <a:pathLst>
                <a:path w="333" h="333">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120" name="CustomShape 1256"/>
            <p:cNvSpPr/>
            <p:nvPr/>
          </p:nvSpPr>
          <p:spPr>
            <a:xfrm>
              <a:off x="7740720" y="2403720"/>
              <a:ext cx="13320" cy="1332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121" name="CustomShape 1257"/>
            <p:cNvSpPr/>
            <p:nvPr/>
          </p:nvSpPr>
          <p:spPr>
            <a:xfrm>
              <a:off x="7770240" y="2403720"/>
              <a:ext cx="13320" cy="13320"/>
            </a:xfrm>
            <a:custGeom>
              <a:avLst/>
              <a:gdLst/>
              <a:ahLst/>
              <a:rect l="l" t="t" r="r" b="b"/>
              <a:pathLst>
                <a:path w="333" h="333">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122" name="CustomShape 1258"/>
            <p:cNvSpPr/>
            <p:nvPr/>
          </p:nvSpPr>
          <p:spPr>
            <a:xfrm>
              <a:off x="6465240" y="2433600"/>
              <a:ext cx="13320" cy="13320"/>
            </a:xfrm>
            <a:custGeom>
              <a:avLst/>
              <a:gdLst/>
              <a:ahLst/>
              <a:rect l="l" t="t" r="r" b="b"/>
              <a:pathLst>
                <a:path w="333" h="333">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4123" name="CustomShape 1259"/>
            <p:cNvSpPr/>
            <p:nvPr/>
          </p:nvSpPr>
          <p:spPr>
            <a:xfrm>
              <a:off x="6494760" y="2433600"/>
              <a:ext cx="13320" cy="13320"/>
            </a:xfrm>
            <a:custGeom>
              <a:avLst/>
              <a:gdLst/>
              <a:ahLst/>
              <a:rect l="l" t="t" r="r" b="b"/>
              <a:pathLst>
                <a:path w="333" h="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style>
            <a:lnRef idx="0"/>
            <a:fillRef idx="0"/>
            <a:effectRef idx="0"/>
            <a:fontRef idx="minor"/>
          </p:style>
        </p:sp>
        <p:sp>
          <p:nvSpPr>
            <p:cNvPr id="4124" name="CustomShape 1260"/>
            <p:cNvSpPr/>
            <p:nvPr/>
          </p:nvSpPr>
          <p:spPr>
            <a:xfrm>
              <a:off x="6524640" y="2433600"/>
              <a:ext cx="13320" cy="13320"/>
            </a:xfrm>
            <a:custGeom>
              <a:avLst/>
              <a:gdLst/>
              <a:ahLst/>
              <a:rect l="l" t="t" r="r" b="b"/>
              <a:pathLst>
                <a:path w="333" h="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style>
            <a:lnRef idx="0"/>
            <a:fillRef idx="0"/>
            <a:effectRef idx="0"/>
            <a:fontRef idx="minor"/>
          </p:style>
        </p:sp>
        <p:sp>
          <p:nvSpPr>
            <p:cNvPr id="4125" name="CustomShape 1261"/>
            <p:cNvSpPr/>
            <p:nvPr/>
          </p:nvSpPr>
          <p:spPr>
            <a:xfrm>
              <a:off x="6554160" y="2433600"/>
              <a:ext cx="13320" cy="13320"/>
            </a:xfrm>
            <a:custGeom>
              <a:avLst/>
              <a:gdLst/>
              <a:ahLst/>
              <a:rect l="l" t="t" r="r" b="b"/>
              <a:pathLst>
                <a:path w="333" h="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style>
            <a:lnRef idx="0"/>
            <a:fillRef idx="0"/>
            <a:effectRef idx="0"/>
            <a:fontRef idx="minor"/>
          </p:style>
        </p:sp>
        <p:sp>
          <p:nvSpPr>
            <p:cNvPr id="4126" name="CustomShape 1262"/>
            <p:cNvSpPr/>
            <p:nvPr/>
          </p:nvSpPr>
          <p:spPr>
            <a:xfrm>
              <a:off x="7029000" y="2433600"/>
              <a:ext cx="13320" cy="13320"/>
            </a:xfrm>
            <a:custGeom>
              <a:avLst/>
              <a:gdLst/>
              <a:ahLst/>
              <a:rect l="l" t="t" r="r" b="b"/>
              <a:pathLst>
                <a:path w="333" h="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style>
            <a:lnRef idx="0"/>
            <a:fillRef idx="0"/>
            <a:effectRef idx="0"/>
            <a:fontRef idx="minor"/>
          </p:style>
        </p:sp>
        <p:sp>
          <p:nvSpPr>
            <p:cNvPr id="4127" name="CustomShape 1263"/>
            <p:cNvSpPr/>
            <p:nvPr/>
          </p:nvSpPr>
          <p:spPr>
            <a:xfrm>
              <a:off x="7058520" y="2433600"/>
              <a:ext cx="13320" cy="13320"/>
            </a:xfrm>
            <a:custGeom>
              <a:avLst/>
              <a:gdLst/>
              <a:ahLst/>
              <a:rect l="l" t="t" r="r" b="b"/>
              <a:pathLst>
                <a:path w="333" h="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style>
            <a:lnRef idx="0"/>
            <a:fillRef idx="0"/>
            <a:effectRef idx="0"/>
            <a:fontRef idx="minor"/>
          </p:style>
        </p:sp>
        <p:sp>
          <p:nvSpPr>
            <p:cNvPr id="4128" name="CustomShape 1264"/>
            <p:cNvSpPr/>
            <p:nvPr/>
          </p:nvSpPr>
          <p:spPr>
            <a:xfrm>
              <a:off x="7088040" y="2433600"/>
              <a:ext cx="13320" cy="13320"/>
            </a:xfrm>
            <a:custGeom>
              <a:avLst/>
              <a:gdLst/>
              <a:ahLst/>
              <a:rect l="l" t="t" r="r" b="b"/>
              <a:pathLst>
                <a:path w="333" h="333">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style>
            <a:lnRef idx="0"/>
            <a:fillRef idx="0"/>
            <a:effectRef idx="0"/>
            <a:fontRef idx="minor"/>
          </p:style>
        </p:sp>
        <p:sp>
          <p:nvSpPr>
            <p:cNvPr id="4129" name="CustomShape 1265"/>
            <p:cNvSpPr/>
            <p:nvPr/>
          </p:nvSpPr>
          <p:spPr>
            <a:xfrm>
              <a:off x="7117920" y="2433600"/>
              <a:ext cx="13320" cy="13320"/>
            </a:xfrm>
            <a:custGeom>
              <a:avLst/>
              <a:gdLst/>
              <a:ahLst/>
              <a:rect l="l" t="t" r="r" b="b"/>
              <a:pathLst>
                <a:path w="332" h="333">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style>
            <a:lnRef idx="0"/>
            <a:fillRef idx="0"/>
            <a:effectRef idx="0"/>
            <a:fontRef idx="minor"/>
          </p:style>
        </p:sp>
        <p:sp>
          <p:nvSpPr>
            <p:cNvPr id="4130" name="CustomShape 1266"/>
            <p:cNvSpPr/>
            <p:nvPr/>
          </p:nvSpPr>
          <p:spPr>
            <a:xfrm>
              <a:off x="7147440" y="2433600"/>
              <a:ext cx="13320" cy="13320"/>
            </a:xfrm>
            <a:custGeom>
              <a:avLst/>
              <a:gdLst/>
              <a:ahLst/>
              <a:rect l="l" t="t" r="r" b="b"/>
              <a:pathLst>
                <a:path w="332" h="333">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4131" name="CustomShape 1267"/>
            <p:cNvSpPr/>
            <p:nvPr/>
          </p:nvSpPr>
          <p:spPr>
            <a:xfrm>
              <a:off x="7177320" y="2433600"/>
              <a:ext cx="13320" cy="13320"/>
            </a:xfrm>
            <a:custGeom>
              <a:avLst/>
              <a:gdLst/>
              <a:ahLst/>
              <a:rect l="l" t="t" r="r" b="b"/>
              <a:pathLst>
                <a:path w="333" h="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4132" name="CustomShape 1268"/>
            <p:cNvSpPr/>
            <p:nvPr/>
          </p:nvSpPr>
          <p:spPr>
            <a:xfrm>
              <a:off x="7206840" y="2433600"/>
              <a:ext cx="13320" cy="13320"/>
            </a:xfrm>
            <a:custGeom>
              <a:avLst/>
              <a:gdLst/>
              <a:ahLst/>
              <a:rect l="l" t="t" r="r" b="b"/>
              <a:pathLst>
                <a:path w="333" h="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4133" name="CustomShape 1269"/>
            <p:cNvSpPr/>
            <p:nvPr/>
          </p:nvSpPr>
          <p:spPr>
            <a:xfrm>
              <a:off x="7236360" y="2433600"/>
              <a:ext cx="13320" cy="13320"/>
            </a:xfrm>
            <a:custGeom>
              <a:avLst/>
              <a:gdLst/>
              <a:ahLst/>
              <a:rect l="l" t="t" r="r" b="b"/>
              <a:pathLst>
                <a:path w="333" h="333">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4134" name="CustomShape 1270"/>
            <p:cNvSpPr/>
            <p:nvPr/>
          </p:nvSpPr>
          <p:spPr>
            <a:xfrm>
              <a:off x="7266240" y="2433600"/>
              <a:ext cx="13320" cy="13320"/>
            </a:xfrm>
            <a:custGeom>
              <a:avLst/>
              <a:gdLst/>
              <a:ahLst/>
              <a:rect l="l" t="t" r="r" b="b"/>
              <a:pathLst>
                <a:path w="333" h="333">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style>
            <a:lnRef idx="0"/>
            <a:fillRef idx="0"/>
            <a:effectRef idx="0"/>
            <a:fontRef idx="minor"/>
          </p:style>
        </p:sp>
        <p:sp>
          <p:nvSpPr>
            <p:cNvPr id="4135" name="CustomShape 1271"/>
            <p:cNvSpPr/>
            <p:nvPr/>
          </p:nvSpPr>
          <p:spPr>
            <a:xfrm>
              <a:off x="7295760" y="2433600"/>
              <a:ext cx="13320" cy="13320"/>
            </a:xfrm>
            <a:custGeom>
              <a:avLst/>
              <a:gdLst/>
              <a:ahLst/>
              <a:rect l="l" t="t" r="r" b="b"/>
              <a:pathLst>
                <a:path w="333" h="333">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style>
            <a:lnRef idx="0"/>
            <a:fillRef idx="0"/>
            <a:effectRef idx="0"/>
            <a:fontRef idx="minor"/>
          </p:style>
        </p:sp>
        <p:sp>
          <p:nvSpPr>
            <p:cNvPr id="4136" name="CustomShape 1272"/>
            <p:cNvSpPr/>
            <p:nvPr/>
          </p:nvSpPr>
          <p:spPr>
            <a:xfrm>
              <a:off x="7355160" y="2433600"/>
              <a:ext cx="13320" cy="13320"/>
            </a:xfrm>
            <a:custGeom>
              <a:avLst/>
              <a:gdLst/>
              <a:ahLst/>
              <a:rect l="l" t="t" r="r" b="b"/>
              <a:pathLst>
                <a:path w="333" h="333">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style>
            <a:lnRef idx="0"/>
            <a:fillRef idx="0"/>
            <a:effectRef idx="0"/>
            <a:fontRef idx="minor"/>
          </p:style>
        </p:sp>
        <p:sp>
          <p:nvSpPr>
            <p:cNvPr id="4137" name="CustomShape 1273"/>
            <p:cNvSpPr/>
            <p:nvPr/>
          </p:nvSpPr>
          <p:spPr>
            <a:xfrm>
              <a:off x="7384680" y="2433600"/>
              <a:ext cx="13320" cy="13320"/>
            </a:xfrm>
            <a:custGeom>
              <a:avLst/>
              <a:gdLst/>
              <a:ahLst/>
              <a:rect l="l" t="t" r="r" b="b"/>
              <a:pathLst>
                <a:path w="333" h="333">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style>
            <a:lnRef idx="0"/>
            <a:fillRef idx="0"/>
            <a:effectRef idx="0"/>
            <a:fontRef idx="minor"/>
          </p:style>
        </p:sp>
        <p:sp>
          <p:nvSpPr>
            <p:cNvPr id="4138" name="CustomShape 1274"/>
            <p:cNvSpPr/>
            <p:nvPr/>
          </p:nvSpPr>
          <p:spPr>
            <a:xfrm>
              <a:off x="7414560" y="2433600"/>
              <a:ext cx="13320" cy="13320"/>
            </a:xfrm>
            <a:custGeom>
              <a:avLst/>
              <a:gdLst/>
              <a:ahLst/>
              <a:rect l="l" t="t" r="r" b="b"/>
              <a:pathLst>
                <a:path w="332" h="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4139" name="CustomShape 1275"/>
            <p:cNvSpPr/>
            <p:nvPr/>
          </p:nvSpPr>
          <p:spPr>
            <a:xfrm>
              <a:off x="7473600" y="2433600"/>
              <a:ext cx="13320" cy="13320"/>
            </a:xfrm>
            <a:custGeom>
              <a:avLst/>
              <a:gdLst/>
              <a:ahLst/>
              <a:rect l="l" t="t" r="r" b="b"/>
              <a:pathLst>
                <a:path w="333" h="333">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4140" name="CustomShape 1276"/>
            <p:cNvSpPr/>
            <p:nvPr/>
          </p:nvSpPr>
          <p:spPr>
            <a:xfrm>
              <a:off x="7503480" y="2433600"/>
              <a:ext cx="13320" cy="13320"/>
            </a:xfrm>
            <a:custGeom>
              <a:avLst/>
              <a:gdLst/>
              <a:ahLst/>
              <a:rect l="l" t="t" r="r" b="b"/>
              <a:pathLst>
                <a:path w="333" h="333">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4141" name="CustomShape 1277"/>
            <p:cNvSpPr/>
            <p:nvPr/>
          </p:nvSpPr>
          <p:spPr>
            <a:xfrm>
              <a:off x="7533000" y="2433600"/>
              <a:ext cx="13320" cy="13320"/>
            </a:xfrm>
            <a:custGeom>
              <a:avLst/>
              <a:gdLst/>
              <a:ahLst/>
              <a:rect l="l" t="t" r="r" b="b"/>
              <a:pathLst>
                <a:path w="333" h="333">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4142" name="CustomShape 1278"/>
            <p:cNvSpPr/>
            <p:nvPr/>
          </p:nvSpPr>
          <p:spPr>
            <a:xfrm>
              <a:off x="7562520" y="2433600"/>
              <a:ext cx="13320" cy="13320"/>
            </a:xfrm>
            <a:custGeom>
              <a:avLst/>
              <a:gdLst/>
              <a:ahLst/>
              <a:rect l="l" t="t" r="r" b="b"/>
              <a:pathLst>
                <a:path w="333" h="333">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style>
            <a:lnRef idx="0"/>
            <a:fillRef idx="0"/>
            <a:effectRef idx="0"/>
            <a:fontRef idx="minor"/>
          </p:style>
        </p:sp>
        <p:sp>
          <p:nvSpPr>
            <p:cNvPr id="4143" name="CustomShape 1279"/>
            <p:cNvSpPr/>
            <p:nvPr/>
          </p:nvSpPr>
          <p:spPr>
            <a:xfrm>
              <a:off x="7592400" y="2433600"/>
              <a:ext cx="13320" cy="13320"/>
            </a:xfrm>
            <a:custGeom>
              <a:avLst/>
              <a:gdLst/>
              <a:ahLst/>
              <a:rect l="l" t="t" r="r" b="b"/>
              <a:pathLst>
                <a:path w="333" h="333">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style>
            <a:lnRef idx="0"/>
            <a:fillRef idx="0"/>
            <a:effectRef idx="0"/>
            <a:fontRef idx="minor"/>
          </p:style>
        </p:sp>
        <p:sp>
          <p:nvSpPr>
            <p:cNvPr id="4144" name="CustomShape 1280"/>
            <p:cNvSpPr/>
            <p:nvPr/>
          </p:nvSpPr>
          <p:spPr>
            <a:xfrm>
              <a:off x="7622280" y="2433600"/>
              <a:ext cx="13320" cy="13320"/>
            </a:xfrm>
            <a:custGeom>
              <a:avLst/>
              <a:gdLst/>
              <a:ahLst/>
              <a:rect l="l" t="t" r="r" b="b"/>
              <a:pathLst>
                <a:path w="332" h="333">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style>
            <a:lnRef idx="0"/>
            <a:fillRef idx="0"/>
            <a:effectRef idx="0"/>
            <a:fontRef idx="minor"/>
          </p:style>
        </p:sp>
        <p:sp>
          <p:nvSpPr>
            <p:cNvPr id="4145" name="CustomShape 1281"/>
            <p:cNvSpPr/>
            <p:nvPr/>
          </p:nvSpPr>
          <p:spPr>
            <a:xfrm>
              <a:off x="7651800" y="2433600"/>
              <a:ext cx="13320" cy="13320"/>
            </a:xfrm>
            <a:custGeom>
              <a:avLst/>
              <a:gdLst/>
              <a:ahLst/>
              <a:rect l="l" t="t" r="r" b="b"/>
              <a:pathLst>
                <a:path w="332" h="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4146" name="CustomShape 1282"/>
            <p:cNvSpPr/>
            <p:nvPr/>
          </p:nvSpPr>
          <p:spPr>
            <a:xfrm>
              <a:off x="7681320" y="2433600"/>
              <a:ext cx="13320" cy="13320"/>
            </a:xfrm>
            <a:custGeom>
              <a:avLst/>
              <a:gdLst/>
              <a:ahLst/>
              <a:rect l="l" t="t" r="r" b="b"/>
              <a:pathLst>
                <a:path w="332" h="333">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4147" name="CustomShape 1283"/>
            <p:cNvSpPr/>
            <p:nvPr/>
          </p:nvSpPr>
          <p:spPr>
            <a:xfrm>
              <a:off x="7710840" y="2433600"/>
              <a:ext cx="13320" cy="13320"/>
            </a:xfrm>
            <a:custGeom>
              <a:avLst/>
              <a:gdLst/>
              <a:ahLst/>
              <a:rect l="l" t="t" r="r" b="b"/>
              <a:pathLst>
                <a:path w="333" h="333">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4148" name="CustomShape 1284"/>
            <p:cNvSpPr/>
            <p:nvPr/>
          </p:nvSpPr>
          <p:spPr>
            <a:xfrm>
              <a:off x="7740720" y="2433600"/>
              <a:ext cx="13320" cy="13320"/>
            </a:xfrm>
            <a:custGeom>
              <a:avLst/>
              <a:gdLst/>
              <a:ahLst/>
              <a:rect l="l" t="t" r="r" b="b"/>
              <a:pathLst>
                <a:path w="333" h="333">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style>
            <a:lnRef idx="0"/>
            <a:fillRef idx="0"/>
            <a:effectRef idx="0"/>
            <a:fontRef idx="minor"/>
          </p:style>
        </p:sp>
        <p:sp>
          <p:nvSpPr>
            <p:cNvPr id="4149" name="CustomShape 1285"/>
            <p:cNvSpPr/>
            <p:nvPr/>
          </p:nvSpPr>
          <p:spPr>
            <a:xfrm>
              <a:off x="7770240" y="2433600"/>
              <a:ext cx="13320" cy="13320"/>
            </a:xfrm>
            <a:custGeom>
              <a:avLst/>
              <a:gdLst/>
              <a:ahLst/>
              <a:rect l="l" t="t" r="r" b="b"/>
              <a:pathLst>
                <a:path w="333" h="333">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style>
            <a:lnRef idx="0"/>
            <a:fillRef idx="0"/>
            <a:effectRef idx="0"/>
            <a:fontRef idx="minor"/>
          </p:style>
        </p:sp>
        <p:sp>
          <p:nvSpPr>
            <p:cNvPr id="4150" name="CustomShape 1286"/>
            <p:cNvSpPr/>
            <p:nvPr/>
          </p:nvSpPr>
          <p:spPr>
            <a:xfrm>
              <a:off x="6524640" y="246348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4151" name="CustomShape 1287"/>
            <p:cNvSpPr/>
            <p:nvPr/>
          </p:nvSpPr>
          <p:spPr>
            <a:xfrm>
              <a:off x="6554160" y="246348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4152" name="CustomShape 1288"/>
            <p:cNvSpPr/>
            <p:nvPr/>
          </p:nvSpPr>
          <p:spPr>
            <a:xfrm>
              <a:off x="6584040" y="246348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4153" name="CustomShape 1289"/>
            <p:cNvSpPr/>
            <p:nvPr/>
          </p:nvSpPr>
          <p:spPr>
            <a:xfrm>
              <a:off x="6643080" y="246348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4154" name="CustomShape 1290"/>
            <p:cNvSpPr/>
            <p:nvPr/>
          </p:nvSpPr>
          <p:spPr>
            <a:xfrm>
              <a:off x="6702480" y="2463480"/>
              <a:ext cx="13320" cy="1332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4155" name="CustomShape 1291"/>
            <p:cNvSpPr/>
            <p:nvPr/>
          </p:nvSpPr>
          <p:spPr>
            <a:xfrm>
              <a:off x="6732360" y="246348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style>
            <a:lnRef idx="0"/>
            <a:fillRef idx="0"/>
            <a:effectRef idx="0"/>
            <a:fontRef idx="minor"/>
          </p:style>
        </p:sp>
        <p:sp>
          <p:nvSpPr>
            <p:cNvPr id="4156" name="CustomShape 1292"/>
            <p:cNvSpPr/>
            <p:nvPr/>
          </p:nvSpPr>
          <p:spPr>
            <a:xfrm>
              <a:off x="7029000" y="246348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157" name="CustomShape 1293"/>
            <p:cNvSpPr/>
            <p:nvPr/>
          </p:nvSpPr>
          <p:spPr>
            <a:xfrm>
              <a:off x="7058520" y="246348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4158" name="CustomShape 1294"/>
            <p:cNvSpPr/>
            <p:nvPr/>
          </p:nvSpPr>
          <p:spPr>
            <a:xfrm>
              <a:off x="7088040" y="246348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4159" name="CustomShape 1295"/>
            <p:cNvSpPr/>
            <p:nvPr/>
          </p:nvSpPr>
          <p:spPr>
            <a:xfrm>
              <a:off x="7117920" y="2463480"/>
              <a:ext cx="13320" cy="13320"/>
            </a:xfrm>
            <a:custGeom>
              <a:avLst/>
              <a:gdLst/>
              <a:ahLst/>
              <a:rect l="l" t="t" r="r" b="b"/>
              <a:pathLst>
                <a:path w="332" h="332">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style>
            <a:lnRef idx="0"/>
            <a:fillRef idx="0"/>
            <a:effectRef idx="0"/>
            <a:fontRef idx="minor"/>
          </p:style>
        </p:sp>
        <p:sp>
          <p:nvSpPr>
            <p:cNvPr id="4160" name="CustomShape 1296"/>
            <p:cNvSpPr/>
            <p:nvPr/>
          </p:nvSpPr>
          <p:spPr>
            <a:xfrm>
              <a:off x="7147440" y="246348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61" name="CustomShape 1297"/>
            <p:cNvSpPr/>
            <p:nvPr/>
          </p:nvSpPr>
          <p:spPr>
            <a:xfrm>
              <a:off x="7177320" y="2463480"/>
              <a:ext cx="13320" cy="1332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162" name="CustomShape 1298"/>
            <p:cNvSpPr/>
            <p:nvPr/>
          </p:nvSpPr>
          <p:spPr>
            <a:xfrm>
              <a:off x="7206840" y="246348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63" name="CustomShape 1299"/>
            <p:cNvSpPr/>
            <p:nvPr/>
          </p:nvSpPr>
          <p:spPr>
            <a:xfrm>
              <a:off x="7236360" y="2463480"/>
              <a:ext cx="13320" cy="1332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64" name="CustomShape 1300"/>
            <p:cNvSpPr/>
            <p:nvPr/>
          </p:nvSpPr>
          <p:spPr>
            <a:xfrm>
              <a:off x="7266240" y="246348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165" name="CustomShape 1301"/>
            <p:cNvSpPr/>
            <p:nvPr/>
          </p:nvSpPr>
          <p:spPr>
            <a:xfrm>
              <a:off x="7295760" y="246348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166" name="CustomShape 1302"/>
            <p:cNvSpPr/>
            <p:nvPr/>
          </p:nvSpPr>
          <p:spPr>
            <a:xfrm>
              <a:off x="7355160" y="2463480"/>
              <a:ext cx="13320" cy="1332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167" name="CustomShape 1303"/>
            <p:cNvSpPr/>
            <p:nvPr/>
          </p:nvSpPr>
          <p:spPr>
            <a:xfrm>
              <a:off x="7384680" y="2463480"/>
              <a:ext cx="13320" cy="1332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168" name="CustomShape 1304"/>
            <p:cNvSpPr/>
            <p:nvPr/>
          </p:nvSpPr>
          <p:spPr>
            <a:xfrm>
              <a:off x="7414560" y="246348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169" name="CustomShape 1305"/>
            <p:cNvSpPr/>
            <p:nvPr/>
          </p:nvSpPr>
          <p:spPr>
            <a:xfrm>
              <a:off x="7444080" y="246348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70" name="CustomShape 1306"/>
            <p:cNvSpPr/>
            <p:nvPr/>
          </p:nvSpPr>
          <p:spPr>
            <a:xfrm>
              <a:off x="7533000" y="2463480"/>
              <a:ext cx="13320" cy="13320"/>
            </a:xfrm>
            <a:custGeom>
              <a:avLst/>
              <a:gdLst/>
              <a:ahLst/>
              <a:rect l="l" t="t" r="r" b="b"/>
              <a:pathLst>
                <a:path w="333" h="332">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71" name="CustomShape 1307"/>
            <p:cNvSpPr/>
            <p:nvPr/>
          </p:nvSpPr>
          <p:spPr>
            <a:xfrm>
              <a:off x="7562520" y="246348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172" name="CustomShape 1308"/>
            <p:cNvSpPr/>
            <p:nvPr/>
          </p:nvSpPr>
          <p:spPr>
            <a:xfrm>
              <a:off x="7592400" y="246348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4173" name="CustomShape 1309"/>
            <p:cNvSpPr/>
            <p:nvPr/>
          </p:nvSpPr>
          <p:spPr>
            <a:xfrm>
              <a:off x="7651800" y="246348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74" name="CustomShape 1310"/>
            <p:cNvSpPr/>
            <p:nvPr/>
          </p:nvSpPr>
          <p:spPr>
            <a:xfrm>
              <a:off x="7681320" y="246348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75" name="CustomShape 1311"/>
            <p:cNvSpPr/>
            <p:nvPr/>
          </p:nvSpPr>
          <p:spPr>
            <a:xfrm>
              <a:off x="7710840" y="2463480"/>
              <a:ext cx="13320" cy="1332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176" name="CustomShape 1312"/>
            <p:cNvSpPr/>
            <p:nvPr/>
          </p:nvSpPr>
          <p:spPr>
            <a:xfrm>
              <a:off x="7740720" y="246348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77" name="CustomShape 1313"/>
            <p:cNvSpPr/>
            <p:nvPr/>
          </p:nvSpPr>
          <p:spPr>
            <a:xfrm>
              <a:off x="7799760" y="2463480"/>
              <a:ext cx="13320" cy="13320"/>
            </a:xfrm>
            <a:custGeom>
              <a:avLst/>
              <a:gdLst/>
              <a:ahLst/>
              <a:rect l="l" t="t" r="r" b="b"/>
              <a:pathLst>
                <a:path w="333" h="332">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78" name="CustomShape 1314"/>
            <p:cNvSpPr/>
            <p:nvPr/>
          </p:nvSpPr>
          <p:spPr>
            <a:xfrm>
              <a:off x="7829640" y="246348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179" name="CustomShape 1315"/>
            <p:cNvSpPr/>
            <p:nvPr/>
          </p:nvSpPr>
          <p:spPr>
            <a:xfrm>
              <a:off x="6524640" y="2493000"/>
              <a:ext cx="13320" cy="13320"/>
            </a:xfrm>
            <a:custGeom>
              <a:avLst/>
              <a:gdLst/>
              <a:ahLst/>
              <a:rect l="l" t="t" r="r" b="b"/>
              <a:pathLst>
                <a:path w="333" h="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4180" name="CustomShape 1316"/>
            <p:cNvSpPr/>
            <p:nvPr/>
          </p:nvSpPr>
          <p:spPr>
            <a:xfrm>
              <a:off x="6554160" y="2493000"/>
              <a:ext cx="13320" cy="13320"/>
            </a:xfrm>
            <a:custGeom>
              <a:avLst/>
              <a:gdLst/>
              <a:ahLst/>
              <a:rect l="l" t="t" r="r" b="b"/>
              <a:pathLst>
                <a:path w="333" h="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style>
            <a:lnRef idx="0"/>
            <a:fillRef idx="0"/>
            <a:effectRef idx="0"/>
            <a:fontRef idx="minor"/>
          </p:style>
        </p:sp>
        <p:sp>
          <p:nvSpPr>
            <p:cNvPr id="4181" name="CustomShape 1317"/>
            <p:cNvSpPr/>
            <p:nvPr/>
          </p:nvSpPr>
          <p:spPr>
            <a:xfrm>
              <a:off x="6584040" y="2493000"/>
              <a:ext cx="13320" cy="13320"/>
            </a:xfrm>
            <a:custGeom>
              <a:avLst/>
              <a:gdLst/>
              <a:ahLst/>
              <a:rect l="l" t="t" r="r" b="b"/>
              <a:pathLst>
                <a:path w="332" h="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style>
            <a:lnRef idx="0"/>
            <a:fillRef idx="0"/>
            <a:effectRef idx="0"/>
            <a:fontRef idx="minor"/>
          </p:style>
        </p:sp>
        <p:sp>
          <p:nvSpPr>
            <p:cNvPr id="4182" name="CustomShape 1318"/>
            <p:cNvSpPr/>
            <p:nvPr/>
          </p:nvSpPr>
          <p:spPr>
            <a:xfrm>
              <a:off x="6613560" y="2493000"/>
              <a:ext cx="13320" cy="13320"/>
            </a:xfrm>
            <a:custGeom>
              <a:avLst/>
              <a:gdLst/>
              <a:ahLst/>
              <a:rect l="l" t="t" r="r" b="b"/>
              <a:pathLst>
                <a:path w="332" h="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style>
            <a:lnRef idx="0"/>
            <a:fillRef idx="0"/>
            <a:effectRef idx="0"/>
            <a:fontRef idx="minor"/>
          </p:style>
        </p:sp>
        <p:sp>
          <p:nvSpPr>
            <p:cNvPr id="4183" name="CustomShape 1319"/>
            <p:cNvSpPr/>
            <p:nvPr/>
          </p:nvSpPr>
          <p:spPr>
            <a:xfrm>
              <a:off x="7029000" y="2493000"/>
              <a:ext cx="13320" cy="13320"/>
            </a:xfrm>
            <a:custGeom>
              <a:avLst/>
              <a:gdLst/>
              <a:ahLst/>
              <a:rect l="l" t="t" r="r" b="b"/>
              <a:pathLst>
                <a:path w="333" h="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184" name="CustomShape 1320"/>
            <p:cNvSpPr/>
            <p:nvPr/>
          </p:nvSpPr>
          <p:spPr>
            <a:xfrm>
              <a:off x="6974640" y="2493000"/>
              <a:ext cx="13320" cy="13320"/>
            </a:xfrm>
            <a:custGeom>
              <a:avLst/>
              <a:gdLst/>
              <a:ahLst/>
              <a:rect l="l" t="t" r="r" b="b"/>
              <a:pathLst>
                <a:path w="332" h="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85" name="CustomShape 1321"/>
            <p:cNvSpPr/>
            <p:nvPr/>
          </p:nvSpPr>
          <p:spPr>
            <a:xfrm>
              <a:off x="7058520" y="2493000"/>
              <a:ext cx="13320" cy="13320"/>
            </a:xfrm>
            <a:custGeom>
              <a:avLst/>
              <a:gdLst/>
              <a:ahLst/>
              <a:rect l="l" t="t" r="r" b="b"/>
              <a:pathLst>
                <a:path w="333" h="333">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4186" name="CustomShape 1322"/>
            <p:cNvSpPr/>
            <p:nvPr/>
          </p:nvSpPr>
          <p:spPr>
            <a:xfrm>
              <a:off x="7088040" y="2493000"/>
              <a:ext cx="13320" cy="13320"/>
            </a:xfrm>
            <a:custGeom>
              <a:avLst/>
              <a:gdLst/>
              <a:ahLst/>
              <a:rect l="l" t="t" r="r" b="b"/>
              <a:pathLst>
                <a:path w="333" h="333">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4187" name="CustomShape 1323"/>
            <p:cNvSpPr/>
            <p:nvPr/>
          </p:nvSpPr>
          <p:spPr>
            <a:xfrm>
              <a:off x="7117920" y="2493000"/>
              <a:ext cx="13320" cy="13320"/>
            </a:xfrm>
            <a:custGeom>
              <a:avLst/>
              <a:gdLst/>
              <a:ahLst/>
              <a:rect l="l" t="t" r="r" b="b"/>
              <a:pathLst>
                <a:path w="332" h="333">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style>
            <a:lnRef idx="0"/>
            <a:fillRef idx="0"/>
            <a:effectRef idx="0"/>
            <a:fontRef idx="minor"/>
          </p:style>
        </p:sp>
        <p:sp>
          <p:nvSpPr>
            <p:cNvPr id="4188" name="CustomShape 1324"/>
            <p:cNvSpPr/>
            <p:nvPr/>
          </p:nvSpPr>
          <p:spPr>
            <a:xfrm>
              <a:off x="7147440" y="2493000"/>
              <a:ext cx="13320" cy="13320"/>
            </a:xfrm>
            <a:custGeom>
              <a:avLst/>
              <a:gdLst/>
              <a:ahLst/>
              <a:rect l="l" t="t" r="r" b="b"/>
              <a:pathLst>
                <a:path w="332" h="333">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89" name="CustomShape 1325"/>
            <p:cNvSpPr/>
            <p:nvPr/>
          </p:nvSpPr>
          <p:spPr>
            <a:xfrm>
              <a:off x="7177320" y="2493000"/>
              <a:ext cx="13320" cy="13320"/>
            </a:xfrm>
            <a:custGeom>
              <a:avLst/>
              <a:gdLst/>
              <a:ahLst/>
              <a:rect l="l" t="t" r="r" b="b"/>
              <a:pathLst>
                <a:path w="333" h="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190" name="CustomShape 1326"/>
            <p:cNvSpPr/>
            <p:nvPr/>
          </p:nvSpPr>
          <p:spPr>
            <a:xfrm>
              <a:off x="7206840" y="2493000"/>
              <a:ext cx="13320" cy="13320"/>
            </a:xfrm>
            <a:custGeom>
              <a:avLst/>
              <a:gdLst/>
              <a:ahLst/>
              <a:rect l="l" t="t" r="r" b="b"/>
              <a:pathLst>
                <a:path w="333" h="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91" name="CustomShape 1327"/>
            <p:cNvSpPr/>
            <p:nvPr/>
          </p:nvSpPr>
          <p:spPr>
            <a:xfrm>
              <a:off x="7236360" y="2493000"/>
              <a:ext cx="13320" cy="13320"/>
            </a:xfrm>
            <a:custGeom>
              <a:avLst/>
              <a:gdLst/>
              <a:ahLst/>
              <a:rect l="l" t="t" r="r" b="b"/>
              <a:pathLst>
                <a:path w="333" h="333">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92" name="CustomShape 1328"/>
            <p:cNvSpPr/>
            <p:nvPr/>
          </p:nvSpPr>
          <p:spPr>
            <a:xfrm>
              <a:off x="7266240" y="2493000"/>
              <a:ext cx="13320" cy="13320"/>
            </a:xfrm>
            <a:custGeom>
              <a:avLst/>
              <a:gdLst/>
              <a:ahLst/>
              <a:rect l="l" t="t" r="r" b="b"/>
              <a:pathLst>
                <a:path w="333" h="333">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193" name="CustomShape 1329"/>
            <p:cNvSpPr/>
            <p:nvPr/>
          </p:nvSpPr>
          <p:spPr>
            <a:xfrm>
              <a:off x="7295760" y="2493000"/>
              <a:ext cx="13320" cy="13320"/>
            </a:xfrm>
            <a:custGeom>
              <a:avLst/>
              <a:gdLst/>
              <a:ahLst/>
              <a:rect l="l" t="t" r="r" b="b"/>
              <a:pathLst>
                <a:path w="333" h="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194" name="CustomShape 1330"/>
            <p:cNvSpPr/>
            <p:nvPr/>
          </p:nvSpPr>
          <p:spPr>
            <a:xfrm>
              <a:off x="7325280" y="2493000"/>
              <a:ext cx="13320" cy="13320"/>
            </a:xfrm>
            <a:custGeom>
              <a:avLst/>
              <a:gdLst/>
              <a:ahLst/>
              <a:rect l="l" t="t" r="r" b="b"/>
              <a:pathLst>
                <a:path w="333" h="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195" name="CustomShape 1331"/>
            <p:cNvSpPr/>
            <p:nvPr/>
          </p:nvSpPr>
          <p:spPr>
            <a:xfrm>
              <a:off x="7384680" y="2493000"/>
              <a:ext cx="13320" cy="13320"/>
            </a:xfrm>
            <a:custGeom>
              <a:avLst/>
              <a:gdLst/>
              <a:ahLst/>
              <a:rect l="l" t="t" r="r" b="b"/>
              <a:pathLst>
                <a:path w="333" h="333">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196" name="CustomShape 1332"/>
            <p:cNvSpPr/>
            <p:nvPr/>
          </p:nvSpPr>
          <p:spPr>
            <a:xfrm>
              <a:off x="7414560" y="2493000"/>
              <a:ext cx="13320" cy="13320"/>
            </a:xfrm>
            <a:custGeom>
              <a:avLst/>
              <a:gdLst/>
              <a:ahLst/>
              <a:rect l="l" t="t" r="r" b="b"/>
              <a:pathLst>
                <a:path w="332" h="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197" name="CustomShape 1333"/>
            <p:cNvSpPr/>
            <p:nvPr/>
          </p:nvSpPr>
          <p:spPr>
            <a:xfrm>
              <a:off x="7533000" y="2493000"/>
              <a:ext cx="13320" cy="13320"/>
            </a:xfrm>
            <a:custGeom>
              <a:avLst/>
              <a:gdLst/>
              <a:ahLst/>
              <a:rect l="l" t="t" r="r" b="b"/>
              <a:pathLst>
                <a:path w="333" h="333">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198" name="CustomShape 1334"/>
            <p:cNvSpPr/>
            <p:nvPr/>
          </p:nvSpPr>
          <p:spPr>
            <a:xfrm>
              <a:off x="7562520" y="2493000"/>
              <a:ext cx="13320" cy="13320"/>
            </a:xfrm>
            <a:custGeom>
              <a:avLst/>
              <a:gdLst/>
              <a:ahLst/>
              <a:rect l="l" t="t" r="r" b="b"/>
              <a:pathLst>
                <a:path w="333" h="333">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199" name="CustomShape 1335"/>
            <p:cNvSpPr/>
            <p:nvPr/>
          </p:nvSpPr>
          <p:spPr>
            <a:xfrm>
              <a:off x="7651800" y="2493000"/>
              <a:ext cx="13320" cy="13320"/>
            </a:xfrm>
            <a:custGeom>
              <a:avLst/>
              <a:gdLst/>
              <a:ahLst/>
              <a:rect l="l" t="t" r="r" b="b"/>
              <a:pathLst>
                <a:path w="332" h="333">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200" name="CustomShape 1336"/>
            <p:cNvSpPr/>
            <p:nvPr/>
          </p:nvSpPr>
          <p:spPr>
            <a:xfrm>
              <a:off x="7681320" y="2493000"/>
              <a:ext cx="13320" cy="13320"/>
            </a:xfrm>
            <a:custGeom>
              <a:avLst/>
              <a:gdLst/>
              <a:ahLst/>
              <a:rect l="l" t="t" r="r" b="b"/>
              <a:pathLst>
                <a:path w="332" h="333">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201" name="CustomShape 1337"/>
            <p:cNvSpPr/>
            <p:nvPr/>
          </p:nvSpPr>
          <p:spPr>
            <a:xfrm>
              <a:off x="7710840" y="2493000"/>
              <a:ext cx="13320" cy="13320"/>
            </a:xfrm>
            <a:custGeom>
              <a:avLst/>
              <a:gdLst/>
              <a:ahLst/>
              <a:rect l="l" t="t" r="r" b="b"/>
              <a:pathLst>
                <a:path w="333" h="333">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202" name="CustomShape 1338"/>
            <p:cNvSpPr/>
            <p:nvPr/>
          </p:nvSpPr>
          <p:spPr>
            <a:xfrm>
              <a:off x="7829640" y="2493000"/>
              <a:ext cx="13320" cy="13320"/>
            </a:xfrm>
            <a:custGeom>
              <a:avLst/>
              <a:gdLst/>
              <a:ahLst/>
              <a:rect l="l" t="t" r="r" b="b"/>
              <a:pathLst>
                <a:path w="333" h="333">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203" name="CustomShape 1339"/>
            <p:cNvSpPr/>
            <p:nvPr/>
          </p:nvSpPr>
          <p:spPr>
            <a:xfrm>
              <a:off x="6613560" y="2522520"/>
              <a:ext cx="13320" cy="1332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4204" name="CustomShape 1340"/>
            <p:cNvSpPr/>
            <p:nvPr/>
          </p:nvSpPr>
          <p:spPr>
            <a:xfrm>
              <a:off x="6672960" y="2522520"/>
              <a:ext cx="13320" cy="1332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4205" name="CustomShape 1341"/>
            <p:cNvSpPr/>
            <p:nvPr/>
          </p:nvSpPr>
          <p:spPr>
            <a:xfrm>
              <a:off x="6702480" y="2522520"/>
              <a:ext cx="13320" cy="13320"/>
            </a:xfrm>
            <a:custGeom>
              <a:avLst/>
              <a:gdLst/>
              <a:ahLst/>
              <a:rect l="l" t="t" r="r" b="b"/>
              <a:pathLst>
                <a:path w="333" h="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style>
            <a:lnRef idx="0"/>
            <a:fillRef idx="0"/>
            <a:effectRef idx="0"/>
            <a:fontRef idx="minor"/>
          </p:style>
        </p:sp>
        <p:sp>
          <p:nvSpPr>
            <p:cNvPr id="4206" name="CustomShape 1342"/>
            <p:cNvSpPr/>
            <p:nvPr/>
          </p:nvSpPr>
          <p:spPr>
            <a:xfrm>
              <a:off x="6732360" y="252252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style>
            <a:lnRef idx="0"/>
            <a:fillRef idx="0"/>
            <a:effectRef idx="0"/>
            <a:fontRef idx="minor"/>
          </p:style>
        </p:sp>
        <p:sp>
          <p:nvSpPr>
            <p:cNvPr id="4207" name="CustomShape 1343"/>
            <p:cNvSpPr/>
            <p:nvPr/>
          </p:nvSpPr>
          <p:spPr>
            <a:xfrm>
              <a:off x="7029000" y="252252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style>
            <a:lnRef idx="0"/>
            <a:fillRef idx="0"/>
            <a:effectRef idx="0"/>
            <a:fontRef idx="minor"/>
          </p:style>
        </p:sp>
        <p:sp>
          <p:nvSpPr>
            <p:cNvPr id="4208" name="CustomShape 1344"/>
            <p:cNvSpPr/>
            <p:nvPr/>
          </p:nvSpPr>
          <p:spPr>
            <a:xfrm>
              <a:off x="7058520" y="2522520"/>
              <a:ext cx="13320" cy="13320"/>
            </a:xfrm>
            <a:custGeom>
              <a:avLst/>
              <a:gdLst/>
              <a:ahLst/>
              <a:rect l="l" t="t" r="r" b="b"/>
              <a:pathLst>
                <a:path w="333" h="333">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style>
            <a:lnRef idx="0"/>
            <a:fillRef idx="0"/>
            <a:effectRef idx="0"/>
            <a:fontRef idx="minor"/>
          </p:style>
        </p:sp>
        <p:sp>
          <p:nvSpPr>
            <p:cNvPr id="4209" name="CustomShape 1345"/>
            <p:cNvSpPr/>
            <p:nvPr/>
          </p:nvSpPr>
          <p:spPr>
            <a:xfrm>
              <a:off x="7088040" y="2522520"/>
              <a:ext cx="13320" cy="13320"/>
            </a:xfrm>
            <a:custGeom>
              <a:avLst/>
              <a:gdLst/>
              <a:ahLst/>
              <a:rect l="l" t="t" r="r" b="b"/>
              <a:pathLst>
                <a:path w="333" h="333">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style>
            <a:lnRef idx="0"/>
            <a:fillRef idx="0"/>
            <a:effectRef idx="0"/>
            <a:fontRef idx="minor"/>
          </p:style>
        </p:sp>
        <p:sp>
          <p:nvSpPr>
            <p:cNvPr id="4210" name="CustomShape 1346"/>
            <p:cNvSpPr/>
            <p:nvPr/>
          </p:nvSpPr>
          <p:spPr>
            <a:xfrm>
              <a:off x="7117920" y="2522520"/>
              <a:ext cx="13320" cy="13320"/>
            </a:xfrm>
            <a:custGeom>
              <a:avLst/>
              <a:gdLst/>
              <a:ahLst/>
              <a:rect l="l" t="t" r="r" b="b"/>
              <a:pathLst>
                <a:path w="332" h="333">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style>
            <a:lnRef idx="0"/>
            <a:fillRef idx="0"/>
            <a:effectRef idx="0"/>
            <a:fontRef idx="minor"/>
          </p:style>
        </p:sp>
        <p:sp>
          <p:nvSpPr>
            <p:cNvPr id="4211" name="CustomShape 1347"/>
            <p:cNvSpPr/>
            <p:nvPr/>
          </p:nvSpPr>
          <p:spPr>
            <a:xfrm>
              <a:off x="7147440" y="2522520"/>
              <a:ext cx="13320" cy="1332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212" name="CustomShape 1348"/>
            <p:cNvSpPr/>
            <p:nvPr/>
          </p:nvSpPr>
          <p:spPr>
            <a:xfrm>
              <a:off x="7177320" y="2522520"/>
              <a:ext cx="13320" cy="1332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4213" name="CustomShape 1349"/>
            <p:cNvSpPr/>
            <p:nvPr/>
          </p:nvSpPr>
          <p:spPr>
            <a:xfrm>
              <a:off x="7206840" y="2522520"/>
              <a:ext cx="13320" cy="13320"/>
            </a:xfrm>
            <a:custGeom>
              <a:avLst/>
              <a:gdLst/>
              <a:ahLst/>
              <a:rect l="l" t="t" r="r" b="b"/>
              <a:pathLst>
                <a:path w="333"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214" name="CustomShape 1350"/>
            <p:cNvSpPr/>
            <p:nvPr/>
          </p:nvSpPr>
          <p:spPr>
            <a:xfrm>
              <a:off x="7236360" y="2522520"/>
              <a:ext cx="13320" cy="13320"/>
            </a:xfrm>
            <a:custGeom>
              <a:avLst/>
              <a:gdLst/>
              <a:ahLst/>
              <a:rect l="l" t="t" r="r" b="b"/>
              <a:pathLst>
                <a:path w="333" h="333">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215" name="CustomShape 1351"/>
            <p:cNvSpPr/>
            <p:nvPr/>
          </p:nvSpPr>
          <p:spPr>
            <a:xfrm>
              <a:off x="7266240" y="252252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style>
            <a:lnRef idx="0"/>
            <a:fillRef idx="0"/>
            <a:effectRef idx="0"/>
            <a:fontRef idx="minor"/>
          </p:style>
        </p:sp>
        <p:sp>
          <p:nvSpPr>
            <p:cNvPr id="4216" name="CustomShape 1352"/>
            <p:cNvSpPr/>
            <p:nvPr/>
          </p:nvSpPr>
          <p:spPr>
            <a:xfrm>
              <a:off x="7295760" y="2522520"/>
              <a:ext cx="13320" cy="1332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style>
            <a:lnRef idx="0"/>
            <a:fillRef idx="0"/>
            <a:effectRef idx="0"/>
            <a:fontRef idx="minor"/>
          </p:style>
        </p:sp>
        <p:sp>
          <p:nvSpPr>
            <p:cNvPr id="4217" name="CustomShape 1353"/>
            <p:cNvSpPr/>
            <p:nvPr/>
          </p:nvSpPr>
          <p:spPr>
            <a:xfrm>
              <a:off x="7325280" y="252252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style>
            <a:lnRef idx="0"/>
            <a:fillRef idx="0"/>
            <a:effectRef idx="0"/>
            <a:fontRef idx="minor"/>
          </p:style>
        </p:sp>
        <p:sp>
          <p:nvSpPr>
            <p:cNvPr id="4218" name="CustomShape 1354"/>
            <p:cNvSpPr/>
            <p:nvPr/>
          </p:nvSpPr>
          <p:spPr>
            <a:xfrm>
              <a:off x="7533000" y="2522520"/>
              <a:ext cx="13320" cy="13320"/>
            </a:xfrm>
            <a:custGeom>
              <a:avLst/>
              <a:gdLst/>
              <a:ahLst/>
              <a:rect l="l" t="t" r="r" b="b"/>
              <a:pathLst>
                <a:path w="333" h="333">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219" name="CustomShape 1355"/>
            <p:cNvSpPr/>
            <p:nvPr/>
          </p:nvSpPr>
          <p:spPr>
            <a:xfrm>
              <a:off x="7562520" y="2522520"/>
              <a:ext cx="13320" cy="13320"/>
            </a:xfrm>
            <a:custGeom>
              <a:avLst/>
              <a:gdLst/>
              <a:ahLst/>
              <a:rect l="l" t="t" r="r" b="b"/>
              <a:pathLst>
                <a:path w="333" h="333">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style>
            <a:lnRef idx="0"/>
            <a:fillRef idx="0"/>
            <a:effectRef idx="0"/>
            <a:fontRef idx="minor"/>
          </p:style>
        </p:sp>
        <p:sp>
          <p:nvSpPr>
            <p:cNvPr id="4220" name="CustomShape 1356"/>
            <p:cNvSpPr/>
            <p:nvPr/>
          </p:nvSpPr>
          <p:spPr>
            <a:xfrm>
              <a:off x="7651800" y="2522520"/>
              <a:ext cx="13320" cy="13320"/>
            </a:xfrm>
            <a:custGeom>
              <a:avLst/>
              <a:gdLst/>
              <a:ahLst/>
              <a:rect l="l" t="t" r="r" b="b"/>
              <a:pathLst>
                <a:path w="332" h="333">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221" name="CustomShape 1357"/>
            <p:cNvSpPr/>
            <p:nvPr/>
          </p:nvSpPr>
          <p:spPr>
            <a:xfrm>
              <a:off x="7681320" y="2522520"/>
              <a:ext cx="13320" cy="13320"/>
            </a:xfrm>
            <a:custGeom>
              <a:avLst/>
              <a:gdLst/>
              <a:ahLst/>
              <a:rect l="l" t="t" r="r" b="b"/>
              <a:pathLst>
                <a:path w="332" h="333">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style>
            <a:lnRef idx="0"/>
            <a:fillRef idx="0"/>
            <a:effectRef idx="0"/>
            <a:fontRef idx="minor"/>
          </p:style>
        </p:sp>
        <p:sp>
          <p:nvSpPr>
            <p:cNvPr id="4222" name="CustomShape 1358"/>
            <p:cNvSpPr/>
            <p:nvPr/>
          </p:nvSpPr>
          <p:spPr>
            <a:xfrm>
              <a:off x="7710840" y="2522520"/>
              <a:ext cx="13320" cy="13320"/>
            </a:xfrm>
            <a:custGeom>
              <a:avLst/>
              <a:gdLst/>
              <a:ahLst/>
              <a:rect l="l" t="t" r="r" b="b"/>
              <a:pathLst>
                <a:path w="333" h="333">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style>
            <a:lnRef idx="0"/>
            <a:fillRef idx="0"/>
            <a:effectRef idx="0"/>
            <a:fontRef idx="minor"/>
          </p:style>
        </p:sp>
        <p:sp>
          <p:nvSpPr>
            <p:cNvPr id="4223" name="CustomShape 1359"/>
            <p:cNvSpPr/>
            <p:nvPr/>
          </p:nvSpPr>
          <p:spPr>
            <a:xfrm>
              <a:off x="7829640" y="2522520"/>
              <a:ext cx="13320" cy="13320"/>
            </a:xfrm>
            <a:custGeom>
              <a:avLst/>
              <a:gdLst/>
              <a:ahLst/>
              <a:rect l="l" t="t" r="r" b="b"/>
              <a:pathLst>
                <a:path w="333" h="333">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style>
            <a:lnRef idx="0"/>
            <a:fillRef idx="0"/>
            <a:effectRef idx="0"/>
            <a:fontRef idx="minor"/>
          </p:style>
        </p:sp>
        <p:sp>
          <p:nvSpPr>
            <p:cNvPr id="4224" name="CustomShape 1360"/>
            <p:cNvSpPr/>
            <p:nvPr/>
          </p:nvSpPr>
          <p:spPr>
            <a:xfrm>
              <a:off x="6643080" y="2552400"/>
              <a:ext cx="13320" cy="13320"/>
            </a:xfrm>
            <a:custGeom>
              <a:avLst/>
              <a:gdLst/>
              <a:ahLst/>
              <a:rect l="l" t="t" r="r" b="b"/>
              <a:pathLst>
                <a:path w="332" h="333">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225" name="CustomShape 1361"/>
            <p:cNvSpPr/>
            <p:nvPr/>
          </p:nvSpPr>
          <p:spPr>
            <a:xfrm>
              <a:off x="6672960" y="2552400"/>
              <a:ext cx="13320" cy="13320"/>
            </a:xfrm>
            <a:custGeom>
              <a:avLst/>
              <a:gdLst/>
              <a:ahLst/>
              <a:rect l="l" t="t" r="r" b="b"/>
              <a:pathLst>
                <a:path w="333" h="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226" name="CustomShape 1362"/>
            <p:cNvSpPr/>
            <p:nvPr/>
          </p:nvSpPr>
          <p:spPr>
            <a:xfrm>
              <a:off x="6702480" y="2552400"/>
              <a:ext cx="13320" cy="13320"/>
            </a:xfrm>
            <a:custGeom>
              <a:avLst/>
              <a:gdLst/>
              <a:ahLst/>
              <a:rect l="l" t="t" r="r" b="b"/>
              <a:pathLst>
                <a:path w="333" h="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227" name="CustomShape 1363"/>
            <p:cNvSpPr/>
            <p:nvPr/>
          </p:nvSpPr>
          <p:spPr>
            <a:xfrm>
              <a:off x="6732360" y="2552400"/>
              <a:ext cx="13320" cy="13320"/>
            </a:xfrm>
            <a:custGeom>
              <a:avLst/>
              <a:gdLst/>
              <a:ahLst/>
              <a:rect l="l" t="t" r="r" b="b"/>
              <a:pathLst>
                <a:path w="333" h="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style>
            <a:lnRef idx="0"/>
            <a:fillRef idx="0"/>
            <a:effectRef idx="0"/>
            <a:fontRef idx="minor"/>
          </p:style>
        </p:sp>
        <p:sp>
          <p:nvSpPr>
            <p:cNvPr id="4228" name="CustomShape 1364"/>
            <p:cNvSpPr/>
            <p:nvPr/>
          </p:nvSpPr>
          <p:spPr>
            <a:xfrm>
              <a:off x="6761880" y="2552400"/>
              <a:ext cx="13320" cy="13320"/>
            </a:xfrm>
            <a:custGeom>
              <a:avLst/>
              <a:gdLst/>
              <a:ahLst/>
              <a:rect l="l" t="t" r="r" b="b"/>
              <a:pathLst>
                <a:path w="333" h="333">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style>
            <a:lnRef idx="0"/>
            <a:fillRef idx="0"/>
            <a:effectRef idx="0"/>
            <a:fontRef idx="minor"/>
          </p:style>
        </p:sp>
        <p:sp>
          <p:nvSpPr>
            <p:cNvPr id="4229" name="CustomShape 1365"/>
            <p:cNvSpPr/>
            <p:nvPr/>
          </p:nvSpPr>
          <p:spPr>
            <a:xfrm>
              <a:off x="7029000" y="2552400"/>
              <a:ext cx="13320" cy="13320"/>
            </a:xfrm>
            <a:custGeom>
              <a:avLst/>
              <a:gdLst/>
              <a:ahLst/>
              <a:rect l="l" t="t" r="r" b="b"/>
              <a:pathLst>
                <a:path w="333" h="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style>
            <a:lnRef idx="0"/>
            <a:fillRef idx="0"/>
            <a:effectRef idx="0"/>
            <a:fontRef idx="minor"/>
          </p:style>
        </p:sp>
        <p:sp>
          <p:nvSpPr>
            <p:cNvPr id="4230" name="CustomShape 1366"/>
            <p:cNvSpPr/>
            <p:nvPr/>
          </p:nvSpPr>
          <p:spPr>
            <a:xfrm>
              <a:off x="7058520" y="2552400"/>
              <a:ext cx="13320" cy="13320"/>
            </a:xfrm>
            <a:custGeom>
              <a:avLst/>
              <a:gdLst/>
              <a:ahLst/>
              <a:rect l="l" t="t" r="r" b="b"/>
              <a:pathLst>
                <a:path w="333" h="333">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style>
            <a:lnRef idx="0"/>
            <a:fillRef idx="0"/>
            <a:effectRef idx="0"/>
            <a:fontRef idx="minor"/>
          </p:style>
        </p:sp>
        <p:sp>
          <p:nvSpPr>
            <p:cNvPr id="4231" name="CustomShape 1367"/>
            <p:cNvSpPr/>
            <p:nvPr/>
          </p:nvSpPr>
          <p:spPr>
            <a:xfrm>
              <a:off x="7088040" y="2552400"/>
              <a:ext cx="13320" cy="13320"/>
            </a:xfrm>
            <a:custGeom>
              <a:avLst/>
              <a:gdLst/>
              <a:ahLst/>
              <a:rect l="l" t="t" r="r" b="b"/>
              <a:pathLst>
                <a:path w="333" h="333">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style>
            <a:lnRef idx="0"/>
            <a:fillRef idx="0"/>
            <a:effectRef idx="0"/>
            <a:fontRef idx="minor"/>
          </p:style>
        </p:sp>
        <p:sp>
          <p:nvSpPr>
            <p:cNvPr id="4232" name="CustomShape 1368"/>
            <p:cNvSpPr/>
            <p:nvPr/>
          </p:nvSpPr>
          <p:spPr>
            <a:xfrm>
              <a:off x="7117920" y="2552400"/>
              <a:ext cx="13320" cy="13320"/>
            </a:xfrm>
            <a:custGeom>
              <a:avLst/>
              <a:gdLst/>
              <a:ahLst/>
              <a:rect l="l" t="t" r="r" b="b"/>
              <a:pathLst>
                <a:path w="332" h="333">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style>
            <a:lnRef idx="0"/>
            <a:fillRef idx="0"/>
            <a:effectRef idx="0"/>
            <a:fontRef idx="minor"/>
          </p:style>
        </p:sp>
        <p:sp>
          <p:nvSpPr>
            <p:cNvPr id="4233" name="CustomShape 1369"/>
            <p:cNvSpPr/>
            <p:nvPr/>
          </p:nvSpPr>
          <p:spPr>
            <a:xfrm>
              <a:off x="7147440" y="2552400"/>
              <a:ext cx="13320" cy="13320"/>
            </a:xfrm>
            <a:custGeom>
              <a:avLst/>
              <a:gdLst/>
              <a:ahLst/>
              <a:rect l="l" t="t" r="r" b="b"/>
              <a:pathLst>
                <a:path w="332" h="333">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234" name="CustomShape 1370"/>
            <p:cNvSpPr/>
            <p:nvPr/>
          </p:nvSpPr>
          <p:spPr>
            <a:xfrm>
              <a:off x="7177320" y="2552400"/>
              <a:ext cx="13320" cy="13320"/>
            </a:xfrm>
            <a:custGeom>
              <a:avLst/>
              <a:gdLst/>
              <a:ahLst/>
              <a:rect l="l" t="t" r="r" b="b"/>
              <a:pathLst>
                <a:path w="333" h="333">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style>
            <a:lnRef idx="0"/>
            <a:fillRef idx="0"/>
            <a:effectRef idx="0"/>
            <a:fontRef idx="minor"/>
          </p:style>
        </p:sp>
        <p:sp>
          <p:nvSpPr>
            <p:cNvPr id="4235" name="CustomShape 1371"/>
            <p:cNvSpPr/>
            <p:nvPr/>
          </p:nvSpPr>
          <p:spPr>
            <a:xfrm>
              <a:off x="7206840" y="2552400"/>
              <a:ext cx="13320" cy="13320"/>
            </a:xfrm>
            <a:custGeom>
              <a:avLst/>
              <a:gdLst/>
              <a:ahLst/>
              <a:rect l="l" t="t" r="r" b="b"/>
              <a:pathLst>
                <a:path w="333" h="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236" name="CustomShape 1372"/>
            <p:cNvSpPr/>
            <p:nvPr/>
          </p:nvSpPr>
          <p:spPr>
            <a:xfrm>
              <a:off x="7236360" y="2552400"/>
              <a:ext cx="13320" cy="13320"/>
            </a:xfrm>
            <a:custGeom>
              <a:avLst/>
              <a:gdLst/>
              <a:ahLst/>
              <a:rect l="l" t="t" r="r" b="b"/>
              <a:pathLst>
                <a:path w="333" h="333">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237" name="CustomShape 1373"/>
            <p:cNvSpPr/>
            <p:nvPr/>
          </p:nvSpPr>
          <p:spPr>
            <a:xfrm>
              <a:off x="7266240" y="2552400"/>
              <a:ext cx="13320" cy="13320"/>
            </a:xfrm>
            <a:custGeom>
              <a:avLst/>
              <a:gdLst/>
              <a:ahLst/>
              <a:rect l="l" t="t" r="r" b="b"/>
              <a:pathLst>
                <a:path w="333" h="333">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style>
            <a:lnRef idx="0"/>
            <a:fillRef idx="0"/>
            <a:effectRef idx="0"/>
            <a:fontRef idx="minor"/>
          </p:style>
        </p:sp>
        <p:sp>
          <p:nvSpPr>
            <p:cNvPr id="4238" name="CustomShape 1374"/>
            <p:cNvSpPr/>
            <p:nvPr/>
          </p:nvSpPr>
          <p:spPr>
            <a:xfrm>
              <a:off x="7295760" y="2552400"/>
              <a:ext cx="13320" cy="13320"/>
            </a:xfrm>
            <a:custGeom>
              <a:avLst/>
              <a:gdLst/>
              <a:ahLst/>
              <a:rect l="l" t="t" r="r" b="b"/>
              <a:pathLst>
                <a:path w="333" h="333">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style>
            <a:lnRef idx="0"/>
            <a:fillRef idx="0"/>
            <a:effectRef idx="0"/>
            <a:fontRef idx="minor"/>
          </p:style>
        </p:sp>
        <p:sp>
          <p:nvSpPr>
            <p:cNvPr id="4239" name="CustomShape 1375"/>
            <p:cNvSpPr/>
            <p:nvPr/>
          </p:nvSpPr>
          <p:spPr>
            <a:xfrm>
              <a:off x="7325280" y="2552400"/>
              <a:ext cx="13320" cy="13320"/>
            </a:xfrm>
            <a:custGeom>
              <a:avLst/>
              <a:gdLst/>
              <a:ahLst/>
              <a:rect l="l" t="t" r="r" b="b"/>
              <a:pathLst>
                <a:path w="333" h="333">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style>
            <a:lnRef idx="0"/>
            <a:fillRef idx="0"/>
            <a:effectRef idx="0"/>
            <a:fontRef idx="minor"/>
          </p:style>
        </p:sp>
        <p:sp>
          <p:nvSpPr>
            <p:cNvPr id="4240" name="CustomShape 1376"/>
            <p:cNvSpPr/>
            <p:nvPr/>
          </p:nvSpPr>
          <p:spPr>
            <a:xfrm>
              <a:off x="7355160" y="2552400"/>
              <a:ext cx="13320" cy="13320"/>
            </a:xfrm>
            <a:custGeom>
              <a:avLst/>
              <a:gdLst/>
              <a:ahLst/>
              <a:rect l="l" t="t" r="r" b="b"/>
              <a:pathLst>
                <a:path w="333" h="333">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style>
            <a:lnRef idx="0"/>
            <a:fillRef idx="0"/>
            <a:effectRef idx="0"/>
            <a:fontRef idx="minor"/>
          </p:style>
        </p:sp>
        <p:sp>
          <p:nvSpPr>
            <p:cNvPr id="4241" name="CustomShape 1377"/>
            <p:cNvSpPr/>
            <p:nvPr/>
          </p:nvSpPr>
          <p:spPr>
            <a:xfrm>
              <a:off x="7384680" y="2552400"/>
              <a:ext cx="13320" cy="13320"/>
            </a:xfrm>
            <a:custGeom>
              <a:avLst/>
              <a:gdLst/>
              <a:ahLst/>
              <a:rect l="l" t="t" r="r" b="b"/>
              <a:pathLst>
                <a:path w="333" h="333">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style>
            <a:lnRef idx="0"/>
            <a:fillRef idx="0"/>
            <a:effectRef idx="0"/>
            <a:fontRef idx="minor"/>
          </p:style>
        </p:sp>
        <p:sp>
          <p:nvSpPr>
            <p:cNvPr id="4242" name="CustomShape 1378"/>
            <p:cNvSpPr/>
            <p:nvPr/>
          </p:nvSpPr>
          <p:spPr>
            <a:xfrm>
              <a:off x="7651800" y="2552400"/>
              <a:ext cx="13320" cy="13320"/>
            </a:xfrm>
            <a:custGeom>
              <a:avLst/>
              <a:gdLst/>
              <a:ahLst/>
              <a:rect l="l" t="t" r="r" b="b"/>
              <a:pathLst>
                <a:path w="332" h="333">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243" name="CustomShape 1379"/>
            <p:cNvSpPr/>
            <p:nvPr/>
          </p:nvSpPr>
          <p:spPr>
            <a:xfrm>
              <a:off x="7681320" y="2552400"/>
              <a:ext cx="13320" cy="13320"/>
            </a:xfrm>
            <a:custGeom>
              <a:avLst/>
              <a:gdLst/>
              <a:ahLst/>
              <a:rect l="l" t="t" r="r" b="b"/>
              <a:pathLst>
                <a:path w="332" h="333">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244" name="CustomShape 1380"/>
            <p:cNvSpPr/>
            <p:nvPr/>
          </p:nvSpPr>
          <p:spPr>
            <a:xfrm>
              <a:off x="7770240" y="2552400"/>
              <a:ext cx="13320" cy="13320"/>
            </a:xfrm>
            <a:custGeom>
              <a:avLst/>
              <a:gdLst/>
              <a:ahLst/>
              <a:rect l="l" t="t" r="r" b="b"/>
              <a:pathLst>
                <a:path w="333" h="333">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style>
            <a:lnRef idx="0"/>
            <a:fillRef idx="0"/>
            <a:effectRef idx="0"/>
            <a:fontRef idx="minor"/>
          </p:style>
        </p:sp>
        <p:sp>
          <p:nvSpPr>
            <p:cNvPr id="4245" name="CustomShape 1381"/>
            <p:cNvSpPr/>
            <p:nvPr/>
          </p:nvSpPr>
          <p:spPr>
            <a:xfrm>
              <a:off x="6643080" y="2581920"/>
              <a:ext cx="13320" cy="13320"/>
            </a:xfrm>
            <a:custGeom>
              <a:avLst/>
              <a:gdLst/>
              <a:ahLst/>
              <a:rect l="l" t="t" r="r" b="b"/>
              <a:pathLst>
                <a:path w="332" h="333">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246" name="CustomShape 1382"/>
            <p:cNvSpPr/>
            <p:nvPr/>
          </p:nvSpPr>
          <p:spPr>
            <a:xfrm>
              <a:off x="6672960" y="2581920"/>
              <a:ext cx="13320" cy="13320"/>
            </a:xfrm>
            <a:custGeom>
              <a:avLst/>
              <a:gdLst/>
              <a:ahLst/>
              <a:rect l="l" t="t" r="r" b="b"/>
              <a:pathLst>
                <a:path w="333"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247" name="CustomShape 1383"/>
            <p:cNvSpPr/>
            <p:nvPr/>
          </p:nvSpPr>
          <p:spPr>
            <a:xfrm>
              <a:off x="6702480" y="2581920"/>
              <a:ext cx="13320" cy="13320"/>
            </a:xfrm>
            <a:custGeom>
              <a:avLst/>
              <a:gdLst/>
              <a:ahLst/>
              <a:rect l="l" t="t" r="r" b="b"/>
              <a:pathLst>
                <a:path w="333" h="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248" name="CustomShape 1384"/>
            <p:cNvSpPr/>
            <p:nvPr/>
          </p:nvSpPr>
          <p:spPr>
            <a:xfrm>
              <a:off x="6732360" y="2581920"/>
              <a:ext cx="13320" cy="13320"/>
            </a:xfrm>
            <a:custGeom>
              <a:avLst/>
              <a:gdLst/>
              <a:ahLst/>
              <a:rect l="l" t="t" r="r" b="b"/>
              <a:pathLst>
                <a:path w="333" h="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style>
            <a:lnRef idx="0"/>
            <a:fillRef idx="0"/>
            <a:effectRef idx="0"/>
            <a:fontRef idx="minor"/>
          </p:style>
        </p:sp>
        <p:sp>
          <p:nvSpPr>
            <p:cNvPr id="4249" name="CustomShape 1385"/>
            <p:cNvSpPr/>
            <p:nvPr/>
          </p:nvSpPr>
          <p:spPr>
            <a:xfrm>
              <a:off x="6761880" y="2581920"/>
              <a:ext cx="13320" cy="13320"/>
            </a:xfrm>
            <a:custGeom>
              <a:avLst/>
              <a:gdLst/>
              <a:ahLst/>
              <a:rect l="l" t="t" r="r" b="b"/>
              <a:pathLst>
                <a:path w="333" h="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style>
            <a:lnRef idx="0"/>
            <a:fillRef idx="0"/>
            <a:effectRef idx="0"/>
            <a:fontRef idx="minor"/>
          </p:style>
        </p:sp>
        <p:sp>
          <p:nvSpPr>
            <p:cNvPr id="4250" name="CustomShape 1386"/>
            <p:cNvSpPr/>
            <p:nvPr/>
          </p:nvSpPr>
          <p:spPr>
            <a:xfrm>
              <a:off x="6791400" y="2581920"/>
              <a:ext cx="13320" cy="1332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style>
            <a:lnRef idx="0"/>
            <a:fillRef idx="0"/>
            <a:effectRef idx="0"/>
            <a:fontRef idx="minor"/>
          </p:style>
        </p:sp>
        <p:sp>
          <p:nvSpPr>
            <p:cNvPr id="4251" name="CustomShape 1387"/>
            <p:cNvSpPr/>
            <p:nvPr/>
          </p:nvSpPr>
          <p:spPr>
            <a:xfrm>
              <a:off x="7177320" y="2581920"/>
              <a:ext cx="13320" cy="13320"/>
            </a:xfrm>
            <a:custGeom>
              <a:avLst/>
              <a:gdLst/>
              <a:ahLst/>
              <a:rect l="l" t="t" r="r" b="b"/>
              <a:pathLst>
                <a:path w="333" h="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style>
            <a:lnRef idx="0"/>
            <a:fillRef idx="0"/>
            <a:effectRef idx="0"/>
            <a:fontRef idx="minor"/>
          </p:style>
        </p:sp>
        <p:sp>
          <p:nvSpPr>
            <p:cNvPr id="4252" name="CustomShape 1388"/>
            <p:cNvSpPr/>
            <p:nvPr/>
          </p:nvSpPr>
          <p:spPr>
            <a:xfrm>
              <a:off x="7206840" y="2581920"/>
              <a:ext cx="13320" cy="13320"/>
            </a:xfrm>
            <a:custGeom>
              <a:avLst/>
              <a:gdLst/>
              <a:ahLst/>
              <a:rect l="l" t="t" r="r" b="b"/>
              <a:pathLst>
                <a:path w="333"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253" name="CustomShape 1389"/>
            <p:cNvSpPr/>
            <p:nvPr/>
          </p:nvSpPr>
          <p:spPr>
            <a:xfrm>
              <a:off x="7236360" y="2581920"/>
              <a:ext cx="13320" cy="13320"/>
            </a:xfrm>
            <a:custGeom>
              <a:avLst/>
              <a:gdLst/>
              <a:ahLst/>
              <a:rect l="l" t="t" r="r" b="b"/>
              <a:pathLst>
                <a:path w="333" h="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254" name="CustomShape 1390"/>
            <p:cNvSpPr/>
            <p:nvPr/>
          </p:nvSpPr>
          <p:spPr>
            <a:xfrm>
              <a:off x="7266240" y="2581920"/>
              <a:ext cx="13320" cy="13320"/>
            </a:xfrm>
            <a:custGeom>
              <a:avLst/>
              <a:gdLst/>
              <a:ahLst/>
              <a:rect l="l" t="t" r="r" b="b"/>
              <a:pathLst>
                <a:path w="333" h="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style>
            <a:lnRef idx="0"/>
            <a:fillRef idx="0"/>
            <a:effectRef idx="0"/>
            <a:fontRef idx="minor"/>
          </p:style>
        </p:sp>
        <p:sp>
          <p:nvSpPr>
            <p:cNvPr id="4255" name="CustomShape 1391"/>
            <p:cNvSpPr/>
            <p:nvPr/>
          </p:nvSpPr>
          <p:spPr>
            <a:xfrm>
              <a:off x="7295760" y="2581920"/>
              <a:ext cx="13320" cy="1332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style>
            <a:lnRef idx="0"/>
            <a:fillRef idx="0"/>
            <a:effectRef idx="0"/>
            <a:fontRef idx="minor"/>
          </p:style>
        </p:sp>
        <p:sp>
          <p:nvSpPr>
            <p:cNvPr id="4256" name="CustomShape 1392"/>
            <p:cNvSpPr/>
            <p:nvPr/>
          </p:nvSpPr>
          <p:spPr>
            <a:xfrm>
              <a:off x="7325280" y="2581920"/>
              <a:ext cx="13320" cy="13320"/>
            </a:xfrm>
            <a:custGeom>
              <a:avLst/>
              <a:gdLst/>
              <a:ahLst/>
              <a:rect l="l" t="t" r="r" b="b"/>
              <a:pathLst>
                <a:path w="333" h="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style>
            <a:lnRef idx="0"/>
            <a:fillRef idx="0"/>
            <a:effectRef idx="0"/>
            <a:fontRef idx="minor"/>
          </p:style>
        </p:sp>
        <p:sp>
          <p:nvSpPr>
            <p:cNvPr id="4257" name="CustomShape 1393"/>
            <p:cNvSpPr/>
            <p:nvPr/>
          </p:nvSpPr>
          <p:spPr>
            <a:xfrm>
              <a:off x="7355160" y="2581920"/>
              <a:ext cx="13320" cy="13320"/>
            </a:xfrm>
            <a:custGeom>
              <a:avLst/>
              <a:gdLst/>
              <a:ahLst/>
              <a:rect l="l" t="t" r="r" b="b"/>
              <a:pathLst>
                <a:path w="333" h="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style>
            <a:lnRef idx="0"/>
            <a:fillRef idx="0"/>
            <a:effectRef idx="0"/>
            <a:fontRef idx="minor"/>
          </p:style>
        </p:sp>
        <p:sp>
          <p:nvSpPr>
            <p:cNvPr id="4258" name="CustomShape 1394"/>
            <p:cNvSpPr/>
            <p:nvPr/>
          </p:nvSpPr>
          <p:spPr>
            <a:xfrm>
              <a:off x="7651800" y="2581920"/>
              <a:ext cx="13320" cy="13320"/>
            </a:xfrm>
            <a:custGeom>
              <a:avLst/>
              <a:gdLst/>
              <a:ahLst/>
              <a:rect l="l" t="t" r="r" b="b"/>
              <a:pathLst>
                <a:path w="332"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259" name="CustomShape 1395"/>
            <p:cNvSpPr/>
            <p:nvPr/>
          </p:nvSpPr>
          <p:spPr>
            <a:xfrm>
              <a:off x="7681320" y="2581920"/>
              <a:ext cx="13320" cy="13320"/>
            </a:xfrm>
            <a:custGeom>
              <a:avLst/>
              <a:gdLst/>
              <a:ahLst/>
              <a:rect l="l" t="t" r="r" b="b"/>
              <a:pathLst>
                <a:path w="332" h="333">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260" name="CustomShape 1396"/>
            <p:cNvSpPr/>
            <p:nvPr/>
          </p:nvSpPr>
          <p:spPr>
            <a:xfrm>
              <a:off x="7740720" y="2581920"/>
              <a:ext cx="13320" cy="13320"/>
            </a:xfrm>
            <a:custGeom>
              <a:avLst/>
              <a:gdLst/>
              <a:ahLst/>
              <a:rect l="l" t="t" r="r" b="b"/>
              <a:pathLst>
                <a:path w="333"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261" name="CustomShape 1397"/>
            <p:cNvSpPr/>
            <p:nvPr/>
          </p:nvSpPr>
          <p:spPr>
            <a:xfrm>
              <a:off x="7770240" y="2581920"/>
              <a:ext cx="13320" cy="13320"/>
            </a:xfrm>
            <a:custGeom>
              <a:avLst/>
              <a:gdLst/>
              <a:ahLst/>
              <a:rect l="l" t="t" r="r" b="b"/>
              <a:pathLst>
                <a:path w="333" h="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style>
            <a:lnRef idx="0"/>
            <a:fillRef idx="0"/>
            <a:effectRef idx="0"/>
            <a:fontRef idx="minor"/>
          </p:style>
        </p:sp>
        <p:sp>
          <p:nvSpPr>
            <p:cNvPr id="4262" name="CustomShape 1398"/>
            <p:cNvSpPr/>
            <p:nvPr/>
          </p:nvSpPr>
          <p:spPr>
            <a:xfrm>
              <a:off x="6643080" y="2611800"/>
              <a:ext cx="13320" cy="13320"/>
            </a:xfrm>
            <a:custGeom>
              <a:avLst/>
              <a:gdLst/>
              <a:ahLst/>
              <a:rect l="l" t="t" r="r" b="b"/>
              <a:pathLst>
                <a:path w="332" h="333">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263" name="CustomShape 1399"/>
            <p:cNvSpPr/>
            <p:nvPr/>
          </p:nvSpPr>
          <p:spPr>
            <a:xfrm>
              <a:off x="6672960" y="2611800"/>
              <a:ext cx="13320" cy="13320"/>
            </a:xfrm>
            <a:custGeom>
              <a:avLst/>
              <a:gdLst/>
              <a:ahLst/>
              <a:rect l="l" t="t" r="r" b="b"/>
              <a:pathLst>
                <a:path w="333"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264" name="CustomShape 1400"/>
            <p:cNvSpPr/>
            <p:nvPr/>
          </p:nvSpPr>
          <p:spPr>
            <a:xfrm>
              <a:off x="6702480" y="2611800"/>
              <a:ext cx="13320" cy="13320"/>
            </a:xfrm>
            <a:custGeom>
              <a:avLst/>
              <a:gdLst/>
              <a:ahLst/>
              <a:rect l="l" t="t" r="r" b="b"/>
              <a:pathLst>
                <a:path w="333" h="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265" name="CustomShape 1401"/>
            <p:cNvSpPr/>
            <p:nvPr/>
          </p:nvSpPr>
          <p:spPr>
            <a:xfrm>
              <a:off x="6732360" y="2611800"/>
              <a:ext cx="13320" cy="13320"/>
            </a:xfrm>
            <a:custGeom>
              <a:avLst/>
              <a:gdLst/>
              <a:ahLst/>
              <a:rect l="l" t="t" r="r" b="b"/>
              <a:pathLst>
                <a:path w="333" h="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4266" name="CustomShape 1402"/>
            <p:cNvSpPr/>
            <p:nvPr/>
          </p:nvSpPr>
          <p:spPr>
            <a:xfrm>
              <a:off x="6761880" y="2611800"/>
              <a:ext cx="13320" cy="13320"/>
            </a:xfrm>
            <a:custGeom>
              <a:avLst/>
              <a:gdLst/>
              <a:ahLst/>
              <a:rect l="l" t="t" r="r" b="b"/>
              <a:pathLst>
                <a:path w="333" h="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267" name="CustomShape 1403"/>
            <p:cNvSpPr/>
            <p:nvPr/>
          </p:nvSpPr>
          <p:spPr>
            <a:xfrm>
              <a:off x="6791400" y="2611800"/>
              <a:ext cx="13320" cy="1332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268" name="CustomShape 1404"/>
            <p:cNvSpPr/>
            <p:nvPr/>
          </p:nvSpPr>
          <p:spPr>
            <a:xfrm>
              <a:off x="6821280" y="2611800"/>
              <a:ext cx="13320" cy="1332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4269" name="CustomShape 1405"/>
            <p:cNvSpPr/>
            <p:nvPr/>
          </p:nvSpPr>
          <p:spPr>
            <a:xfrm>
              <a:off x="7177320" y="2611800"/>
              <a:ext cx="13320" cy="13320"/>
            </a:xfrm>
            <a:custGeom>
              <a:avLst/>
              <a:gdLst/>
              <a:ahLst/>
              <a:rect l="l" t="t" r="r" b="b"/>
              <a:pathLst>
                <a:path w="333" h="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270" name="CustomShape 1406"/>
            <p:cNvSpPr/>
            <p:nvPr/>
          </p:nvSpPr>
          <p:spPr>
            <a:xfrm>
              <a:off x="7206840" y="2611800"/>
              <a:ext cx="13320" cy="13320"/>
            </a:xfrm>
            <a:custGeom>
              <a:avLst/>
              <a:gdLst/>
              <a:ahLst/>
              <a:rect l="l" t="t" r="r" b="b"/>
              <a:pathLst>
                <a:path w="333"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271" name="CustomShape 1407"/>
            <p:cNvSpPr/>
            <p:nvPr/>
          </p:nvSpPr>
          <p:spPr>
            <a:xfrm>
              <a:off x="7236360" y="2611800"/>
              <a:ext cx="13320" cy="13320"/>
            </a:xfrm>
            <a:custGeom>
              <a:avLst/>
              <a:gdLst/>
              <a:ahLst/>
              <a:rect l="l" t="t" r="r" b="b"/>
              <a:pathLst>
                <a:path w="333" h="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272" name="CustomShape 1408"/>
            <p:cNvSpPr/>
            <p:nvPr/>
          </p:nvSpPr>
          <p:spPr>
            <a:xfrm>
              <a:off x="7266240" y="2611800"/>
              <a:ext cx="13320" cy="13320"/>
            </a:xfrm>
            <a:custGeom>
              <a:avLst/>
              <a:gdLst/>
              <a:ahLst/>
              <a:rect l="l" t="t" r="r" b="b"/>
              <a:pathLst>
                <a:path w="333" h="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4273" name="CustomShape 1409"/>
            <p:cNvSpPr/>
            <p:nvPr/>
          </p:nvSpPr>
          <p:spPr>
            <a:xfrm>
              <a:off x="7295760" y="2611800"/>
              <a:ext cx="13320" cy="1332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274" name="CustomShape 1410"/>
            <p:cNvSpPr/>
            <p:nvPr/>
          </p:nvSpPr>
          <p:spPr>
            <a:xfrm>
              <a:off x="7325280" y="2611800"/>
              <a:ext cx="13320" cy="13320"/>
            </a:xfrm>
            <a:custGeom>
              <a:avLst/>
              <a:gdLst/>
              <a:ahLst/>
              <a:rect l="l" t="t" r="r" b="b"/>
              <a:pathLst>
                <a:path w="333" h="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4275" name="CustomShape 1411"/>
            <p:cNvSpPr/>
            <p:nvPr/>
          </p:nvSpPr>
          <p:spPr>
            <a:xfrm>
              <a:off x="7681320" y="2611800"/>
              <a:ext cx="13320" cy="13320"/>
            </a:xfrm>
            <a:custGeom>
              <a:avLst/>
              <a:gdLst/>
              <a:ahLst/>
              <a:rect l="l" t="t" r="r" b="b"/>
              <a:pathLst>
                <a:path w="332" h="333">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276" name="CustomShape 1412"/>
            <p:cNvSpPr/>
            <p:nvPr/>
          </p:nvSpPr>
          <p:spPr>
            <a:xfrm>
              <a:off x="7740720" y="2611800"/>
              <a:ext cx="13320" cy="13320"/>
            </a:xfrm>
            <a:custGeom>
              <a:avLst/>
              <a:gdLst/>
              <a:ahLst/>
              <a:rect l="l" t="t" r="r" b="b"/>
              <a:pathLst>
                <a:path w="333"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277" name="CustomShape 1413"/>
            <p:cNvSpPr/>
            <p:nvPr/>
          </p:nvSpPr>
          <p:spPr>
            <a:xfrm>
              <a:off x="7770240" y="2611800"/>
              <a:ext cx="13320" cy="13320"/>
            </a:xfrm>
            <a:custGeom>
              <a:avLst/>
              <a:gdLst/>
              <a:ahLst/>
              <a:rect l="l" t="t" r="r" b="b"/>
              <a:pathLst>
                <a:path w="333" h="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278" name="CustomShape 1414"/>
            <p:cNvSpPr/>
            <p:nvPr/>
          </p:nvSpPr>
          <p:spPr>
            <a:xfrm>
              <a:off x="7799760" y="2611800"/>
              <a:ext cx="13320" cy="13320"/>
            </a:xfrm>
            <a:custGeom>
              <a:avLst/>
              <a:gdLst/>
              <a:ahLst/>
              <a:rect l="l" t="t" r="r" b="b"/>
              <a:pathLst>
                <a:path w="333" h="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279" name="CustomShape 1415"/>
            <p:cNvSpPr/>
            <p:nvPr/>
          </p:nvSpPr>
          <p:spPr>
            <a:xfrm>
              <a:off x="7829640" y="2611800"/>
              <a:ext cx="13320" cy="1332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280" name="CustomShape 1416"/>
            <p:cNvSpPr/>
            <p:nvPr/>
          </p:nvSpPr>
          <p:spPr>
            <a:xfrm>
              <a:off x="7859160" y="2611800"/>
              <a:ext cx="13320" cy="13320"/>
            </a:xfrm>
            <a:custGeom>
              <a:avLst/>
              <a:gdLst/>
              <a:ahLst/>
              <a:rect l="l" t="t" r="r" b="b"/>
              <a:pathLst>
                <a:path w="333" h="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4281" name="CustomShape 1417"/>
            <p:cNvSpPr/>
            <p:nvPr/>
          </p:nvSpPr>
          <p:spPr>
            <a:xfrm>
              <a:off x="7888680" y="2611800"/>
              <a:ext cx="13320" cy="1332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4282" name="CustomShape 1418"/>
            <p:cNvSpPr/>
            <p:nvPr/>
          </p:nvSpPr>
          <p:spPr>
            <a:xfrm>
              <a:off x="7918560" y="2611800"/>
              <a:ext cx="13320" cy="13320"/>
            </a:xfrm>
            <a:custGeom>
              <a:avLst/>
              <a:gdLst/>
              <a:ahLst/>
              <a:rect l="l" t="t" r="r" b="b"/>
              <a:pathLst>
                <a:path w="332" h="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283" name="CustomShape 1419"/>
            <p:cNvSpPr/>
            <p:nvPr/>
          </p:nvSpPr>
          <p:spPr>
            <a:xfrm>
              <a:off x="6643080" y="264168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284" name="CustomShape 1420"/>
            <p:cNvSpPr/>
            <p:nvPr/>
          </p:nvSpPr>
          <p:spPr>
            <a:xfrm>
              <a:off x="6672960" y="264168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285" name="CustomShape 1421"/>
            <p:cNvSpPr/>
            <p:nvPr/>
          </p:nvSpPr>
          <p:spPr>
            <a:xfrm>
              <a:off x="6702480" y="2641680"/>
              <a:ext cx="13320" cy="1332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286" name="CustomShape 1422"/>
            <p:cNvSpPr/>
            <p:nvPr/>
          </p:nvSpPr>
          <p:spPr>
            <a:xfrm>
              <a:off x="6732360" y="264168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287" name="CustomShape 1423"/>
            <p:cNvSpPr/>
            <p:nvPr/>
          </p:nvSpPr>
          <p:spPr>
            <a:xfrm>
              <a:off x="6761880" y="264168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288" name="CustomShape 1424"/>
            <p:cNvSpPr/>
            <p:nvPr/>
          </p:nvSpPr>
          <p:spPr>
            <a:xfrm>
              <a:off x="6791400" y="264168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289" name="CustomShape 1425"/>
            <p:cNvSpPr/>
            <p:nvPr/>
          </p:nvSpPr>
          <p:spPr>
            <a:xfrm>
              <a:off x="6821280" y="2641680"/>
              <a:ext cx="13320" cy="1332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290" name="CustomShape 1426"/>
            <p:cNvSpPr/>
            <p:nvPr/>
          </p:nvSpPr>
          <p:spPr>
            <a:xfrm>
              <a:off x="6850800" y="2641680"/>
              <a:ext cx="13320" cy="13320"/>
            </a:xfrm>
            <a:custGeom>
              <a:avLst/>
              <a:gdLst/>
              <a:ahLst/>
              <a:rect l="l" t="t" r="r" b="b"/>
              <a:pathLst>
                <a:path w="333" h="332">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291" name="CustomShape 1427"/>
            <p:cNvSpPr/>
            <p:nvPr/>
          </p:nvSpPr>
          <p:spPr>
            <a:xfrm>
              <a:off x="6880680" y="264168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292" name="CustomShape 1428"/>
            <p:cNvSpPr/>
            <p:nvPr/>
          </p:nvSpPr>
          <p:spPr>
            <a:xfrm>
              <a:off x="7177320" y="2641680"/>
              <a:ext cx="13320" cy="1332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293" name="CustomShape 1429"/>
            <p:cNvSpPr/>
            <p:nvPr/>
          </p:nvSpPr>
          <p:spPr>
            <a:xfrm>
              <a:off x="7206840" y="264168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294" name="CustomShape 1430"/>
            <p:cNvSpPr/>
            <p:nvPr/>
          </p:nvSpPr>
          <p:spPr>
            <a:xfrm>
              <a:off x="7236360" y="2641680"/>
              <a:ext cx="13320" cy="13320"/>
            </a:xfrm>
            <a:custGeom>
              <a:avLst/>
              <a:gdLst/>
              <a:ahLst/>
              <a:rect l="l" t="t" r="r" b="b"/>
              <a:pathLst>
                <a:path w="333" h="332">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295" name="CustomShape 1431"/>
            <p:cNvSpPr/>
            <p:nvPr/>
          </p:nvSpPr>
          <p:spPr>
            <a:xfrm>
              <a:off x="7266240" y="264168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296" name="CustomShape 1432"/>
            <p:cNvSpPr/>
            <p:nvPr/>
          </p:nvSpPr>
          <p:spPr>
            <a:xfrm>
              <a:off x="7295760" y="2641680"/>
              <a:ext cx="13320" cy="13320"/>
            </a:xfrm>
            <a:custGeom>
              <a:avLst/>
              <a:gdLst/>
              <a:ahLst/>
              <a:rect l="l" t="t" r="r" b="b"/>
              <a:pathLst>
                <a:path w="333" h="332">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297" name="CustomShape 1433"/>
            <p:cNvSpPr/>
            <p:nvPr/>
          </p:nvSpPr>
          <p:spPr>
            <a:xfrm>
              <a:off x="7325280" y="2641680"/>
              <a:ext cx="13320" cy="13320"/>
            </a:xfrm>
            <a:custGeom>
              <a:avLst/>
              <a:gdLst/>
              <a:ahLst/>
              <a:rect l="l" t="t" r="r" b="b"/>
              <a:pathLst>
                <a:path w="333" h="332">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298" name="CustomShape 1434"/>
            <p:cNvSpPr/>
            <p:nvPr/>
          </p:nvSpPr>
          <p:spPr>
            <a:xfrm>
              <a:off x="7681320" y="2641680"/>
              <a:ext cx="13320" cy="13320"/>
            </a:xfrm>
            <a:custGeom>
              <a:avLst/>
              <a:gdLst/>
              <a:ahLst/>
              <a:rect l="l" t="t" r="r" b="b"/>
              <a:pathLst>
                <a:path w="332" h="332">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299" name="CustomShape 1435"/>
            <p:cNvSpPr/>
            <p:nvPr/>
          </p:nvSpPr>
          <p:spPr>
            <a:xfrm>
              <a:off x="7710840" y="2641680"/>
              <a:ext cx="13320" cy="13320"/>
            </a:xfrm>
            <a:custGeom>
              <a:avLst/>
              <a:gdLst/>
              <a:ahLst/>
              <a:rect l="l" t="t" r="r" b="b"/>
              <a:pathLst>
                <a:path w="333"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300" name="CustomShape 1436"/>
            <p:cNvSpPr/>
            <p:nvPr/>
          </p:nvSpPr>
          <p:spPr>
            <a:xfrm>
              <a:off x="7740720" y="2641680"/>
              <a:ext cx="13320" cy="13320"/>
            </a:xfrm>
            <a:custGeom>
              <a:avLst/>
              <a:gdLst/>
              <a:ahLst/>
              <a:rect l="l" t="t" r="r" b="b"/>
              <a:pathLst>
                <a:path w="333"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301" name="CustomShape 1437"/>
            <p:cNvSpPr/>
            <p:nvPr/>
          </p:nvSpPr>
          <p:spPr>
            <a:xfrm>
              <a:off x="7888680" y="2641680"/>
              <a:ext cx="13320" cy="13320"/>
            </a:xfrm>
            <a:custGeom>
              <a:avLst/>
              <a:gdLst/>
              <a:ahLst/>
              <a:rect l="l" t="t" r="r" b="b"/>
              <a:pathLst>
                <a:path w="333" h="332">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302" name="CustomShape 1438"/>
            <p:cNvSpPr/>
            <p:nvPr/>
          </p:nvSpPr>
          <p:spPr>
            <a:xfrm>
              <a:off x="7918560" y="2641680"/>
              <a:ext cx="13320" cy="13320"/>
            </a:xfrm>
            <a:custGeom>
              <a:avLst/>
              <a:gdLst/>
              <a:ahLst/>
              <a:rect l="l" t="t" r="r" b="b"/>
              <a:pathLst>
                <a:path w="332" h="332">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303" name="CustomShape 1439"/>
            <p:cNvSpPr/>
            <p:nvPr/>
          </p:nvSpPr>
          <p:spPr>
            <a:xfrm>
              <a:off x="7948440" y="2641680"/>
              <a:ext cx="13320" cy="13320"/>
            </a:xfrm>
            <a:custGeom>
              <a:avLst/>
              <a:gdLst/>
              <a:ahLst/>
              <a:rect l="l" t="t" r="r" b="b"/>
              <a:pathLst>
                <a:path w="332" h="332">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304" name="CustomShape 1440"/>
            <p:cNvSpPr/>
            <p:nvPr/>
          </p:nvSpPr>
          <p:spPr>
            <a:xfrm>
              <a:off x="6643080" y="2671200"/>
              <a:ext cx="13320" cy="13680"/>
            </a:xfrm>
            <a:custGeom>
              <a:avLst/>
              <a:gdLst/>
              <a:ahLst/>
              <a:rect l="l" t="t" r="r" b="b"/>
              <a:pathLst>
                <a:path w="332" h="34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style>
            <a:lnRef idx="0"/>
            <a:fillRef idx="0"/>
            <a:effectRef idx="0"/>
            <a:fontRef idx="minor"/>
          </p:style>
        </p:sp>
        <p:sp>
          <p:nvSpPr>
            <p:cNvPr id="4305" name="CustomShape 1441"/>
            <p:cNvSpPr/>
            <p:nvPr/>
          </p:nvSpPr>
          <p:spPr>
            <a:xfrm>
              <a:off x="6672960" y="2671200"/>
              <a:ext cx="13320" cy="13680"/>
            </a:xfrm>
            <a:custGeom>
              <a:avLst/>
              <a:gdLst/>
              <a:ahLst/>
              <a:rect l="l" t="t" r="r" b="b"/>
              <a:pathLst>
                <a:path w="333" h="34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style>
            <a:lnRef idx="0"/>
            <a:fillRef idx="0"/>
            <a:effectRef idx="0"/>
            <a:fontRef idx="minor"/>
          </p:style>
        </p:sp>
        <p:sp>
          <p:nvSpPr>
            <p:cNvPr id="4306" name="CustomShape 1442"/>
            <p:cNvSpPr/>
            <p:nvPr/>
          </p:nvSpPr>
          <p:spPr>
            <a:xfrm>
              <a:off x="6702480" y="2671200"/>
              <a:ext cx="13320" cy="13680"/>
            </a:xfrm>
            <a:custGeom>
              <a:avLst/>
              <a:gdLst/>
              <a:ahLst/>
              <a:rect l="l" t="t" r="r" b="b"/>
              <a:pathLst>
                <a:path w="333" h="34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style>
            <a:lnRef idx="0"/>
            <a:fillRef idx="0"/>
            <a:effectRef idx="0"/>
            <a:fontRef idx="minor"/>
          </p:style>
        </p:sp>
        <p:sp>
          <p:nvSpPr>
            <p:cNvPr id="4307" name="CustomShape 1443"/>
            <p:cNvSpPr/>
            <p:nvPr/>
          </p:nvSpPr>
          <p:spPr>
            <a:xfrm>
              <a:off x="6732360" y="2671200"/>
              <a:ext cx="13320" cy="13680"/>
            </a:xfrm>
            <a:custGeom>
              <a:avLst/>
              <a:gdLst/>
              <a:ahLst/>
              <a:rect l="l" t="t" r="r" b="b"/>
              <a:pathLst>
                <a:path w="333" h="34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style>
            <a:lnRef idx="0"/>
            <a:fillRef idx="0"/>
            <a:effectRef idx="0"/>
            <a:fontRef idx="minor"/>
          </p:style>
        </p:sp>
        <p:sp>
          <p:nvSpPr>
            <p:cNvPr id="4308" name="CustomShape 1444"/>
            <p:cNvSpPr/>
            <p:nvPr/>
          </p:nvSpPr>
          <p:spPr>
            <a:xfrm>
              <a:off x="6761880" y="2671200"/>
              <a:ext cx="13320" cy="13680"/>
            </a:xfrm>
            <a:custGeom>
              <a:avLst/>
              <a:gdLst/>
              <a:ahLst/>
              <a:rect l="l" t="t" r="r" b="b"/>
              <a:pathLst>
                <a:path w="333" h="34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style>
            <a:lnRef idx="0"/>
            <a:fillRef idx="0"/>
            <a:effectRef idx="0"/>
            <a:fontRef idx="minor"/>
          </p:style>
        </p:sp>
        <p:sp>
          <p:nvSpPr>
            <p:cNvPr id="4309" name="CustomShape 1445"/>
            <p:cNvSpPr/>
            <p:nvPr/>
          </p:nvSpPr>
          <p:spPr>
            <a:xfrm>
              <a:off x="6791400" y="2671200"/>
              <a:ext cx="13320" cy="13680"/>
            </a:xfrm>
            <a:custGeom>
              <a:avLst/>
              <a:gdLst/>
              <a:ahLst/>
              <a:rect l="l" t="t" r="r" b="b"/>
              <a:pathLst>
                <a:path w="333" h="34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style>
            <a:lnRef idx="0"/>
            <a:fillRef idx="0"/>
            <a:effectRef idx="0"/>
            <a:fontRef idx="minor"/>
          </p:style>
        </p:sp>
        <p:sp>
          <p:nvSpPr>
            <p:cNvPr id="4310" name="CustomShape 1446"/>
            <p:cNvSpPr/>
            <p:nvPr/>
          </p:nvSpPr>
          <p:spPr>
            <a:xfrm>
              <a:off x="6821280" y="2671200"/>
              <a:ext cx="13320" cy="13680"/>
            </a:xfrm>
            <a:custGeom>
              <a:avLst/>
              <a:gdLst/>
              <a:ahLst/>
              <a:rect l="l" t="t" r="r" b="b"/>
              <a:pathLst>
                <a:path w="333" h="34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style>
            <a:lnRef idx="0"/>
            <a:fillRef idx="0"/>
            <a:effectRef idx="0"/>
            <a:fontRef idx="minor"/>
          </p:style>
        </p:sp>
        <p:sp>
          <p:nvSpPr>
            <p:cNvPr id="4311" name="CustomShape 1447"/>
            <p:cNvSpPr/>
            <p:nvPr/>
          </p:nvSpPr>
          <p:spPr>
            <a:xfrm>
              <a:off x="6850800" y="2671200"/>
              <a:ext cx="13320" cy="13680"/>
            </a:xfrm>
            <a:custGeom>
              <a:avLst/>
              <a:gdLst/>
              <a:ahLst/>
              <a:rect l="l" t="t" r="r" b="b"/>
              <a:pathLst>
                <a:path w="333" h="34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style>
            <a:lnRef idx="0"/>
            <a:fillRef idx="0"/>
            <a:effectRef idx="0"/>
            <a:fontRef idx="minor"/>
          </p:style>
        </p:sp>
        <p:sp>
          <p:nvSpPr>
            <p:cNvPr id="4312" name="CustomShape 1448"/>
            <p:cNvSpPr/>
            <p:nvPr/>
          </p:nvSpPr>
          <p:spPr>
            <a:xfrm>
              <a:off x="6880680" y="2671200"/>
              <a:ext cx="13320" cy="13680"/>
            </a:xfrm>
            <a:custGeom>
              <a:avLst/>
              <a:gdLst/>
              <a:ahLst/>
              <a:rect l="l" t="t" r="r" b="b"/>
              <a:pathLst>
                <a:path w="332" h="34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style>
            <a:lnRef idx="0"/>
            <a:fillRef idx="0"/>
            <a:effectRef idx="0"/>
            <a:fontRef idx="minor"/>
          </p:style>
        </p:sp>
        <p:sp>
          <p:nvSpPr>
            <p:cNvPr id="4313" name="CustomShape 1449"/>
            <p:cNvSpPr/>
            <p:nvPr/>
          </p:nvSpPr>
          <p:spPr>
            <a:xfrm>
              <a:off x="7177320" y="2671200"/>
              <a:ext cx="13320" cy="13680"/>
            </a:xfrm>
            <a:custGeom>
              <a:avLst/>
              <a:gdLst/>
              <a:ahLst/>
              <a:rect l="l" t="t" r="r" b="b"/>
              <a:pathLst>
                <a:path w="333" h="34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style>
            <a:lnRef idx="0"/>
            <a:fillRef idx="0"/>
            <a:effectRef idx="0"/>
            <a:fontRef idx="minor"/>
          </p:style>
        </p:sp>
        <p:sp>
          <p:nvSpPr>
            <p:cNvPr id="4314" name="CustomShape 1450"/>
            <p:cNvSpPr/>
            <p:nvPr/>
          </p:nvSpPr>
          <p:spPr>
            <a:xfrm>
              <a:off x="7206840" y="2671200"/>
              <a:ext cx="13320" cy="13680"/>
            </a:xfrm>
            <a:custGeom>
              <a:avLst/>
              <a:gdLst/>
              <a:ahLst/>
              <a:rect l="l" t="t" r="r" b="b"/>
              <a:pathLst>
                <a:path w="333" h="34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style>
            <a:lnRef idx="0"/>
            <a:fillRef idx="0"/>
            <a:effectRef idx="0"/>
            <a:fontRef idx="minor"/>
          </p:style>
        </p:sp>
        <p:sp>
          <p:nvSpPr>
            <p:cNvPr id="4315" name="CustomShape 1451"/>
            <p:cNvSpPr/>
            <p:nvPr/>
          </p:nvSpPr>
          <p:spPr>
            <a:xfrm>
              <a:off x="7236360" y="2671200"/>
              <a:ext cx="13320" cy="13680"/>
            </a:xfrm>
            <a:custGeom>
              <a:avLst/>
              <a:gdLst/>
              <a:ahLst/>
              <a:rect l="l" t="t" r="r" b="b"/>
              <a:pathLst>
                <a:path w="333" h="34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style>
            <a:lnRef idx="0"/>
            <a:fillRef idx="0"/>
            <a:effectRef idx="0"/>
            <a:fontRef idx="minor"/>
          </p:style>
        </p:sp>
        <p:sp>
          <p:nvSpPr>
            <p:cNvPr id="4316" name="CustomShape 1452"/>
            <p:cNvSpPr/>
            <p:nvPr/>
          </p:nvSpPr>
          <p:spPr>
            <a:xfrm>
              <a:off x="7266240" y="2671200"/>
              <a:ext cx="13320" cy="13680"/>
            </a:xfrm>
            <a:custGeom>
              <a:avLst/>
              <a:gdLst/>
              <a:ahLst/>
              <a:rect l="l" t="t" r="r" b="b"/>
              <a:pathLst>
                <a:path w="333" h="34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style>
            <a:lnRef idx="0"/>
            <a:fillRef idx="0"/>
            <a:effectRef idx="0"/>
            <a:fontRef idx="minor"/>
          </p:style>
        </p:sp>
        <p:sp>
          <p:nvSpPr>
            <p:cNvPr id="4317" name="CustomShape 1453"/>
            <p:cNvSpPr/>
            <p:nvPr/>
          </p:nvSpPr>
          <p:spPr>
            <a:xfrm>
              <a:off x="7295760" y="2671200"/>
              <a:ext cx="13320" cy="13680"/>
            </a:xfrm>
            <a:custGeom>
              <a:avLst/>
              <a:gdLst/>
              <a:ahLst/>
              <a:rect l="l" t="t" r="r" b="b"/>
              <a:pathLst>
                <a:path w="333" h="34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style>
            <a:lnRef idx="0"/>
            <a:fillRef idx="0"/>
            <a:effectRef idx="0"/>
            <a:fontRef idx="minor"/>
          </p:style>
        </p:sp>
        <p:sp>
          <p:nvSpPr>
            <p:cNvPr id="4318" name="CustomShape 1454"/>
            <p:cNvSpPr/>
            <p:nvPr/>
          </p:nvSpPr>
          <p:spPr>
            <a:xfrm>
              <a:off x="7325280" y="2671200"/>
              <a:ext cx="13320" cy="13680"/>
            </a:xfrm>
            <a:custGeom>
              <a:avLst/>
              <a:gdLst/>
              <a:ahLst/>
              <a:rect l="l" t="t" r="r" b="b"/>
              <a:pathLst>
                <a:path w="333" h="34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style>
            <a:lnRef idx="0"/>
            <a:fillRef idx="0"/>
            <a:effectRef idx="0"/>
            <a:fontRef idx="minor"/>
          </p:style>
        </p:sp>
        <p:sp>
          <p:nvSpPr>
            <p:cNvPr id="4319" name="CustomShape 1455"/>
            <p:cNvSpPr/>
            <p:nvPr/>
          </p:nvSpPr>
          <p:spPr>
            <a:xfrm>
              <a:off x="7918560" y="2671200"/>
              <a:ext cx="13320" cy="13680"/>
            </a:xfrm>
            <a:custGeom>
              <a:avLst/>
              <a:gdLst/>
              <a:ahLst/>
              <a:rect l="l" t="t" r="r" b="b"/>
              <a:pathLst>
                <a:path w="332" h="34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style>
            <a:lnRef idx="0"/>
            <a:fillRef idx="0"/>
            <a:effectRef idx="0"/>
            <a:fontRef idx="minor"/>
          </p:style>
        </p:sp>
        <p:sp>
          <p:nvSpPr>
            <p:cNvPr id="4320" name="CustomShape 1456"/>
            <p:cNvSpPr/>
            <p:nvPr/>
          </p:nvSpPr>
          <p:spPr>
            <a:xfrm>
              <a:off x="6672960" y="2701080"/>
              <a:ext cx="13320" cy="13320"/>
            </a:xfrm>
            <a:custGeom>
              <a:avLst/>
              <a:gdLst/>
              <a:ahLst/>
              <a:rect l="l" t="t" r="r" b="b"/>
              <a:pathLst>
                <a:path w="333" h="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321" name="CustomShape 1457"/>
            <p:cNvSpPr/>
            <p:nvPr/>
          </p:nvSpPr>
          <p:spPr>
            <a:xfrm>
              <a:off x="6702480" y="2701080"/>
              <a:ext cx="13320" cy="13320"/>
            </a:xfrm>
            <a:custGeom>
              <a:avLst/>
              <a:gdLst/>
              <a:ahLst/>
              <a:rect l="l" t="t" r="r" b="b"/>
              <a:pathLst>
                <a:path w="333" h="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322" name="CustomShape 1458"/>
            <p:cNvSpPr/>
            <p:nvPr/>
          </p:nvSpPr>
          <p:spPr>
            <a:xfrm>
              <a:off x="6732360" y="2701080"/>
              <a:ext cx="13320" cy="13320"/>
            </a:xfrm>
            <a:custGeom>
              <a:avLst/>
              <a:gdLst/>
              <a:ahLst/>
              <a:rect l="l" t="t" r="r" b="b"/>
              <a:pathLst>
                <a:path w="333" h="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323" name="CustomShape 1459"/>
            <p:cNvSpPr/>
            <p:nvPr/>
          </p:nvSpPr>
          <p:spPr>
            <a:xfrm>
              <a:off x="6761880" y="2701080"/>
              <a:ext cx="13320" cy="13320"/>
            </a:xfrm>
            <a:custGeom>
              <a:avLst/>
              <a:gdLst/>
              <a:ahLst/>
              <a:rect l="l" t="t" r="r" b="b"/>
              <a:pathLst>
                <a:path w="333" h="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324" name="CustomShape 1460"/>
            <p:cNvSpPr/>
            <p:nvPr/>
          </p:nvSpPr>
          <p:spPr>
            <a:xfrm>
              <a:off x="6791400" y="2701080"/>
              <a:ext cx="13320" cy="13320"/>
            </a:xfrm>
            <a:custGeom>
              <a:avLst/>
              <a:gdLst/>
              <a:ahLst/>
              <a:rect l="l" t="t" r="r" b="b"/>
              <a:pathLst>
                <a:path w="333" h="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325" name="CustomShape 1461"/>
            <p:cNvSpPr/>
            <p:nvPr/>
          </p:nvSpPr>
          <p:spPr>
            <a:xfrm>
              <a:off x="6821280" y="2701080"/>
              <a:ext cx="13320" cy="13320"/>
            </a:xfrm>
            <a:custGeom>
              <a:avLst/>
              <a:gdLst/>
              <a:ahLst/>
              <a:rect l="l" t="t" r="r" b="b"/>
              <a:pathLst>
                <a:path w="333" h="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326" name="CustomShape 1462"/>
            <p:cNvSpPr/>
            <p:nvPr/>
          </p:nvSpPr>
          <p:spPr>
            <a:xfrm>
              <a:off x="6850800" y="2701080"/>
              <a:ext cx="13320" cy="13320"/>
            </a:xfrm>
            <a:custGeom>
              <a:avLst/>
              <a:gdLst/>
              <a:ahLst/>
              <a:rect l="l" t="t" r="r" b="b"/>
              <a:pathLst>
                <a:path w="333" h="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327" name="CustomShape 1463"/>
            <p:cNvSpPr/>
            <p:nvPr/>
          </p:nvSpPr>
          <p:spPr>
            <a:xfrm>
              <a:off x="6880680" y="2701080"/>
              <a:ext cx="13320" cy="13320"/>
            </a:xfrm>
            <a:custGeom>
              <a:avLst/>
              <a:gdLst/>
              <a:ahLst/>
              <a:rect l="l" t="t" r="r" b="b"/>
              <a:pathLst>
                <a:path w="332" h="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328" name="CustomShape 1464"/>
            <p:cNvSpPr/>
            <p:nvPr/>
          </p:nvSpPr>
          <p:spPr>
            <a:xfrm>
              <a:off x="7177320" y="2701080"/>
              <a:ext cx="13320" cy="13320"/>
            </a:xfrm>
            <a:custGeom>
              <a:avLst/>
              <a:gdLst/>
              <a:ahLst/>
              <a:rect l="l" t="t" r="r" b="b"/>
              <a:pathLst>
                <a:path w="333" h="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329" name="CustomShape 1465"/>
            <p:cNvSpPr/>
            <p:nvPr/>
          </p:nvSpPr>
          <p:spPr>
            <a:xfrm>
              <a:off x="7206840" y="2701080"/>
              <a:ext cx="13320" cy="13320"/>
            </a:xfrm>
            <a:custGeom>
              <a:avLst/>
              <a:gdLst/>
              <a:ahLst/>
              <a:rect l="l" t="t" r="r" b="b"/>
              <a:pathLst>
                <a:path w="333" h="333">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330" name="CustomShape 1466"/>
            <p:cNvSpPr/>
            <p:nvPr/>
          </p:nvSpPr>
          <p:spPr>
            <a:xfrm>
              <a:off x="7236360" y="2701080"/>
              <a:ext cx="13320" cy="13320"/>
            </a:xfrm>
            <a:custGeom>
              <a:avLst/>
              <a:gdLst/>
              <a:ahLst/>
              <a:rect l="l" t="t" r="r" b="b"/>
              <a:pathLst>
                <a:path w="333" h="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331" name="CustomShape 1467"/>
            <p:cNvSpPr/>
            <p:nvPr/>
          </p:nvSpPr>
          <p:spPr>
            <a:xfrm>
              <a:off x="7266240" y="2701080"/>
              <a:ext cx="13320" cy="13320"/>
            </a:xfrm>
            <a:custGeom>
              <a:avLst/>
              <a:gdLst/>
              <a:ahLst/>
              <a:rect l="l" t="t" r="r" b="b"/>
              <a:pathLst>
                <a:path w="333" h="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332" name="CustomShape 1468"/>
            <p:cNvSpPr/>
            <p:nvPr/>
          </p:nvSpPr>
          <p:spPr>
            <a:xfrm>
              <a:off x="7295760" y="2701080"/>
              <a:ext cx="13320" cy="13320"/>
            </a:xfrm>
            <a:custGeom>
              <a:avLst/>
              <a:gdLst/>
              <a:ahLst/>
              <a:rect l="l" t="t" r="r" b="b"/>
              <a:pathLst>
                <a:path w="333" h="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333" name="CustomShape 1469"/>
            <p:cNvSpPr/>
            <p:nvPr/>
          </p:nvSpPr>
          <p:spPr>
            <a:xfrm>
              <a:off x="7325280" y="2701080"/>
              <a:ext cx="13320" cy="13320"/>
            </a:xfrm>
            <a:custGeom>
              <a:avLst/>
              <a:gdLst/>
              <a:ahLst/>
              <a:rect l="l" t="t" r="r" b="b"/>
              <a:pathLst>
                <a:path w="333" h="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334" name="CustomShape 1470"/>
            <p:cNvSpPr/>
            <p:nvPr/>
          </p:nvSpPr>
          <p:spPr>
            <a:xfrm>
              <a:off x="7384680" y="2701080"/>
              <a:ext cx="13320" cy="13320"/>
            </a:xfrm>
            <a:custGeom>
              <a:avLst/>
              <a:gdLst/>
              <a:ahLst/>
              <a:rect l="l" t="t" r="r" b="b"/>
              <a:pathLst>
                <a:path w="333" h="333">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335" name="CustomShape 1471"/>
            <p:cNvSpPr/>
            <p:nvPr/>
          </p:nvSpPr>
          <p:spPr>
            <a:xfrm>
              <a:off x="7829640" y="2701080"/>
              <a:ext cx="13320" cy="13320"/>
            </a:xfrm>
            <a:custGeom>
              <a:avLst/>
              <a:gdLst/>
              <a:ahLst/>
              <a:rect l="l" t="t" r="r" b="b"/>
              <a:pathLst>
                <a:path w="333" h="333">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336" name="CustomShape 1472"/>
            <p:cNvSpPr/>
            <p:nvPr/>
          </p:nvSpPr>
          <p:spPr>
            <a:xfrm>
              <a:off x="7859160" y="2701080"/>
              <a:ext cx="13320" cy="13320"/>
            </a:xfrm>
            <a:custGeom>
              <a:avLst/>
              <a:gdLst/>
              <a:ahLst/>
              <a:rect l="l" t="t" r="r" b="b"/>
              <a:pathLst>
                <a:path w="333" h="333">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337" name="CustomShape 1473"/>
            <p:cNvSpPr/>
            <p:nvPr/>
          </p:nvSpPr>
          <p:spPr>
            <a:xfrm>
              <a:off x="7888680" y="2701080"/>
              <a:ext cx="13320" cy="13320"/>
            </a:xfrm>
            <a:custGeom>
              <a:avLst/>
              <a:gdLst/>
              <a:ahLst/>
              <a:rect l="l" t="t" r="r" b="b"/>
              <a:pathLst>
                <a:path w="333" h="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338" name="CustomShape 1474"/>
            <p:cNvSpPr/>
            <p:nvPr/>
          </p:nvSpPr>
          <p:spPr>
            <a:xfrm>
              <a:off x="7918560" y="2701080"/>
              <a:ext cx="13320" cy="13320"/>
            </a:xfrm>
            <a:custGeom>
              <a:avLst/>
              <a:gdLst/>
              <a:ahLst/>
              <a:rect l="l" t="t" r="r" b="b"/>
              <a:pathLst>
                <a:path w="332" h="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339" name="CustomShape 1475"/>
            <p:cNvSpPr/>
            <p:nvPr/>
          </p:nvSpPr>
          <p:spPr>
            <a:xfrm>
              <a:off x="6702480" y="2730960"/>
              <a:ext cx="13320" cy="13320"/>
            </a:xfrm>
            <a:custGeom>
              <a:avLst/>
              <a:gdLst/>
              <a:ahLst/>
              <a:rect l="l" t="t" r="r" b="b"/>
              <a:pathLst>
                <a:path w="333" h="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340" name="CustomShape 1476"/>
            <p:cNvSpPr/>
            <p:nvPr/>
          </p:nvSpPr>
          <p:spPr>
            <a:xfrm>
              <a:off x="6732360" y="2730960"/>
              <a:ext cx="13320" cy="13320"/>
            </a:xfrm>
            <a:custGeom>
              <a:avLst/>
              <a:gdLst/>
              <a:ahLst/>
              <a:rect l="l" t="t" r="r" b="b"/>
              <a:pathLst>
                <a:path w="333" h="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style>
            <a:lnRef idx="0"/>
            <a:fillRef idx="0"/>
            <a:effectRef idx="0"/>
            <a:fontRef idx="minor"/>
          </p:style>
        </p:sp>
        <p:sp>
          <p:nvSpPr>
            <p:cNvPr id="4341" name="CustomShape 1477"/>
            <p:cNvSpPr/>
            <p:nvPr/>
          </p:nvSpPr>
          <p:spPr>
            <a:xfrm>
              <a:off x="6761880" y="2730960"/>
              <a:ext cx="13320" cy="13320"/>
            </a:xfrm>
            <a:custGeom>
              <a:avLst/>
              <a:gdLst/>
              <a:ahLst/>
              <a:rect l="l" t="t" r="r" b="b"/>
              <a:pathLst>
                <a:path w="333" h="333">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style>
            <a:lnRef idx="0"/>
            <a:fillRef idx="0"/>
            <a:effectRef idx="0"/>
            <a:fontRef idx="minor"/>
          </p:style>
        </p:sp>
        <p:sp>
          <p:nvSpPr>
            <p:cNvPr id="4342" name="CustomShape 1478"/>
            <p:cNvSpPr/>
            <p:nvPr/>
          </p:nvSpPr>
          <p:spPr>
            <a:xfrm>
              <a:off x="6791400" y="2730960"/>
              <a:ext cx="13320" cy="13320"/>
            </a:xfrm>
            <a:custGeom>
              <a:avLst/>
              <a:gdLst/>
              <a:ahLst/>
              <a:rect l="l" t="t" r="r" b="b"/>
              <a:pathLst>
                <a:path w="333" h="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style>
            <a:lnRef idx="0"/>
            <a:fillRef idx="0"/>
            <a:effectRef idx="0"/>
            <a:fontRef idx="minor"/>
          </p:style>
        </p:sp>
        <p:sp>
          <p:nvSpPr>
            <p:cNvPr id="4343" name="CustomShape 1479"/>
            <p:cNvSpPr/>
            <p:nvPr/>
          </p:nvSpPr>
          <p:spPr>
            <a:xfrm>
              <a:off x="6821280" y="2730960"/>
              <a:ext cx="13320" cy="13320"/>
            </a:xfrm>
            <a:custGeom>
              <a:avLst/>
              <a:gdLst/>
              <a:ahLst/>
              <a:rect l="l" t="t" r="r" b="b"/>
              <a:pathLst>
                <a:path w="333" h="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style>
            <a:lnRef idx="0"/>
            <a:fillRef idx="0"/>
            <a:effectRef idx="0"/>
            <a:fontRef idx="minor"/>
          </p:style>
        </p:sp>
        <p:sp>
          <p:nvSpPr>
            <p:cNvPr id="4344" name="CustomShape 1480"/>
            <p:cNvSpPr/>
            <p:nvPr/>
          </p:nvSpPr>
          <p:spPr>
            <a:xfrm>
              <a:off x="6850800" y="2730960"/>
              <a:ext cx="13320" cy="13320"/>
            </a:xfrm>
            <a:custGeom>
              <a:avLst/>
              <a:gdLst/>
              <a:ahLst/>
              <a:rect l="l" t="t" r="r" b="b"/>
              <a:pathLst>
                <a:path w="333" h="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style>
            <a:lnRef idx="0"/>
            <a:fillRef idx="0"/>
            <a:effectRef idx="0"/>
            <a:fontRef idx="minor"/>
          </p:style>
        </p:sp>
        <p:sp>
          <p:nvSpPr>
            <p:cNvPr id="4345" name="CustomShape 1481"/>
            <p:cNvSpPr/>
            <p:nvPr/>
          </p:nvSpPr>
          <p:spPr>
            <a:xfrm>
              <a:off x="7177320" y="2730960"/>
              <a:ext cx="13320" cy="13320"/>
            </a:xfrm>
            <a:custGeom>
              <a:avLst/>
              <a:gdLst/>
              <a:ahLst/>
              <a:rect l="l" t="t" r="r" b="b"/>
              <a:pathLst>
                <a:path w="333" h="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style>
            <a:lnRef idx="0"/>
            <a:fillRef idx="0"/>
            <a:effectRef idx="0"/>
            <a:fontRef idx="minor"/>
          </p:style>
        </p:sp>
        <p:sp>
          <p:nvSpPr>
            <p:cNvPr id="4346" name="CustomShape 1482"/>
            <p:cNvSpPr/>
            <p:nvPr/>
          </p:nvSpPr>
          <p:spPr>
            <a:xfrm>
              <a:off x="7206840" y="2730960"/>
              <a:ext cx="13320" cy="13320"/>
            </a:xfrm>
            <a:custGeom>
              <a:avLst/>
              <a:gdLst/>
              <a:ahLst/>
              <a:rect l="l" t="t" r="r" b="b"/>
              <a:pathLst>
                <a:path w="333" h="333">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347" name="CustomShape 1483"/>
            <p:cNvSpPr/>
            <p:nvPr/>
          </p:nvSpPr>
          <p:spPr>
            <a:xfrm>
              <a:off x="7236360" y="2730960"/>
              <a:ext cx="13320" cy="13320"/>
            </a:xfrm>
            <a:custGeom>
              <a:avLst/>
              <a:gdLst/>
              <a:ahLst/>
              <a:rect l="l" t="t" r="r" b="b"/>
              <a:pathLst>
                <a:path w="333" h="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348" name="CustomShape 1484"/>
            <p:cNvSpPr/>
            <p:nvPr/>
          </p:nvSpPr>
          <p:spPr>
            <a:xfrm>
              <a:off x="7266240" y="2730960"/>
              <a:ext cx="13320" cy="13320"/>
            </a:xfrm>
            <a:custGeom>
              <a:avLst/>
              <a:gdLst/>
              <a:ahLst/>
              <a:rect l="l" t="t" r="r" b="b"/>
              <a:pathLst>
                <a:path w="333" h="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style>
            <a:lnRef idx="0"/>
            <a:fillRef idx="0"/>
            <a:effectRef idx="0"/>
            <a:fontRef idx="minor"/>
          </p:style>
        </p:sp>
        <p:sp>
          <p:nvSpPr>
            <p:cNvPr id="4349" name="CustomShape 1485"/>
            <p:cNvSpPr/>
            <p:nvPr/>
          </p:nvSpPr>
          <p:spPr>
            <a:xfrm>
              <a:off x="7295760" y="2730960"/>
              <a:ext cx="13320" cy="13320"/>
            </a:xfrm>
            <a:custGeom>
              <a:avLst/>
              <a:gdLst/>
              <a:ahLst/>
              <a:rect l="l" t="t" r="r" b="b"/>
              <a:pathLst>
                <a:path w="333" h="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style>
            <a:lnRef idx="0"/>
            <a:fillRef idx="0"/>
            <a:effectRef idx="0"/>
            <a:fontRef idx="minor"/>
          </p:style>
        </p:sp>
        <p:sp>
          <p:nvSpPr>
            <p:cNvPr id="4350" name="CustomShape 1486"/>
            <p:cNvSpPr/>
            <p:nvPr/>
          </p:nvSpPr>
          <p:spPr>
            <a:xfrm>
              <a:off x="7325280" y="2730960"/>
              <a:ext cx="13320" cy="13320"/>
            </a:xfrm>
            <a:custGeom>
              <a:avLst/>
              <a:gdLst/>
              <a:ahLst/>
              <a:rect l="l" t="t" r="r" b="b"/>
              <a:pathLst>
                <a:path w="333" h="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style>
            <a:lnRef idx="0"/>
            <a:fillRef idx="0"/>
            <a:effectRef idx="0"/>
            <a:fontRef idx="minor"/>
          </p:style>
        </p:sp>
        <p:sp>
          <p:nvSpPr>
            <p:cNvPr id="4351" name="CustomShape 1487"/>
            <p:cNvSpPr/>
            <p:nvPr/>
          </p:nvSpPr>
          <p:spPr>
            <a:xfrm>
              <a:off x="7355160" y="2730960"/>
              <a:ext cx="13320" cy="13320"/>
            </a:xfrm>
            <a:custGeom>
              <a:avLst/>
              <a:gdLst/>
              <a:ahLst/>
              <a:rect l="l" t="t" r="r" b="b"/>
              <a:pathLst>
                <a:path w="333" h="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style>
            <a:lnRef idx="0"/>
            <a:fillRef idx="0"/>
            <a:effectRef idx="0"/>
            <a:fontRef idx="minor"/>
          </p:style>
        </p:sp>
        <p:sp>
          <p:nvSpPr>
            <p:cNvPr id="4352" name="CustomShape 1488"/>
            <p:cNvSpPr/>
            <p:nvPr/>
          </p:nvSpPr>
          <p:spPr>
            <a:xfrm>
              <a:off x="7384680" y="2730960"/>
              <a:ext cx="13320" cy="13320"/>
            </a:xfrm>
            <a:custGeom>
              <a:avLst/>
              <a:gdLst/>
              <a:ahLst/>
              <a:rect l="l" t="t" r="r" b="b"/>
              <a:pathLst>
                <a:path w="333" h="333">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style>
            <a:lnRef idx="0"/>
            <a:fillRef idx="0"/>
            <a:effectRef idx="0"/>
            <a:fontRef idx="minor"/>
          </p:style>
        </p:sp>
        <p:sp>
          <p:nvSpPr>
            <p:cNvPr id="4353" name="CustomShape 1489"/>
            <p:cNvSpPr/>
            <p:nvPr/>
          </p:nvSpPr>
          <p:spPr>
            <a:xfrm>
              <a:off x="7799760" y="2730960"/>
              <a:ext cx="13320" cy="13320"/>
            </a:xfrm>
            <a:custGeom>
              <a:avLst/>
              <a:gdLst/>
              <a:ahLst/>
              <a:rect l="l" t="t" r="r" b="b"/>
              <a:pathLst>
                <a:path w="333" h="333">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354" name="CustomShape 1490"/>
            <p:cNvSpPr/>
            <p:nvPr/>
          </p:nvSpPr>
          <p:spPr>
            <a:xfrm>
              <a:off x="7829640" y="2730960"/>
              <a:ext cx="13320" cy="13320"/>
            </a:xfrm>
            <a:custGeom>
              <a:avLst/>
              <a:gdLst/>
              <a:ahLst/>
              <a:rect l="l" t="t" r="r" b="b"/>
              <a:pathLst>
                <a:path w="333" h="333">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style>
            <a:lnRef idx="0"/>
            <a:fillRef idx="0"/>
            <a:effectRef idx="0"/>
            <a:fontRef idx="minor"/>
          </p:style>
        </p:sp>
        <p:sp>
          <p:nvSpPr>
            <p:cNvPr id="4355" name="CustomShape 1491"/>
            <p:cNvSpPr/>
            <p:nvPr/>
          </p:nvSpPr>
          <p:spPr>
            <a:xfrm>
              <a:off x="7859160" y="2730960"/>
              <a:ext cx="13320" cy="13320"/>
            </a:xfrm>
            <a:custGeom>
              <a:avLst/>
              <a:gdLst/>
              <a:ahLst/>
              <a:rect l="l" t="t" r="r" b="b"/>
              <a:pathLst>
                <a:path w="333" h="333">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style>
            <a:lnRef idx="0"/>
            <a:fillRef idx="0"/>
            <a:effectRef idx="0"/>
            <a:fontRef idx="minor"/>
          </p:style>
        </p:sp>
        <p:sp>
          <p:nvSpPr>
            <p:cNvPr id="4356" name="CustomShape 1492"/>
            <p:cNvSpPr/>
            <p:nvPr/>
          </p:nvSpPr>
          <p:spPr>
            <a:xfrm>
              <a:off x="7888680" y="2730960"/>
              <a:ext cx="13320" cy="13320"/>
            </a:xfrm>
            <a:custGeom>
              <a:avLst/>
              <a:gdLst/>
              <a:ahLst/>
              <a:rect l="l" t="t" r="r" b="b"/>
              <a:pathLst>
                <a:path w="333" h="333">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style>
            <a:lnRef idx="0"/>
            <a:fillRef idx="0"/>
            <a:effectRef idx="0"/>
            <a:fontRef idx="minor"/>
          </p:style>
        </p:sp>
        <p:sp>
          <p:nvSpPr>
            <p:cNvPr id="4357" name="CustomShape 1493"/>
            <p:cNvSpPr/>
            <p:nvPr/>
          </p:nvSpPr>
          <p:spPr>
            <a:xfrm>
              <a:off x="7918560" y="2730960"/>
              <a:ext cx="13320" cy="13320"/>
            </a:xfrm>
            <a:custGeom>
              <a:avLst/>
              <a:gdLst/>
              <a:ahLst/>
              <a:rect l="l" t="t" r="r" b="b"/>
              <a:pathLst>
                <a:path w="332" h="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style>
            <a:lnRef idx="0"/>
            <a:fillRef idx="0"/>
            <a:effectRef idx="0"/>
            <a:fontRef idx="minor"/>
          </p:style>
        </p:sp>
        <p:sp>
          <p:nvSpPr>
            <p:cNvPr id="4358" name="CustomShape 1494"/>
            <p:cNvSpPr/>
            <p:nvPr/>
          </p:nvSpPr>
          <p:spPr>
            <a:xfrm>
              <a:off x="6702480" y="2760480"/>
              <a:ext cx="13320" cy="13320"/>
            </a:xfrm>
            <a:custGeom>
              <a:avLst/>
              <a:gdLst/>
              <a:ahLst/>
              <a:rect l="l" t="t" r="r" b="b"/>
              <a:pathLst>
                <a:path w="333" h="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359" name="CustomShape 1495"/>
            <p:cNvSpPr/>
            <p:nvPr/>
          </p:nvSpPr>
          <p:spPr>
            <a:xfrm>
              <a:off x="6732360" y="2760480"/>
              <a:ext cx="13320" cy="13320"/>
            </a:xfrm>
            <a:custGeom>
              <a:avLst/>
              <a:gdLst/>
              <a:ahLst/>
              <a:rect l="l" t="t" r="r" b="b"/>
              <a:pathLst>
                <a:path w="333" h="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style>
            <a:lnRef idx="0"/>
            <a:fillRef idx="0"/>
            <a:effectRef idx="0"/>
            <a:fontRef idx="minor"/>
          </p:style>
        </p:sp>
        <p:sp>
          <p:nvSpPr>
            <p:cNvPr id="4360" name="CustomShape 1496"/>
            <p:cNvSpPr/>
            <p:nvPr/>
          </p:nvSpPr>
          <p:spPr>
            <a:xfrm>
              <a:off x="6761880" y="2760480"/>
              <a:ext cx="13320" cy="13320"/>
            </a:xfrm>
            <a:custGeom>
              <a:avLst/>
              <a:gdLst/>
              <a:ahLst/>
              <a:rect l="l" t="t" r="r" b="b"/>
              <a:pathLst>
                <a:path w="333" h="333">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style>
            <a:lnRef idx="0"/>
            <a:fillRef idx="0"/>
            <a:effectRef idx="0"/>
            <a:fontRef idx="minor"/>
          </p:style>
        </p:sp>
        <p:sp>
          <p:nvSpPr>
            <p:cNvPr id="4361" name="CustomShape 1497"/>
            <p:cNvSpPr/>
            <p:nvPr/>
          </p:nvSpPr>
          <p:spPr>
            <a:xfrm>
              <a:off x="6791400" y="2760480"/>
              <a:ext cx="13320" cy="1332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style>
            <a:lnRef idx="0"/>
            <a:fillRef idx="0"/>
            <a:effectRef idx="0"/>
            <a:fontRef idx="minor"/>
          </p:style>
        </p:sp>
        <p:sp>
          <p:nvSpPr>
            <p:cNvPr id="4362" name="CustomShape 1498"/>
            <p:cNvSpPr/>
            <p:nvPr/>
          </p:nvSpPr>
          <p:spPr>
            <a:xfrm>
              <a:off x="6821280" y="2760480"/>
              <a:ext cx="13320" cy="13320"/>
            </a:xfrm>
            <a:custGeom>
              <a:avLst/>
              <a:gdLst/>
              <a:ahLst/>
              <a:rect l="l" t="t" r="r" b="b"/>
              <a:pathLst>
                <a:path w="333" h="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style>
            <a:lnRef idx="0"/>
            <a:fillRef idx="0"/>
            <a:effectRef idx="0"/>
            <a:fontRef idx="minor"/>
          </p:style>
        </p:sp>
        <p:sp>
          <p:nvSpPr>
            <p:cNvPr id="4363" name="CustomShape 1499"/>
            <p:cNvSpPr/>
            <p:nvPr/>
          </p:nvSpPr>
          <p:spPr>
            <a:xfrm>
              <a:off x="6850800" y="2760480"/>
              <a:ext cx="13320" cy="13320"/>
            </a:xfrm>
            <a:custGeom>
              <a:avLst/>
              <a:gdLst/>
              <a:ahLst/>
              <a:rect l="l" t="t" r="r" b="b"/>
              <a:pathLst>
                <a:path w="333" h="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style>
            <a:lnRef idx="0"/>
            <a:fillRef idx="0"/>
            <a:effectRef idx="0"/>
            <a:fontRef idx="minor"/>
          </p:style>
        </p:sp>
        <p:sp>
          <p:nvSpPr>
            <p:cNvPr id="4364" name="CustomShape 1500"/>
            <p:cNvSpPr/>
            <p:nvPr/>
          </p:nvSpPr>
          <p:spPr>
            <a:xfrm>
              <a:off x="7206840" y="2760480"/>
              <a:ext cx="13320" cy="13320"/>
            </a:xfrm>
            <a:custGeom>
              <a:avLst/>
              <a:gdLst/>
              <a:ahLst/>
              <a:rect l="l" t="t" r="r" b="b"/>
              <a:pathLst>
                <a:path w="333"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365" name="CustomShape 1501"/>
            <p:cNvSpPr/>
            <p:nvPr/>
          </p:nvSpPr>
          <p:spPr>
            <a:xfrm>
              <a:off x="7236360" y="2760480"/>
              <a:ext cx="13320" cy="13320"/>
            </a:xfrm>
            <a:custGeom>
              <a:avLst/>
              <a:gdLst/>
              <a:ahLst/>
              <a:rect l="l" t="t" r="r" b="b"/>
              <a:pathLst>
                <a:path w="333" h="333">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366" name="CustomShape 1502"/>
            <p:cNvSpPr/>
            <p:nvPr/>
          </p:nvSpPr>
          <p:spPr>
            <a:xfrm>
              <a:off x="7266240" y="2760480"/>
              <a:ext cx="13320" cy="13320"/>
            </a:xfrm>
            <a:custGeom>
              <a:avLst/>
              <a:gdLst/>
              <a:ahLst/>
              <a:rect l="l" t="t" r="r" b="b"/>
              <a:pathLst>
                <a:path w="333" h="333">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style>
            <a:lnRef idx="0"/>
            <a:fillRef idx="0"/>
            <a:effectRef idx="0"/>
            <a:fontRef idx="minor"/>
          </p:style>
        </p:sp>
        <p:sp>
          <p:nvSpPr>
            <p:cNvPr id="4367" name="CustomShape 1503"/>
            <p:cNvSpPr/>
            <p:nvPr/>
          </p:nvSpPr>
          <p:spPr>
            <a:xfrm>
              <a:off x="7295760" y="2760480"/>
              <a:ext cx="13320" cy="1332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style>
            <a:lnRef idx="0"/>
            <a:fillRef idx="0"/>
            <a:effectRef idx="0"/>
            <a:fontRef idx="minor"/>
          </p:style>
        </p:sp>
        <p:sp>
          <p:nvSpPr>
            <p:cNvPr id="4368" name="CustomShape 1504"/>
            <p:cNvSpPr/>
            <p:nvPr/>
          </p:nvSpPr>
          <p:spPr>
            <a:xfrm>
              <a:off x="7355160" y="2760480"/>
              <a:ext cx="13320" cy="13320"/>
            </a:xfrm>
            <a:custGeom>
              <a:avLst/>
              <a:gdLst/>
              <a:ahLst/>
              <a:rect l="l" t="t" r="r" b="b"/>
              <a:pathLst>
                <a:path w="333" h="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style>
            <a:lnRef idx="0"/>
            <a:fillRef idx="0"/>
            <a:effectRef idx="0"/>
            <a:fontRef idx="minor"/>
          </p:style>
        </p:sp>
        <p:sp>
          <p:nvSpPr>
            <p:cNvPr id="4369" name="CustomShape 1505"/>
            <p:cNvSpPr/>
            <p:nvPr/>
          </p:nvSpPr>
          <p:spPr>
            <a:xfrm>
              <a:off x="7384680" y="2760480"/>
              <a:ext cx="13320" cy="13320"/>
            </a:xfrm>
            <a:custGeom>
              <a:avLst/>
              <a:gdLst/>
              <a:ahLst/>
              <a:rect l="l" t="t" r="r" b="b"/>
              <a:pathLst>
                <a:path w="333" h="333">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style>
            <a:lnRef idx="0"/>
            <a:fillRef idx="0"/>
            <a:effectRef idx="0"/>
            <a:fontRef idx="minor"/>
          </p:style>
        </p:sp>
        <p:sp>
          <p:nvSpPr>
            <p:cNvPr id="4370" name="CustomShape 1506"/>
            <p:cNvSpPr/>
            <p:nvPr/>
          </p:nvSpPr>
          <p:spPr>
            <a:xfrm>
              <a:off x="7770240" y="2760480"/>
              <a:ext cx="13320" cy="13320"/>
            </a:xfrm>
            <a:custGeom>
              <a:avLst/>
              <a:gdLst/>
              <a:ahLst/>
              <a:rect l="l" t="t" r="r" b="b"/>
              <a:pathLst>
                <a:path w="333" h="333">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style>
            <a:lnRef idx="0"/>
            <a:fillRef idx="0"/>
            <a:effectRef idx="0"/>
            <a:fontRef idx="minor"/>
          </p:style>
        </p:sp>
        <p:sp>
          <p:nvSpPr>
            <p:cNvPr id="4371" name="CustomShape 1507"/>
            <p:cNvSpPr/>
            <p:nvPr/>
          </p:nvSpPr>
          <p:spPr>
            <a:xfrm>
              <a:off x="7799760" y="2760480"/>
              <a:ext cx="13320" cy="13320"/>
            </a:xfrm>
            <a:custGeom>
              <a:avLst/>
              <a:gdLst/>
              <a:ahLst/>
              <a:rect l="l" t="t" r="r" b="b"/>
              <a:pathLst>
                <a:path w="333" h="333">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372" name="CustomShape 1508"/>
            <p:cNvSpPr/>
            <p:nvPr/>
          </p:nvSpPr>
          <p:spPr>
            <a:xfrm>
              <a:off x="7829640" y="2760480"/>
              <a:ext cx="13320" cy="13320"/>
            </a:xfrm>
            <a:custGeom>
              <a:avLst/>
              <a:gdLst/>
              <a:ahLst/>
              <a:rect l="l" t="t" r="r" b="b"/>
              <a:pathLst>
                <a:path w="333" h="333">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style>
            <a:lnRef idx="0"/>
            <a:fillRef idx="0"/>
            <a:effectRef idx="0"/>
            <a:fontRef idx="minor"/>
          </p:style>
        </p:sp>
        <p:sp>
          <p:nvSpPr>
            <p:cNvPr id="4373" name="CustomShape 1509"/>
            <p:cNvSpPr/>
            <p:nvPr/>
          </p:nvSpPr>
          <p:spPr>
            <a:xfrm>
              <a:off x="7859160" y="2760480"/>
              <a:ext cx="13320" cy="13320"/>
            </a:xfrm>
            <a:custGeom>
              <a:avLst/>
              <a:gdLst/>
              <a:ahLst/>
              <a:rect l="l" t="t" r="r" b="b"/>
              <a:pathLst>
                <a:path w="333" h="333">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style>
            <a:lnRef idx="0"/>
            <a:fillRef idx="0"/>
            <a:effectRef idx="0"/>
            <a:fontRef idx="minor"/>
          </p:style>
        </p:sp>
        <p:sp>
          <p:nvSpPr>
            <p:cNvPr id="4374" name="CustomShape 1510"/>
            <p:cNvSpPr/>
            <p:nvPr/>
          </p:nvSpPr>
          <p:spPr>
            <a:xfrm>
              <a:off x="7888680" y="2760480"/>
              <a:ext cx="13320" cy="13320"/>
            </a:xfrm>
            <a:custGeom>
              <a:avLst/>
              <a:gdLst/>
              <a:ahLst/>
              <a:rect l="l" t="t" r="r" b="b"/>
              <a:pathLst>
                <a:path w="333" h="333">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style>
            <a:lnRef idx="0"/>
            <a:fillRef idx="0"/>
            <a:effectRef idx="0"/>
            <a:fontRef idx="minor"/>
          </p:style>
        </p:sp>
        <p:sp>
          <p:nvSpPr>
            <p:cNvPr id="4375" name="CustomShape 1511"/>
            <p:cNvSpPr/>
            <p:nvPr/>
          </p:nvSpPr>
          <p:spPr>
            <a:xfrm>
              <a:off x="7918560" y="2760480"/>
              <a:ext cx="13320" cy="13320"/>
            </a:xfrm>
            <a:custGeom>
              <a:avLst/>
              <a:gdLst/>
              <a:ahLst/>
              <a:rect l="l" t="t" r="r" b="b"/>
              <a:pathLst>
                <a:path w="332" h="333">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style>
            <a:lnRef idx="0"/>
            <a:fillRef idx="0"/>
            <a:effectRef idx="0"/>
            <a:fontRef idx="minor"/>
          </p:style>
        </p:sp>
        <p:sp>
          <p:nvSpPr>
            <p:cNvPr id="4376" name="CustomShape 1512"/>
            <p:cNvSpPr/>
            <p:nvPr/>
          </p:nvSpPr>
          <p:spPr>
            <a:xfrm>
              <a:off x="7948440" y="2760480"/>
              <a:ext cx="13320" cy="13320"/>
            </a:xfrm>
            <a:custGeom>
              <a:avLst/>
              <a:gdLst/>
              <a:ahLst/>
              <a:rect l="l" t="t" r="r" b="b"/>
              <a:pathLst>
                <a:path w="332" h="333">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style>
            <a:lnRef idx="0"/>
            <a:fillRef idx="0"/>
            <a:effectRef idx="0"/>
            <a:fontRef idx="minor"/>
          </p:style>
        </p:sp>
        <p:sp>
          <p:nvSpPr>
            <p:cNvPr id="4377" name="CustomShape 1513"/>
            <p:cNvSpPr/>
            <p:nvPr/>
          </p:nvSpPr>
          <p:spPr>
            <a:xfrm>
              <a:off x="6702480" y="2790360"/>
              <a:ext cx="13320" cy="13320"/>
            </a:xfrm>
            <a:custGeom>
              <a:avLst/>
              <a:gdLst/>
              <a:ahLst/>
              <a:rect l="l" t="t" r="r" b="b"/>
              <a:pathLst>
                <a:path w="333" h="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378" name="CustomShape 1514"/>
            <p:cNvSpPr/>
            <p:nvPr/>
          </p:nvSpPr>
          <p:spPr>
            <a:xfrm>
              <a:off x="6732360" y="2790360"/>
              <a:ext cx="13320" cy="13320"/>
            </a:xfrm>
            <a:custGeom>
              <a:avLst/>
              <a:gdLst/>
              <a:ahLst/>
              <a:rect l="l" t="t" r="r" b="b"/>
              <a:pathLst>
                <a:path w="333" h="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4379" name="CustomShape 1515"/>
            <p:cNvSpPr/>
            <p:nvPr/>
          </p:nvSpPr>
          <p:spPr>
            <a:xfrm>
              <a:off x="6761880" y="2790360"/>
              <a:ext cx="13320" cy="13320"/>
            </a:xfrm>
            <a:custGeom>
              <a:avLst/>
              <a:gdLst/>
              <a:ahLst/>
              <a:rect l="l" t="t" r="r" b="b"/>
              <a:pathLst>
                <a:path w="333" h="333">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380" name="CustomShape 1516"/>
            <p:cNvSpPr/>
            <p:nvPr/>
          </p:nvSpPr>
          <p:spPr>
            <a:xfrm>
              <a:off x="6791400" y="2790360"/>
              <a:ext cx="13320" cy="1332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381" name="CustomShape 1517"/>
            <p:cNvSpPr/>
            <p:nvPr/>
          </p:nvSpPr>
          <p:spPr>
            <a:xfrm>
              <a:off x="6821280" y="2790360"/>
              <a:ext cx="13320" cy="1332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4382" name="CustomShape 1518"/>
            <p:cNvSpPr/>
            <p:nvPr/>
          </p:nvSpPr>
          <p:spPr>
            <a:xfrm>
              <a:off x="7206840" y="2790360"/>
              <a:ext cx="13320" cy="13320"/>
            </a:xfrm>
            <a:custGeom>
              <a:avLst/>
              <a:gdLst/>
              <a:ahLst/>
              <a:rect l="l" t="t" r="r" b="b"/>
              <a:pathLst>
                <a:path w="333"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383" name="CustomShape 1519"/>
            <p:cNvSpPr/>
            <p:nvPr/>
          </p:nvSpPr>
          <p:spPr>
            <a:xfrm>
              <a:off x="7236360" y="2790360"/>
              <a:ext cx="13320" cy="13320"/>
            </a:xfrm>
            <a:custGeom>
              <a:avLst/>
              <a:gdLst/>
              <a:ahLst/>
              <a:rect l="l" t="t" r="r" b="b"/>
              <a:pathLst>
                <a:path w="333" h="333">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384" name="CustomShape 1520"/>
            <p:cNvSpPr/>
            <p:nvPr/>
          </p:nvSpPr>
          <p:spPr>
            <a:xfrm>
              <a:off x="7266240" y="2790360"/>
              <a:ext cx="13320" cy="13320"/>
            </a:xfrm>
            <a:custGeom>
              <a:avLst/>
              <a:gdLst/>
              <a:ahLst/>
              <a:rect l="l" t="t" r="r" b="b"/>
              <a:pathLst>
                <a:path w="333" h="333">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4385" name="CustomShape 1521"/>
            <p:cNvSpPr/>
            <p:nvPr/>
          </p:nvSpPr>
          <p:spPr>
            <a:xfrm>
              <a:off x="7295760" y="2790360"/>
              <a:ext cx="13320" cy="1332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386" name="CustomShape 1522"/>
            <p:cNvSpPr/>
            <p:nvPr/>
          </p:nvSpPr>
          <p:spPr>
            <a:xfrm>
              <a:off x="7355160" y="2790360"/>
              <a:ext cx="13320" cy="1332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4387" name="CustomShape 1523"/>
            <p:cNvSpPr/>
            <p:nvPr/>
          </p:nvSpPr>
          <p:spPr>
            <a:xfrm>
              <a:off x="7770240" y="2790360"/>
              <a:ext cx="13320" cy="13320"/>
            </a:xfrm>
            <a:custGeom>
              <a:avLst/>
              <a:gdLst/>
              <a:ahLst/>
              <a:rect l="l" t="t" r="r" b="b"/>
              <a:pathLst>
                <a:path w="333" h="333">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388" name="CustomShape 1524"/>
            <p:cNvSpPr/>
            <p:nvPr/>
          </p:nvSpPr>
          <p:spPr>
            <a:xfrm>
              <a:off x="7799760" y="2790360"/>
              <a:ext cx="13320" cy="13320"/>
            </a:xfrm>
            <a:custGeom>
              <a:avLst/>
              <a:gdLst/>
              <a:ahLst/>
              <a:rect l="l" t="t" r="r" b="b"/>
              <a:pathLst>
                <a:path w="333" h="333">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389" name="CustomShape 1525"/>
            <p:cNvSpPr/>
            <p:nvPr/>
          </p:nvSpPr>
          <p:spPr>
            <a:xfrm>
              <a:off x="7829640" y="2790360"/>
              <a:ext cx="13320" cy="13320"/>
            </a:xfrm>
            <a:custGeom>
              <a:avLst/>
              <a:gdLst/>
              <a:ahLst/>
              <a:rect l="l" t="t" r="r" b="b"/>
              <a:pathLst>
                <a:path w="333" h="333">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style>
            <a:lnRef idx="0"/>
            <a:fillRef idx="0"/>
            <a:effectRef idx="0"/>
            <a:fontRef idx="minor"/>
          </p:style>
        </p:sp>
        <p:sp>
          <p:nvSpPr>
            <p:cNvPr id="4390" name="CustomShape 1526"/>
            <p:cNvSpPr/>
            <p:nvPr/>
          </p:nvSpPr>
          <p:spPr>
            <a:xfrm>
              <a:off x="7859160" y="2790360"/>
              <a:ext cx="13320" cy="13320"/>
            </a:xfrm>
            <a:custGeom>
              <a:avLst/>
              <a:gdLst/>
              <a:ahLst/>
              <a:rect l="l" t="t" r="r" b="b"/>
              <a:pathLst>
                <a:path w="333" h="333">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style>
            <a:lnRef idx="0"/>
            <a:fillRef idx="0"/>
            <a:effectRef idx="0"/>
            <a:fontRef idx="minor"/>
          </p:style>
        </p:sp>
        <p:sp>
          <p:nvSpPr>
            <p:cNvPr id="4391" name="CustomShape 1527"/>
            <p:cNvSpPr/>
            <p:nvPr/>
          </p:nvSpPr>
          <p:spPr>
            <a:xfrm>
              <a:off x="7888680" y="2790360"/>
              <a:ext cx="13320" cy="13320"/>
            </a:xfrm>
            <a:custGeom>
              <a:avLst/>
              <a:gdLst/>
              <a:ahLst/>
              <a:rect l="l" t="t" r="r" b="b"/>
              <a:pathLst>
                <a:path w="333" h="333">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style>
            <a:lnRef idx="0"/>
            <a:fillRef idx="0"/>
            <a:effectRef idx="0"/>
            <a:fontRef idx="minor"/>
          </p:style>
        </p:sp>
        <p:sp>
          <p:nvSpPr>
            <p:cNvPr id="4392" name="CustomShape 1528"/>
            <p:cNvSpPr/>
            <p:nvPr/>
          </p:nvSpPr>
          <p:spPr>
            <a:xfrm>
              <a:off x="7918560" y="2790360"/>
              <a:ext cx="13320" cy="13320"/>
            </a:xfrm>
            <a:custGeom>
              <a:avLst/>
              <a:gdLst/>
              <a:ahLst/>
              <a:rect l="l" t="t" r="r" b="b"/>
              <a:pathLst>
                <a:path w="332" h="333">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393" name="CustomShape 1529"/>
            <p:cNvSpPr/>
            <p:nvPr/>
          </p:nvSpPr>
          <p:spPr>
            <a:xfrm>
              <a:off x="7948440" y="2790360"/>
              <a:ext cx="13320" cy="13320"/>
            </a:xfrm>
            <a:custGeom>
              <a:avLst/>
              <a:gdLst/>
              <a:ahLst/>
              <a:rect l="l" t="t" r="r" b="b"/>
              <a:pathLst>
                <a:path w="332" h="333">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394" name="CustomShape 1530"/>
            <p:cNvSpPr/>
            <p:nvPr/>
          </p:nvSpPr>
          <p:spPr>
            <a:xfrm>
              <a:off x="6702480" y="2820240"/>
              <a:ext cx="13320" cy="1332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395" name="CustomShape 1531"/>
            <p:cNvSpPr/>
            <p:nvPr/>
          </p:nvSpPr>
          <p:spPr>
            <a:xfrm>
              <a:off x="6732360" y="282024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396" name="CustomShape 1532"/>
            <p:cNvSpPr/>
            <p:nvPr/>
          </p:nvSpPr>
          <p:spPr>
            <a:xfrm>
              <a:off x="6761880" y="2820240"/>
              <a:ext cx="13320" cy="13320"/>
            </a:xfrm>
            <a:custGeom>
              <a:avLst/>
              <a:gdLst/>
              <a:ahLst/>
              <a:rect l="l" t="t" r="r" b="b"/>
              <a:pathLst>
                <a:path w="333" h="332">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397" name="CustomShape 1533"/>
            <p:cNvSpPr/>
            <p:nvPr/>
          </p:nvSpPr>
          <p:spPr>
            <a:xfrm>
              <a:off x="6791400" y="2820240"/>
              <a:ext cx="13320" cy="1332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398" name="CustomShape 1534"/>
            <p:cNvSpPr/>
            <p:nvPr/>
          </p:nvSpPr>
          <p:spPr>
            <a:xfrm>
              <a:off x="6821280" y="2820240"/>
              <a:ext cx="13320" cy="1332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399" name="CustomShape 1535"/>
            <p:cNvSpPr/>
            <p:nvPr/>
          </p:nvSpPr>
          <p:spPr>
            <a:xfrm>
              <a:off x="7206840" y="2820240"/>
              <a:ext cx="13320" cy="13320"/>
            </a:xfrm>
            <a:custGeom>
              <a:avLst/>
              <a:gdLst/>
              <a:ahLst/>
              <a:rect l="l" t="t" r="r" b="b"/>
              <a:pathLst>
                <a:path w="333"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400" name="CustomShape 1536"/>
            <p:cNvSpPr/>
            <p:nvPr/>
          </p:nvSpPr>
          <p:spPr>
            <a:xfrm>
              <a:off x="7236360" y="2820240"/>
              <a:ext cx="13320" cy="13320"/>
            </a:xfrm>
            <a:custGeom>
              <a:avLst/>
              <a:gdLst/>
              <a:ahLst/>
              <a:rect l="l" t="t" r="r" b="b"/>
              <a:pathLst>
                <a:path w="333" h="332">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401" name="CustomShape 1537"/>
            <p:cNvSpPr/>
            <p:nvPr/>
          </p:nvSpPr>
          <p:spPr>
            <a:xfrm>
              <a:off x="7266240" y="282024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402" name="CustomShape 1538"/>
            <p:cNvSpPr/>
            <p:nvPr/>
          </p:nvSpPr>
          <p:spPr>
            <a:xfrm>
              <a:off x="7770240" y="2820240"/>
              <a:ext cx="13320" cy="13320"/>
            </a:xfrm>
            <a:custGeom>
              <a:avLst/>
              <a:gdLst/>
              <a:ahLst/>
              <a:rect l="l" t="t" r="r" b="b"/>
              <a:pathLst>
                <a:path w="333" h="332">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403" name="CustomShape 1539"/>
            <p:cNvSpPr/>
            <p:nvPr/>
          </p:nvSpPr>
          <p:spPr>
            <a:xfrm>
              <a:off x="7799760" y="2820240"/>
              <a:ext cx="13320" cy="13320"/>
            </a:xfrm>
            <a:custGeom>
              <a:avLst/>
              <a:gdLst/>
              <a:ahLst/>
              <a:rect l="l" t="t" r="r" b="b"/>
              <a:pathLst>
                <a:path w="333" h="332">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404" name="CustomShape 1540"/>
            <p:cNvSpPr/>
            <p:nvPr/>
          </p:nvSpPr>
          <p:spPr>
            <a:xfrm>
              <a:off x="7829640" y="2820240"/>
              <a:ext cx="13320" cy="13320"/>
            </a:xfrm>
            <a:custGeom>
              <a:avLst/>
              <a:gdLst/>
              <a:ahLst/>
              <a:rect l="l" t="t" r="r" b="b"/>
              <a:pathLst>
                <a:path w="333" h="332">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405" name="CustomShape 1541"/>
            <p:cNvSpPr/>
            <p:nvPr/>
          </p:nvSpPr>
          <p:spPr>
            <a:xfrm>
              <a:off x="7859160" y="2820240"/>
              <a:ext cx="13320" cy="13320"/>
            </a:xfrm>
            <a:custGeom>
              <a:avLst/>
              <a:gdLst/>
              <a:ahLst/>
              <a:rect l="l" t="t" r="r" b="b"/>
              <a:pathLst>
                <a:path w="333" h="332">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style>
            <a:lnRef idx="0"/>
            <a:fillRef idx="0"/>
            <a:effectRef idx="0"/>
            <a:fontRef idx="minor"/>
          </p:style>
        </p:sp>
        <p:sp>
          <p:nvSpPr>
            <p:cNvPr id="4406" name="CustomShape 1542"/>
            <p:cNvSpPr/>
            <p:nvPr/>
          </p:nvSpPr>
          <p:spPr>
            <a:xfrm>
              <a:off x="7888680" y="2820240"/>
              <a:ext cx="13320" cy="13320"/>
            </a:xfrm>
            <a:custGeom>
              <a:avLst/>
              <a:gdLst/>
              <a:ahLst/>
              <a:rect l="l" t="t" r="r" b="b"/>
              <a:pathLst>
                <a:path w="333" h="332">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407" name="CustomShape 1543"/>
            <p:cNvSpPr/>
            <p:nvPr/>
          </p:nvSpPr>
          <p:spPr>
            <a:xfrm>
              <a:off x="7918560" y="2820240"/>
              <a:ext cx="13320" cy="13320"/>
            </a:xfrm>
            <a:custGeom>
              <a:avLst/>
              <a:gdLst/>
              <a:ahLst/>
              <a:rect l="l" t="t" r="r" b="b"/>
              <a:pathLst>
                <a:path w="332" h="332">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408" name="CustomShape 1544"/>
            <p:cNvSpPr/>
            <p:nvPr/>
          </p:nvSpPr>
          <p:spPr>
            <a:xfrm>
              <a:off x="7948440" y="2820240"/>
              <a:ext cx="13320" cy="13320"/>
            </a:xfrm>
            <a:custGeom>
              <a:avLst/>
              <a:gdLst/>
              <a:ahLst/>
              <a:rect l="l" t="t" r="r" b="b"/>
              <a:pathLst>
                <a:path w="332" h="332">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409" name="CustomShape 1545"/>
            <p:cNvSpPr/>
            <p:nvPr/>
          </p:nvSpPr>
          <p:spPr>
            <a:xfrm>
              <a:off x="6702480" y="2849760"/>
              <a:ext cx="13320" cy="13320"/>
            </a:xfrm>
            <a:custGeom>
              <a:avLst/>
              <a:gdLst/>
              <a:ahLst/>
              <a:rect l="l" t="t" r="r" b="b"/>
              <a:pathLst>
                <a:path w="333" h="332">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style>
            <a:lnRef idx="0"/>
            <a:fillRef idx="0"/>
            <a:effectRef idx="0"/>
            <a:fontRef idx="minor"/>
          </p:style>
        </p:sp>
        <p:sp>
          <p:nvSpPr>
            <p:cNvPr id="4410" name="CustomShape 1546"/>
            <p:cNvSpPr/>
            <p:nvPr/>
          </p:nvSpPr>
          <p:spPr>
            <a:xfrm>
              <a:off x="6732360" y="2849760"/>
              <a:ext cx="13320" cy="13320"/>
            </a:xfrm>
            <a:custGeom>
              <a:avLst/>
              <a:gdLst/>
              <a:ahLst/>
              <a:rect l="l" t="t" r="r" b="b"/>
              <a:pathLst>
                <a:path w="333" h="332">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style>
            <a:lnRef idx="0"/>
            <a:fillRef idx="0"/>
            <a:effectRef idx="0"/>
            <a:fontRef idx="minor"/>
          </p:style>
        </p:sp>
        <p:sp>
          <p:nvSpPr>
            <p:cNvPr id="4411" name="CustomShape 1547"/>
            <p:cNvSpPr/>
            <p:nvPr/>
          </p:nvSpPr>
          <p:spPr>
            <a:xfrm>
              <a:off x="6761880" y="2849760"/>
              <a:ext cx="13320" cy="13320"/>
            </a:xfrm>
            <a:custGeom>
              <a:avLst/>
              <a:gdLst/>
              <a:ahLst/>
              <a:rect l="l" t="t" r="r" b="b"/>
              <a:pathLst>
                <a:path w="333" h="332">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style>
            <a:lnRef idx="0"/>
            <a:fillRef idx="0"/>
            <a:effectRef idx="0"/>
            <a:fontRef idx="minor"/>
          </p:style>
        </p:sp>
        <p:sp>
          <p:nvSpPr>
            <p:cNvPr id="4412" name="CustomShape 1548"/>
            <p:cNvSpPr/>
            <p:nvPr/>
          </p:nvSpPr>
          <p:spPr>
            <a:xfrm>
              <a:off x="6791400" y="2849760"/>
              <a:ext cx="13320" cy="13320"/>
            </a:xfrm>
            <a:custGeom>
              <a:avLst/>
              <a:gdLst/>
              <a:ahLst/>
              <a:rect l="l" t="t" r="r" b="b"/>
              <a:pathLst>
                <a:path w="333" h="332">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style>
            <a:lnRef idx="0"/>
            <a:fillRef idx="0"/>
            <a:effectRef idx="0"/>
            <a:fontRef idx="minor"/>
          </p:style>
        </p:sp>
        <p:sp>
          <p:nvSpPr>
            <p:cNvPr id="4413" name="CustomShape 1549"/>
            <p:cNvSpPr/>
            <p:nvPr/>
          </p:nvSpPr>
          <p:spPr>
            <a:xfrm>
              <a:off x="7206840" y="2849760"/>
              <a:ext cx="13320" cy="13320"/>
            </a:xfrm>
            <a:custGeom>
              <a:avLst/>
              <a:gdLst/>
              <a:ahLst/>
              <a:rect l="l" t="t" r="r" b="b"/>
              <a:pathLst>
                <a:path w="333"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style>
            <a:lnRef idx="0"/>
            <a:fillRef idx="0"/>
            <a:effectRef idx="0"/>
            <a:fontRef idx="minor"/>
          </p:style>
        </p:sp>
        <p:sp>
          <p:nvSpPr>
            <p:cNvPr id="4414" name="CustomShape 1550"/>
            <p:cNvSpPr/>
            <p:nvPr/>
          </p:nvSpPr>
          <p:spPr>
            <a:xfrm>
              <a:off x="7236360" y="2849760"/>
              <a:ext cx="13320" cy="13320"/>
            </a:xfrm>
            <a:custGeom>
              <a:avLst/>
              <a:gdLst/>
              <a:ahLst/>
              <a:rect l="l" t="t" r="r" b="b"/>
              <a:pathLst>
                <a:path w="333" h="332">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style>
            <a:lnRef idx="0"/>
            <a:fillRef idx="0"/>
            <a:effectRef idx="0"/>
            <a:fontRef idx="minor"/>
          </p:style>
        </p:sp>
        <p:sp>
          <p:nvSpPr>
            <p:cNvPr id="4415" name="CustomShape 1551"/>
            <p:cNvSpPr/>
            <p:nvPr/>
          </p:nvSpPr>
          <p:spPr>
            <a:xfrm>
              <a:off x="7770240" y="2849760"/>
              <a:ext cx="13320" cy="13320"/>
            </a:xfrm>
            <a:custGeom>
              <a:avLst/>
              <a:gdLst/>
              <a:ahLst/>
              <a:rect l="l" t="t" r="r" b="b"/>
              <a:pathLst>
                <a:path w="333" h="332">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style>
            <a:lnRef idx="0"/>
            <a:fillRef idx="0"/>
            <a:effectRef idx="0"/>
            <a:fontRef idx="minor"/>
          </p:style>
        </p:sp>
        <p:sp>
          <p:nvSpPr>
            <p:cNvPr id="4416" name="CustomShape 1552"/>
            <p:cNvSpPr/>
            <p:nvPr/>
          </p:nvSpPr>
          <p:spPr>
            <a:xfrm>
              <a:off x="7859160" y="2849760"/>
              <a:ext cx="13320" cy="13320"/>
            </a:xfrm>
            <a:custGeom>
              <a:avLst/>
              <a:gdLst/>
              <a:ahLst/>
              <a:rect l="l" t="t" r="r" b="b"/>
              <a:pathLst>
                <a:path w="333" h="332">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style>
            <a:lnRef idx="0"/>
            <a:fillRef idx="0"/>
            <a:effectRef idx="0"/>
            <a:fontRef idx="minor"/>
          </p:style>
        </p:sp>
        <p:sp>
          <p:nvSpPr>
            <p:cNvPr id="4417" name="CustomShape 1553"/>
            <p:cNvSpPr/>
            <p:nvPr/>
          </p:nvSpPr>
          <p:spPr>
            <a:xfrm>
              <a:off x="7888680" y="2849760"/>
              <a:ext cx="13320" cy="13320"/>
            </a:xfrm>
            <a:custGeom>
              <a:avLst/>
              <a:gdLst/>
              <a:ahLst/>
              <a:rect l="l" t="t" r="r" b="b"/>
              <a:pathLst>
                <a:path w="333" h="332">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style>
            <a:lnRef idx="0"/>
            <a:fillRef idx="0"/>
            <a:effectRef idx="0"/>
            <a:fontRef idx="minor"/>
          </p:style>
        </p:sp>
        <p:sp>
          <p:nvSpPr>
            <p:cNvPr id="4418" name="CustomShape 1554"/>
            <p:cNvSpPr/>
            <p:nvPr/>
          </p:nvSpPr>
          <p:spPr>
            <a:xfrm>
              <a:off x="7918560" y="2849760"/>
              <a:ext cx="13320" cy="13320"/>
            </a:xfrm>
            <a:custGeom>
              <a:avLst/>
              <a:gdLst/>
              <a:ahLst/>
              <a:rect l="l" t="t" r="r" b="b"/>
              <a:pathLst>
                <a:path w="332" h="332">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style>
            <a:lnRef idx="0"/>
            <a:fillRef idx="0"/>
            <a:effectRef idx="0"/>
            <a:fontRef idx="minor"/>
          </p:style>
        </p:sp>
        <p:sp>
          <p:nvSpPr>
            <p:cNvPr id="4419" name="CustomShape 1555"/>
            <p:cNvSpPr/>
            <p:nvPr/>
          </p:nvSpPr>
          <p:spPr>
            <a:xfrm>
              <a:off x="7948440" y="2849760"/>
              <a:ext cx="13320" cy="13320"/>
            </a:xfrm>
            <a:custGeom>
              <a:avLst/>
              <a:gdLst/>
              <a:ahLst/>
              <a:rect l="l" t="t" r="r" b="b"/>
              <a:pathLst>
                <a:path w="332" h="332">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style>
            <a:lnRef idx="0"/>
            <a:fillRef idx="0"/>
            <a:effectRef idx="0"/>
            <a:fontRef idx="minor"/>
          </p:style>
        </p:sp>
        <p:sp>
          <p:nvSpPr>
            <p:cNvPr id="4420" name="CustomShape 1556"/>
            <p:cNvSpPr/>
            <p:nvPr/>
          </p:nvSpPr>
          <p:spPr>
            <a:xfrm>
              <a:off x="8096400" y="2849760"/>
              <a:ext cx="13320" cy="13320"/>
            </a:xfrm>
            <a:custGeom>
              <a:avLst/>
              <a:gdLst/>
              <a:ahLst/>
              <a:rect l="l" t="t" r="r" b="b"/>
              <a:pathLst>
                <a:path w="333" h="332">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style>
            <a:lnRef idx="0"/>
            <a:fillRef idx="0"/>
            <a:effectRef idx="0"/>
            <a:fontRef idx="minor"/>
          </p:style>
        </p:sp>
        <p:sp>
          <p:nvSpPr>
            <p:cNvPr id="4421" name="CustomShape 1557"/>
            <p:cNvSpPr/>
            <p:nvPr/>
          </p:nvSpPr>
          <p:spPr>
            <a:xfrm>
              <a:off x="6702480" y="2879640"/>
              <a:ext cx="13320" cy="13320"/>
            </a:xfrm>
            <a:custGeom>
              <a:avLst/>
              <a:gdLst/>
              <a:ahLst/>
              <a:rect l="l" t="t" r="r" b="b"/>
              <a:pathLst>
                <a:path w="333" h="333">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style>
            <a:lnRef idx="0"/>
            <a:fillRef idx="0"/>
            <a:effectRef idx="0"/>
            <a:fontRef idx="minor"/>
          </p:style>
        </p:sp>
        <p:sp>
          <p:nvSpPr>
            <p:cNvPr id="4422" name="CustomShape 1558"/>
            <p:cNvSpPr/>
            <p:nvPr/>
          </p:nvSpPr>
          <p:spPr>
            <a:xfrm>
              <a:off x="6732360" y="2879640"/>
              <a:ext cx="13320" cy="13320"/>
            </a:xfrm>
            <a:custGeom>
              <a:avLst/>
              <a:gdLst/>
              <a:ahLst/>
              <a:rect l="l" t="t" r="r" b="b"/>
              <a:pathLst>
                <a:path w="333" h="333">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style>
            <a:lnRef idx="0"/>
            <a:fillRef idx="0"/>
            <a:effectRef idx="0"/>
            <a:fontRef idx="minor"/>
          </p:style>
        </p:sp>
        <p:sp>
          <p:nvSpPr>
            <p:cNvPr id="4423" name="CustomShape 1559"/>
            <p:cNvSpPr/>
            <p:nvPr/>
          </p:nvSpPr>
          <p:spPr>
            <a:xfrm>
              <a:off x="6761880" y="2879640"/>
              <a:ext cx="13320" cy="13320"/>
            </a:xfrm>
            <a:custGeom>
              <a:avLst/>
              <a:gdLst/>
              <a:ahLst/>
              <a:rect l="l" t="t" r="r" b="b"/>
              <a:pathLst>
                <a:path w="333" h="333">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sp>
          <p:nvSpPr>
            <p:cNvPr id="4424" name="CustomShape 1560"/>
            <p:cNvSpPr/>
            <p:nvPr/>
          </p:nvSpPr>
          <p:spPr>
            <a:xfrm>
              <a:off x="7888680" y="2879640"/>
              <a:ext cx="13320" cy="13320"/>
            </a:xfrm>
            <a:custGeom>
              <a:avLst/>
              <a:gdLst/>
              <a:ahLst/>
              <a:rect l="l" t="t" r="r" b="b"/>
              <a:pathLst>
                <a:path w="333" h="333">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style>
            <a:lnRef idx="0"/>
            <a:fillRef idx="0"/>
            <a:effectRef idx="0"/>
            <a:fontRef idx="minor"/>
          </p:style>
        </p:sp>
        <p:sp>
          <p:nvSpPr>
            <p:cNvPr id="4425" name="CustomShape 1561"/>
            <p:cNvSpPr/>
            <p:nvPr/>
          </p:nvSpPr>
          <p:spPr>
            <a:xfrm>
              <a:off x="7918560" y="2879640"/>
              <a:ext cx="13320" cy="13320"/>
            </a:xfrm>
            <a:custGeom>
              <a:avLst/>
              <a:gdLst/>
              <a:ahLst/>
              <a:rect l="l" t="t" r="r" b="b"/>
              <a:pathLst>
                <a:path w="332" h="333">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style>
            <a:lnRef idx="0"/>
            <a:fillRef idx="0"/>
            <a:effectRef idx="0"/>
            <a:fontRef idx="minor"/>
          </p:style>
        </p:sp>
        <p:sp>
          <p:nvSpPr>
            <p:cNvPr id="4426" name="CustomShape 1562"/>
            <p:cNvSpPr/>
            <p:nvPr/>
          </p:nvSpPr>
          <p:spPr>
            <a:xfrm>
              <a:off x="8096400" y="2879640"/>
              <a:ext cx="13320" cy="13320"/>
            </a:xfrm>
            <a:custGeom>
              <a:avLst/>
              <a:gdLst/>
              <a:ahLst/>
              <a:rect l="l" t="t" r="r" b="b"/>
              <a:pathLst>
                <a:path w="333" h="333">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style>
            <a:lnRef idx="0"/>
            <a:fillRef idx="0"/>
            <a:effectRef idx="0"/>
            <a:fontRef idx="minor"/>
          </p:style>
        </p:sp>
        <p:sp>
          <p:nvSpPr>
            <p:cNvPr id="4427" name="CustomShape 1563"/>
            <p:cNvSpPr/>
            <p:nvPr/>
          </p:nvSpPr>
          <p:spPr>
            <a:xfrm>
              <a:off x="6702480" y="2909520"/>
              <a:ext cx="13320" cy="13320"/>
            </a:xfrm>
            <a:custGeom>
              <a:avLst/>
              <a:gdLst/>
              <a:ahLst/>
              <a:rect l="l" t="t" r="r" b="b"/>
              <a:pathLst>
                <a:path w="333" h="333">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428" name="CustomShape 1564"/>
            <p:cNvSpPr/>
            <p:nvPr/>
          </p:nvSpPr>
          <p:spPr>
            <a:xfrm>
              <a:off x="6732360" y="2909520"/>
              <a:ext cx="13320" cy="13320"/>
            </a:xfrm>
            <a:custGeom>
              <a:avLst/>
              <a:gdLst/>
              <a:ahLst/>
              <a:rect l="l" t="t" r="r" b="b"/>
              <a:pathLst>
                <a:path w="333" h="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style>
            <a:lnRef idx="0"/>
            <a:fillRef idx="0"/>
            <a:effectRef idx="0"/>
            <a:fontRef idx="minor"/>
          </p:style>
        </p:sp>
        <p:sp>
          <p:nvSpPr>
            <p:cNvPr id="4429" name="CustomShape 1565"/>
            <p:cNvSpPr/>
            <p:nvPr/>
          </p:nvSpPr>
          <p:spPr>
            <a:xfrm>
              <a:off x="7918560" y="2909520"/>
              <a:ext cx="13320" cy="13320"/>
            </a:xfrm>
            <a:custGeom>
              <a:avLst/>
              <a:gdLst/>
              <a:ahLst/>
              <a:rect l="l" t="t" r="r" b="b"/>
              <a:pathLst>
                <a:path w="332" h="333">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style>
            <a:lnRef idx="0"/>
            <a:fillRef idx="0"/>
            <a:effectRef idx="0"/>
            <a:fontRef idx="minor"/>
          </p:style>
        </p:sp>
        <p:sp>
          <p:nvSpPr>
            <p:cNvPr id="4430" name="CustomShape 1566"/>
            <p:cNvSpPr/>
            <p:nvPr/>
          </p:nvSpPr>
          <p:spPr>
            <a:xfrm>
              <a:off x="8037000" y="2909520"/>
              <a:ext cx="13320" cy="13320"/>
            </a:xfrm>
            <a:custGeom>
              <a:avLst/>
              <a:gdLst/>
              <a:ahLst/>
              <a:rect l="l" t="t" r="r" b="b"/>
              <a:pathLst>
                <a:path w="333" h="333">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style>
            <a:lnRef idx="0"/>
            <a:fillRef idx="0"/>
            <a:effectRef idx="0"/>
            <a:fontRef idx="minor"/>
          </p:style>
        </p:sp>
        <p:sp>
          <p:nvSpPr>
            <p:cNvPr id="4431" name="CustomShape 1567"/>
            <p:cNvSpPr/>
            <p:nvPr/>
          </p:nvSpPr>
          <p:spPr>
            <a:xfrm>
              <a:off x="8066880" y="2909520"/>
              <a:ext cx="13320" cy="13320"/>
            </a:xfrm>
            <a:custGeom>
              <a:avLst/>
              <a:gdLst/>
              <a:ahLst/>
              <a:rect l="l" t="t" r="r" b="b"/>
              <a:pathLst>
                <a:path w="333" h="333">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style>
            <a:lnRef idx="0"/>
            <a:fillRef idx="0"/>
            <a:effectRef idx="0"/>
            <a:fontRef idx="minor"/>
          </p:style>
        </p:sp>
        <p:sp>
          <p:nvSpPr>
            <p:cNvPr id="4432" name="CustomShape 1568"/>
            <p:cNvSpPr/>
            <p:nvPr/>
          </p:nvSpPr>
          <p:spPr>
            <a:xfrm>
              <a:off x="6702480" y="2939040"/>
              <a:ext cx="13320" cy="13320"/>
            </a:xfrm>
            <a:custGeom>
              <a:avLst/>
              <a:gdLst/>
              <a:ahLst/>
              <a:rect l="l" t="t" r="r" b="b"/>
              <a:pathLst>
                <a:path w="333" h="333">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433" name="CustomShape 1569"/>
            <p:cNvSpPr/>
            <p:nvPr/>
          </p:nvSpPr>
          <p:spPr>
            <a:xfrm>
              <a:off x="6732360" y="2939040"/>
              <a:ext cx="13320" cy="13320"/>
            </a:xfrm>
            <a:custGeom>
              <a:avLst/>
              <a:gdLst/>
              <a:ahLst/>
              <a:rect l="l" t="t" r="r" b="b"/>
              <a:pathLst>
                <a:path w="333" h="333">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4434" name="CustomShape 1570"/>
            <p:cNvSpPr/>
            <p:nvPr/>
          </p:nvSpPr>
          <p:spPr>
            <a:xfrm>
              <a:off x="8007480" y="2939040"/>
              <a:ext cx="13320" cy="13320"/>
            </a:xfrm>
            <a:custGeom>
              <a:avLst/>
              <a:gdLst/>
              <a:ahLst/>
              <a:rect l="l" t="t" r="r" b="b"/>
              <a:pathLst>
                <a:path w="333" h="333">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style>
            <a:lnRef idx="0"/>
            <a:fillRef idx="0"/>
            <a:effectRef idx="0"/>
            <a:fontRef idx="minor"/>
          </p:style>
        </p:sp>
        <p:sp>
          <p:nvSpPr>
            <p:cNvPr id="4435" name="CustomShape 1571"/>
            <p:cNvSpPr/>
            <p:nvPr/>
          </p:nvSpPr>
          <p:spPr>
            <a:xfrm>
              <a:off x="8037000" y="2939040"/>
              <a:ext cx="13320" cy="13320"/>
            </a:xfrm>
            <a:custGeom>
              <a:avLst/>
              <a:gdLst/>
              <a:ahLst/>
              <a:rect l="l" t="t" r="r" b="b"/>
              <a:pathLst>
                <a:path w="333" h="333">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436" name="CustomShape 1572"/>
            <p:cNvSpPr/>
            <p:nvPr/>
          </p:nvSpPr>
          <p:spPr>
            <a:xfrm>
              <a:off x="6702480" y="2968920"/>
              <a:ext cx="13320" cy="13320"/>
            </a:xfrm>
            <a:custGeom>
              <a:avLst/>
              <a:gdLst/>
              <a:ahLst/>
              <a:rect l="l" t="t" r="r" b="b"/>
              <a:pathLst>
                <a:path w="333" h="333">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437" name="CustomShape 1573"/>
            <p:cNvSpPr/>
            <p:nvPr/>
          </p:nvSpPr>
          <p:spPr>
            <a:xfrm>
              <a:off x="6732360" y="2968920"/>
              <a:ext cx="13320" cy="13320"/>
            </a:xfrm>
            <a:custGeom>
              <a:avLst/>
              <a:gdLst/>
              <a:ahLst/>
              <a:rect l="l" t="t" r="r" b="b"/>
              <a:pathLst>
                <a:path w="333" h="333">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style>
            <a:lnRef idx="0"/>
            <a:fillRef idx="0"/>
            <a:effectRef idx="0"/>
            <a:fontRef idx="minor"/>
          </p:style>
        </p:sp>
        <p:sp>
          <p:nvSpPr>
            <p:cNvPr id="4438" name="CustomShape 1574"/>
            <p:cNvSpPr/>
            <p:nvPr/>
          </p:nvSpPr>
          <p:spPr>
            <a:xfrm>
              <a:off x="6797880" y="2968920"/>
              <a:ext cx="13320" cy="13320"/>
            </a:xfrm>
            <a:custGeom>
              <a:avLst/>
              <a:gdLst/>
              <a:ahLst/>
              <a:rect l="l" t="t" r="r" b="b"/>
              <a:pathLst>
                <a:path w="333" h="333">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style>
            <a:lnRef idx="0"/>
            <a:fillRef idx="0"/>
            <a:effectRef idx="0"/>
            <a:fontRef idx="minor"/>
          </p:style>
        </p:sp>
        <p:sp>
          <p:nvSpPr>
            <p:cNvPr id="4439" name="CustomShape 1575"/>
            <p:cNvSpPr/>
            <p:nvPr/>
          </p:nvSpPr>
          <p:spPr>
            <a:xfrm>
              <a:off x="6732360" y="2998440"/>
              <a:ext cx="13320" cy="13320"/>
            </a:xfrm>
            <a:custGeom>
              <a:avLst/>
              <a:gdLst/>
              <a:ahLst/>
              <a:rect l="l" t="t" r="r" b="b"/>
              <a:pathLst>
                <a:path w="333" h="333">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style>
            <a:lnRef idx="0"/>
            <a:fillRef idx="0"/>
            <a:effectRef idx="0"/>
            <a:fontRef idx="minor"/>
          </p:style>
        </p:sp>
        <p:sp>
          <p:nvSpPr>
            <p:cNvPr id="4440" name="CustomShape 1576"/>
            <p:cNvSpPr/>
            <p:nvPr/>
          </p:nvSpPr>
          <p:spPr>
            <a:xfrm>
              <a:off x="6761880" y="3028320"/>
              <a:ext cx="13320" cy="13320"/>
            </a:xfrm>
            <a:custGeom>
              <a:avLst/>
              <a:gdLst/>
              <a:ahLst/>
              <a:rect l="l" t="t" r="r" b="b"/>
              <a:pathLst>
                <a:path w="333" h="332">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style>
            <a:lnRef idx="0"/>
            <a:fillRef idx="0"/>
            <a:effectRef idx="0"/>
            <a:fontRef idx="minor"/>
          </p:style>
        </p:sp>
      </p:grpSp>
      <p:grpSp>
        <p:nvGrpSpPr>
          <p:cNvPr id="4441" name="Group 1577"/>
          <p:cNvGrpSpPr/>
          <p:nvPr/>
        </p:nvGrpSpPr>
        <p:grpSpPr>
          <a:xfrm>
            <a:off x="3739320" y="2325960"/>
            <a:ext cx="299160" cy="288360"/>
            <a:chOff x="3739320" y="2325960"/>
            <a:chExt cx="299160" cy="288360"/>
          </a:xfrm>
        </p:grpSpPr>
        <p:grpSp>
          <p:nvGrpSpPr>
            <p:cNvPr id="4442" name="Group 1578"/>
            <p:cNvGrpSpPr/>
            <p:nvPr/>
          </p:nvGrpSpPr>
          <p:grpSpPr>
            <a:xfrm>
              <a:off x="3739320" y="2329200"/>
              <a:ext cx="295920" cy="285120"/>
              <a:chOff x="3739320" y="2329200"/>
              <a:chExt cx="295920" cy="285120"/>
            </a:xfrm>
          </p:grpSpPr>
          <p:sp>
            <p:nvSpPr>
              <p:cNvPr id="4443" name="CustomShape 1579"/>
              <p:cNvSpPr/>
              <p:nvPr/>
            </p:nvSpPr>
            <p:spPr>
              <a:xfrm>
                <a:off x="3739320" y="2329200"/>
                <a:ext cx="295920" cy="285120"/>
              </a:xfrm>
              <a:custGeom>
                <a:avLst/>
                <a:gdLst/>
                <a:ahLst/>
                <a:rect l="l" t="t" r="r" b="b"/>
                <a:pathLst>
                  <a:path w="8245" h="7941">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style>
              <a:lnRef idx="0"/>
              <a:fillRef idx="0"/>
              <a:effectRef idx="0"/>
              <a:fontRef idx="minor"/>
            </p:style>
          </p:sp>
          <p:sp>
            <p:nvSpPr>
              <p:cNvPr id="4444" name="CustomShape 1580"/>
              <p:cNvSpPr/>
              <p:nvPr/>
            </p:nvSpPr>
            <p:spPr>
              <a:xfrm>
                <a:off x="3752280" y="2343600"/>
                <a:ext cx="281160" cy="235800"/>
              </a:xfrm>
              <a:custGeom>
                <a:avLst/>
                <a:gdLst/>
                <a:ahLst/>
                <a:rect l="l" t="t" r="r" b="b"/>
                <a:pathLst>
                  <a:path w="7884" h="657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style>
              <a:lnRef idx="0"/>
              <a:fillRef idx="0"/>
              <a:effectRef idx="0"/>
              <a:fontRef idx="minor"/>
            </p:style>
          </p:sp>
        </p:grpSp>
        <p:sp>
          <p:nvSpPr>
            <p:cNvPr id="4445" name="CustomShape 1581"/>
            <p:cNvSpPr/>
            <p:nvPr/>
          </p:nvSpPr>
          <p:spPr>
            <a:xfrm>
              <a:off x="3748680" y="2325960"/>
              <a:ext cx="274680" cy="266760"/>
            </a:xfrm>
            <a:custGeom>
              <a:avLst/>
              <a:gdLst/>
              <a:ahLst/>
              <a:rect l="l" t="t" r="r" b="b"/>
              <a:pathLst>
                <a:path w="7653" h="7437">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style>
            <a:lnRef idx="0"/>
            <a:fillRef idx="0"/>
            <a:effectRef idx="0"/>
            <a:fontRef idx="minor"/>
          </p:style>
        </p:sp>
        <p:sp>
          <p:nvSpPr>
            <p:cNvPr id="4446" name="CustomShape 1582"/>
            <p:cNvSpPr/>
            <p:nvPr/>
          </p:nvSpPr>
          <p:spPr>
            <a:xfrm rot="5400000">
              <a:off x="3767760" y="2331720"/>
              <a:ext cx="274680" cy="266760"/>
            </a:xfrm>
            <a:custGeom>
              <a:avLst/>
              <a:gdLst/>
              <a:ahLst/>
              <a:rect l="l" t="t" r="r" b="b"/>
              <a:pathLst>
                <a:path w="7653" h="7437">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style>
            <a:lnRef idx="0"/>
            <a:fillRef idx="0"/>
            <a:effectRef idx="0"/>
            <a:fontRef idx="minor"/>
          </p:style>
        </p:sp>
      </p:grpSp>
      <p:grpSp>
        <p:nvGrpSpPr>
          <p:cNvPr id="4447" name="Group 1583"/>
          <p:cNvGrpSpPr/>
          <p:nvPr/>
        </p:nvGrpSpPr>
        <p:grpSpPr>
          <a:xfrm>
            <a:off x="6204600" y="3202200"/>
            <a:ext cx="1928520" cy="1117800"/>
            <a:chOff x="6204600" y="3202200"/>
            <a:chExt cx="1928520" cy="1117800"/>
          </a:xfrm>
        </p:grpSpPr>
        <p:grpSp>
          <p:nvGrpSpPr>
            <p:cNvPr id="4448" name="Group 1584"/>
            <p:cNvGrpSpPr/>
            <p:nvPr/>
          </p:nvGrpSpPr>
          <p:grpSpPr>
            <a:xfrm>
              <a:off x="7371720" y="3671640"/>
              <a:ext cx="33840" cy="32040"/>
              <a:chOff x="7371720" y="3671640"/>
              <a:chExt cx="33840" cy="32040"/>
            </a:xfrm>
          </p:grpSpPr>
          <p:sp>
            <p:nvSpPr>
              <p:cNvPr id="4449" name="CustomShape 1585"/>
              <p:cNvSpPr/>
              <p:nvPr/>
            </p:nvSpPr>
            <p:spPr>
              <a:xfrm>
                <a:off x="7371720" y="3671640"/>
                <a:ext cx="22680" cy="18000"/>
              </a:xfrm>
              <a:custGeom>
                <a:avLst/>
                <a:gdLst/>
                <a:ahLst/>
                <a:rect l="l" t="t" r="r" b="b"/>
                <a:pathLst>
                  <a:path w="2286" h="1810">
                    <a:moveTo>
                      <a:pt x="2286" y="905"/>
                    </a:moveTo>
                    <a:lnTo>
                      <a:pt x="1857" y="476"/>
                    </a:lnTo>
                    <a:lnTo>
                      <a:pt x="0" y="0"/>
                    </a:lnTo>
                    <a:lnTo>
                      <a:pt x="95" y="834"/>
                    </a:lnTo>
                    <a:lnTo>
                      <a:pt x="952" y="1476"/>
                    </a:lnTo>
                    <a:lnTo>
                      <a:pt x="1952" y="1810"/>
                    </a:lnTo>
                    <a:close/>
                  </a:path>
                </a:pathLst>
              </a:custGeom>
              <a:solidFill>
                <a:srgbClr val="bac8d3"/>
              </a:solidFill>
              <a:ln>
                <a:noFill/>
              </a:ln>
            </p:spPr>
            <p:style>
              <a:lnRef idx="0"/>
              <a:fillRef idx="0"/>
              <a:effectRef idx="0"/>
              <a:fontRef idx="minor"/>
            </p:style>
          </p:sp>
          <p:sp>
            <p:nvSpPr>
              <p:cNvPr id="4450" name="CustomShape 1586"/>
              <p:cNvSpPr/>
              <p:nvPr/>
            </p:nvSpPr>
            <p:spPr>
              <a:xfrm>
                <a:off x="7374240" y="3677760"/>
                <a:ext cx="31320" cy="25920"/>
              </a:xfrm>
              <a:custGeom>
                <a:avLst/>
                <a:gdLst/>
                <a:ahLst/>
                <a:rect l="l" t="t" r="r" b="b"/>
                <a:pathLst>
                  <a:path w="3139" h="2596">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style>
              <a:lnRef idx="0"/>
              <a:fillRef idx="0"/>
              <a:effectRef idx="0"/>
              <a:fontRef idx="minor"/>
            </p:style>
          </p:sp>
        </p:grpSp>
        <p:grpSp>
          <p:nvGrpSpPr>
            <p:cNvPr id="4451" name="Group 1587"/>
            <p:cNvGrpSpPr/>
            <p:nvPr/>
          </p:nvGrpSpPr>
          <p:grpSpPr>
            <a:xfrm>
              <a:off x="7253640" y="3223440"/>
              <a:ext cx="772200" cy="459360"/>
              <a:chOff x="7253640" y="3223440"/>
              <a:chExt cx="772200" cy="459360"/>
            </a:xfrm>
          </p:grpSpPr>
          <p:sp>
            <p:nvSpPr>
              <p:cNvPr id="4452" name="CustomShape 1588"/>
              <p:cNvSpPr/>
              <p:nvPr/>
            </p:nvSpPr>
            <p:spPr>
              <a:xfrm>
                <a:off x="7325280" y="3614400"/>
                <a:ext cx="23760" cy="25920"/>
              </a:xfrm>
              <a:custGeom>
                <a:avLst/>
                <a:gdLst/>
                <a:ahLst/>
                <a:rect l="l" t="t" r="r" b="b"/>
                <a:pathLst>
                  <a:path w="2410" h="2607">
                    <a:moveTo>
                      <a:pt x="639" y="2410"/>
                    </a:moveTo>
                    <a:lnTo>
                      <a:pt x="1180" y="2607"/>
                    </a:lnTo>
                    <a:lnTo>
                      <a:pt x="2410" y="2017"/>
                    </a:lnTo>
                    <a:lnTo>
                      <a:pt x="2262" y="0"/>
                    </a:lnTo>
                    <a:lnTo>
                      <a:pt x="541" y="0"/>
                    </a:lnTo>
                    <a:lnTo>
                      <a:pt x="0" y="1771"/>
                    </a:lnTo>
                    <a:close/>
                  </a:path>
                </a:pathLst>
              </a:custGeom>
              <a:solidFill>
                <a:srgbClr val="bac8d3"/>
              </a:solidFill>
              <a:ln>
                <a:noFill/>
              </a:ln>
            </p:spPr>
            <p:style>
              <a:lnRef idx="0"/>
              <a:fillRef idx="0"/>
              <a:effectRef idx="0"/>
              <a:fontRef idx="minor"/>
            </p:style>
          </p:sp>
          <p:grpSp>
            <p:nvGrpSpPr>
              <p:cNvPr id="4453" name="Group 1589"/>
              <p:cNvGrpSpPr/>
              <p:nvPr/>
            </p:nvGrpSpPr>
            <p:grpSpPr>
              <a:xfrm>
                <a:off x="7253640" y="3223440"/>
                <a:ext cx="772200" cy="459360"/>
                <a:chOff x="7253640" y="3223440"/>
                <a:chExt cx="772200" cy="459360"/>
              </a:xfrm>
            </p:grpSpPr>
            <p:sp>
              <p:nvSpPr>
                <p:cNvPr id="4454" name="CustomShape 1590"/>
                <p:cNvSpPr/>
                <p:nvPr/>
              </p:nvSpPr>
              <p:spPr>
                <a:xfrm>
                  <a:off x="7253640" y="3439800"/>
                  <a:ext cx="622800" cy="205200"/>
                </a:xfrm>
                <a:custGeom>
                  <a:avLst/>
                  <a:gdLst/>
                  <a:ahLst/>
                  <a:rect l="l" t="t" r="r" b="b"/>
                  <a:pathLst>
                    <a:path w="61835" h="2040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tyle>
                <a:lnRef idx="0"/>
                <a:fillRef idx="0"/>
                <a:effectRef idx="0"/>
                <a:fontRef idx="minor"/>
              </p:style>
            </p:sp>
            <p:sp>
              <p:nvSpPr>
                <p:cNvPr id="4455" name="CustomShape 1591"/>
                <p:cNvSpPr/>
                <p:nvPr/>
              </p:nvSpPr>
              <p:spPr>
                <a:xfrm>
                  <a:off x="7505280" y="3247200"/>
                  <a:ext cx="23040" cy="29520"/>
                </a:xfrm>
                <a:custGeom>
                  <a:avLst/>
                  <a:gdLst/>
                  <a:ahLst/>
                  <a:rect l="l" t="t" r="r" b="b"/>
                  <a:pathLst>
                    <a:path w="2324" h="2951">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style>
                <a:lnRef idx="0"/>
                <a:fillRef idx="0"/>
                <a:effectRef idx="0"/>
                <a:fontRef idx="minor"/>
              </p:style>
            </p:sp>
            <p:sp>
              <p:nvSpPr>
                <p:cNvPr id="4456" name="CustomShape 1592"/>
                <p:cNvSpPr/>
                <p:nvPr/>
              </p:nvSpPr>
              <p:spPr>
                <a:xfrm>
                  <a:off x="7454880" y="3223440"/>
                  <a:ext cx="46800" cy="41760"/>
                </a:xfrm>
                <a:custGeom>
                  <a:avLst/>
                  <a:gdLst/>
                  <a:ahLst/>
                  <a:rect l="l" t="t" r="r" b="b"/>
                  <a:pathLst>
                    <a:path w="4688" h="4164">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style>
                <a:lnRef idx="0"/>
                <a:fillRef idx="0"/>
                <a:effectRef idx="0"/>
                <a:fontRef idx="minor"/>
              </p:style>
            </p:sp>
            <p:sp>
              <p:nvSpPr>
                <p:cNvPr id="4457" name="CustomShape 1593"/>
                <p:cNvSpPr/>
                <p:nvPr/>
              </p:nvSpPr>
              <p:spPr>
                <a:xfrm>
                  <a:off x="7351200" y="3321720"/>
                  <a:ext cx="52200" cy="99000"/>
                </a:xfrm>
                <a:custGeom>
                  <a:avLst/>
                  <a:gdLst/>
                  <a:ahLst/>
                  <a:rect l="l" t="t" r="r" b="b"/>
                  <a:pathLst>
                    <a:path w="5232" h="9856">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style>
                <a:lnRef idx="0"/>
                <a:fillRef idx="0"/>
                <a:effectRef idx="0"/>
                <a:fontRef idx="minor"/>
              </p:style>
            </p:sp>
            <p:sp>
              <p:nvSpPr>
                <p:cNvPr id="4458" name="CustomShape 1594"/>
                <p:cNvSpPr/>
                <p:nvPr/>
              </p:nvSpPr>
              <p:spPr>
                <a:xfrm>
                  <a:off x="7259760" y="3273120"/>
                  <a:ext cx="766080" cy="409680"/>
                </a:xfrm>
                <a:custGeom>
                  <a:avLst/>
                  <a:gdLst/>
                  <a:ahLst/>
                  <a:rect l="l" t="t" r="r" b="b"/>
                  <a:pathLst>
                    <a:path w="76079" h="40698">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style>
                <a:lnRef idx="0"/>
                <a:fillRef idx="0"/>
                <a:effectRef idx="0"/>
                <a:fontRef idx="minor"/>
              </p:style>
            </p:sp>
            <p:sp>
              <p:nvSpPr>
                <p:cNvPr id="4459" name="CustomShape 1595"/>
                <p:cNvSpPr/>
                <p:nvPr/>
              </p:nvSpPr>
              <p:spPr>
                <a:xfrm>
                  <a:off x="7873560" y="3525840"/>
                  <a:ext cx="37440" cy="83880"/>
                </a:xfrm>
                <a:custGeom>
                  <a:avLst/>
                  <a:gdLst/>
                  <a:ahLst/>
                  <a:rect l="l" t="t" r="r" b="b"/>
                  <a:pathLst>
                    <a:path w="3767" h="835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style>
                <a:lnRef idx="0"/>
                <a:fillRef idx="0"/>
                <a:effectRef idx="0"/>
                <a:fontRef idx="minor"/>
              </p:style>
            </p:sp>
          </p:grpSp>
        </p:grpSp>
        <p:grpSp>
          <p:nvGrpSpPr>
            <p:cNvPr id="4460" name="Group 1596"/>
            <p:cNvGrpSpPr/>
            <p:nvPr/>
          </p:nvGrpSpPr>
          <p:grpSpPr>
            <a:xfrm>
              <a:off x="7237800" y="3676680"/>
              <a:ext cx="37440" cy="41760"/>
              <a:chOff x="7237800" y="3676680"/>
              <a:chExt cx="37440" cy="41760"/>
            </a:xfrm>
          </p:grpSpPr>
          <p:sp>
            <p:nvSpPr>
              <p:cNvPr id="4461" name="CustomShape 1597"/>
              <p:cNvSpPr/>
              <p:nvPr/>
            </p:nvSpPr>
            <p:spPr>
              <a:xfrm>
                <a:off x="7237800" y="3676680"/>
                <a:ext cx="37440" cy="20160"/>
              </a:xfrm>
              <a:custGeom>
                <a:avLst/>
                <a:gdLst/>
                <a:ahLst/>
                <a:rect l="l" t="t" r="r" b="b"/>
                <a:pathLst>
                  <a:path w="3762" h="2048">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tyle>
              <a:lnRef idx="0"/>
              <a:fillRef idx="0"/>
              <a:effectRef idx="0"/>
              <a:fontRef idx="minor"/>
            </p:style>
          </p:sp>
          <p:sp>
            <p:nvSpPr>
              <p:cNvPr id="4462" name="CustomShape 1598"/>
              <p:cNvSpPr/>
              <p:nvPr/>
            </p:nvSpPr>
            <p:spPr>
              <a:xfrm>
                <a:off x="7238880" y="3680280"/>
                <a:ext cx="34560" cy="38160"/>
              </a:xfrm>
              <a:custGeom>
                <a:avLst/>
                <a:gdLst/>
                <a:ahLst/>
                <a:rect l="l" t="t" r="r" b="b"/>
                <a:pathLst>
                  <a:path w="3474" h="3809">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style>
              <a:lnRef idx="0"/>
              <a:fillRef idx="0"/>
              <a:effectRef idx="0"/>
              <a:fontRef idx="minor"/>
            </p:style>
          </p:sp>
        </p:grpSp>
        <p:grpSp>
          <p:nvGrpSpPr>
            <p:cNvPr id="4463" name="Group 1599"/>
            <p:cNvGrpSpPr/>
            <p:nvPr/>
          </p:nvGrpSpPr>
          <p:grpSpPr>
            <a:xfrm>
              <a:off x="7158960" y="3641760"/>
              <a:ext cx="69840" cy="75240"/>
              <a:chOff x="7158960" y="3641760"/>
              <a:chExt cx="69840" cy="75240"/>
            </a:xfrm>
          </p:grpSpPr>
          <p:sp>
            <p:nvSpPr>
              <p:cNvPr id="4464" name="CustomShape 1600"/>
              <p:cNvSpPr/>
              <p:nvPr/>
            </p:nvSpPr>
            <p:spPr>
              <a:xfrm>
                <a:off x="7158960" y="3641760"/>
                <a:ext cx="43560" cy="25560"/>
              </a:xfrm>
              <a:custGeom>
                <a:avLst/>
                <a:gdLst/>
                <a:ahLst/>
                <a:rect l="l" t="t" r="r" b="b"/>
                <a:pathLst>
                  <a:path w="4358" h="2572">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tyle>
              <a:lnRef idx="0"/>
              <a:fillRef idx="0"/>
              <a:effectRef idx="0"/>
              <a:fontRef idx="minor"/>
            </p:style>
          </p:sp>
          <p:sp>
            <p:nvSpPr>
              <p:cNvPr id="4465" name="CustomShape 1601"/>
              <p:cNvSpPr/>
              <p:nvPr/>
            </p:nvSpPr>
            <p:spPr>
              <a:xfrm>
                <a:off x="7171920" y="3685680"/>
                <a:ext cx="720" cy="1080"/>
              </a:xfrm>
              <a:custGeom>
                <a:avLst/>
                <a:gdLst/>
                <a:ahLst/>
                <a:rect l="l" t="t" r="r" b="b"/>
                <a:pathLst>
                  <a:path w="105" h="148">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style>
              <a:lnRef idx="0"/>
              <a:fillRef idx="0"/>
              <a:effectRef idx="0"/>
              <a:fontRef idx="minor"/>
            </p:style>
          </p:sp>
          <p:sp>
            <p:nvSpPr>
              <p:cNvPr id="4466" name="CustomShape 1602"/>
              <p:cNvSpPr/>
              <p:nvPr/>
            </p:nvSpPr>
            <p:spPr>
              <a:xfrm>
                <a:off x="7171560" y="3686040"/>
                <a:ext cx="8640" cy="16560"/>
              </a:xfrm>
              <a:custGeom>
                <a:avLst/>
                <a:gdLst/>
                <a:ahLst/>
                <a:rect l="l" t="t" r="r" b="b"/>
                <a:pathLst>
                  <a:path w="901" h="1675">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style>
              <a:lnRef idx="0"/>
              <a:fillRef idx="0"/>
              <a:effectRef idx="0"/>
              <a:fontRef idx="minor"/>
            </p:style>
          </p:sp>
          <p:sp>
            <p:nvSpPr>
              <p:cNvPr id="4467" name="CustomShape 1603"/>
              <p:cNvSpPr/>
              <p:nvPr/>
            </p:nvSpPr>
            <p:spPr>
              <a:xfrm>
                <a:off x="7181640" y="3673440"/>
                <a:ext cx="2160" cy="1440"/>
              </a:xfrm>
              <a:custGeom>
                <a:avLst/>
                <a:gdLst/>
                <a:ahLst/>
                <a:rect l="l" t="t" r="r" b="b"/>
                <a:pathLst>
                  <a:path w="252" h="168">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style>
              <a:lnRef idx="0"/>
              <a:fillRef idx="0"/>
              <a:effectRef idx="0"/>
              <a:fontRef idx="minor"/>
            </p:style>
          </p:sp>
          <p:sp>
            <p:nvSpPr>
              <p:cNvPr id="4468" name="CustomShape 1604"/>
              <p:cNvSpPr/>
              <p:nvPr/>
            </p:nvSpPr>
            <p:spPr>
              <a:xfrm>
                <a:off x="7186680" y="3677400"/>
                <a:ext cx="360" cy="360"/>
              </a:xfrm>
              <a:custGeom>
                <a:avLst/>
                <a:gdLst/>
                <a:ahLst/>
                <a:rect l="l" t="t" r="r" b="b"/>
                <a:pathLst>
                  <a:path w="63" h="64">
                    <a:moveTo>
                      <a:pt x="42" y="1"/>
                    </a:moveTo>
                    <a:lnTo>
                      <a:pt x="0" y="22"/>
                    </a:lnTo>
                    <a:lnTo>
                      <a:pt x="63" y="63"/>
                    </a:lnTo>
                    <a:lnTo>
                      <a:pt x="42" y="1"/>
                    </a:lnTo>
                    <a:close/>
                  </a:path>
                </a:pathLst>
              </a:custGeom>
              <a:solidFill>
                <a:srgbClr val="bac8d3"/>
              </a:solidFill>
              <a:ln>
                <a:noFill/>
              </a:ln>
            </p:spPr>
            <p:style>
              <a:lnRef idx="0"/>
              <a:fillRef idx="0"/>
              <a:effectRef idx="0"/>
              <a:fontRef idx="minor"/>
            </p:style>
          </p:sp>
          <p:sp>
            <p:nvSpPr>
              <p:cNvPr id="4469" name="CustomShape 1605"/>
              <p:cNvSpPr/>
              <p:nvPr/>
            </p:nvSpPr>
            <p:spPr>
              <a:xfrm>
                <a:off x="7162920" y="3643920"/>
                <a:ext cx="65880" cy="73080"/>
              </a:xfrm>
              <a:custGeom>
                <a:avLst/>
                <a:gdLst/>
                <a:ahLst/>
                <a:rect l="l" t="t" r="r" b="b"/>
                <a:pathLst>
                  <a:path w="6571" h="7304">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style>
              <a:lnRef idx="0"/>
              <a:fillRef idx="0"/>
              <a:effectRef idx="0"/>
              <a:fontRef idx="minor"/>
            </p:style>
          </p:sp>
        </p:grpSp>
        <p:grpSp>
          <p:nvGrpSpPr>
            <p:cNvPr id="4470" name="Group 1606"/>
            <p:cNvGrpSpPr/>
            <p:nvPr/>
          </p:nvGrpSpPr>
          <p:grpSpPr>
            <a:xfrm>
              <a:off x="7153200" y="3634200"/>
              <a:ext cx="33840" cy="20520"/>
              <a:chOff x="7153200" y="3634200"/>
              <a:chExt cx="33840" cy="20520"/>
            </a:xfrm>
          </p:grpSpPr>
          <p:sp>
            <p:nvSpPr>
              <p:cNvPr id="4471" name="CustomShape 1607"/>
              <p:cNvSpPr/>
              <p:nvPr/>
            </p:nvSpPr>
            <p:spPr>
              <a:xfrm>
                <a:off x="7157880" y="3638520"/>
                <a:ext cx="25920" cy="14400"/>
              </a:xfrm>
              <a:custGeom>
                <a:avLst/>
                <a:gdLst/>
                <a:ahLst/>
                <a:rect l="l" t="t" r="r" b="b"/>
                <a:pathLst>
                  <a:path w="2596" h="146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style>
              <a:lnRef idx="0"/>
              <a:fillRef idx="0"/>
              <a:effectRef idx="0"/>
              <a:fontRef idx="minor"/>
            </p:style>
          </p:sp>
          <p:sp>
            <p:nvSpPr>
              <p:cNvPr id="4472" name="CustomShape 1608"/>
              <p:cNvSpPr/>
              <p:nvPr/>
            </p:nvSpPr>
            <p:spPr>
              <a:xfrm>
                <a:off x="7153200" y="3634200"/>
                <a:ext cx="33840" cy="20520"/>
              </a:xfrm>
              <a:custGeom>
                <a:avLst/>
                <a:gdLst/>
                <a:ahLst/>
                <a:rect l="l" t="t" r="r" b="b"/>
                <a:pathLst>
                  <a:path w="3405" h="2072">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tyle>
              <a:lnRef idx="0"/>
              <a:fillRef idx="0"/>
              <a:effectRef idx="0"/>
              <a:fontRef idx="minor"/>
            </p:style>
          </p:sp>
        </p:grpSp>
        <p:grpSp>
          <p:nvGrpSpPr>
            <p:cNvPr id="4473" name="Group 1609"/>
            <p:cNvGrpSpPr/>
            <p:nvPr/>
          </p:nvGrpSpPr>
          <p:grpSpPr>
            <a:xfrm>
              <a:off x="7103520" y="3614040"/>
              <a:ext cx="68760" cy="67680"/>
              <a:chOff x="7103520" y="3614040"/>
              <a:chExt cx="68760" cy="67680"/>
            </a:xfrm>
          </p:grpSpPr>
          <p:sp>
            <p:nvSpPr>
              <p:cNvPr id="4474" name="CustomShape 1610"/>
              <p:cNvSpPr/>
              <p:nvPr/>
            </p:nvSpPr>
            <p:spPr>
              <a:xfrm>
                <a:off x="7103520" y="3614400"/>
                <a:ext cx="65880" cy="63000"/>
              </a:xfrm>
              <a:custGeom>
                <a:avLst/>
                <a:gdLst/>
                <a:ahLst/>
                <a:rect l="l" t="t" r="r" b="b"/>
                <a:pathLst>
                  <a:path w="6592" h="6278">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style>
              <a:lnRef idx="0"/>
              <a:fillRef idx="0"/>
              <a:effectRef idx="0"/>
              <a:fontRef idx="minor"/>
            </p:style>
          </p:sp>
          <p:sp>
            <p:nvSpPr>
              <p:cNvPr id="4475" name="CustomShape 1611"/>
              <p:cNvSpPr/>
              <p:nvPr/>
            </p:nvSpPr>
            <p:spPr>
              <a:xfrm>
                <a:off x="7115760" y="3664440"/>
                <a:ext cx="28080" cy="17280"/>
              </a:xfrm>
              <a:custGeom>
                <a:avLst/>
                <a:gdLst/>
                <a:ahLst/>
                <a:rect l="l" t="t" r="r" b="b"/>
                <a:pathLst>
                  <a:path w="2834" h="1762">
                    <a:moveTo>
                      <a:pt x="571" y="595"/>
                    </a:moveTo>
                    <a:lnTo>
                      <a:pt x="0" y="1119"/>
                    </a:lnTo>
                    <a:lnTo>
                      <a:pt x="1833" y="1762"/>
                    </a:lnTo>
                    <a:lnTo>
                      <a:pt x="2714" y="1476"/>
                    </a:lnTo>
                    <a:lnTo>
                      <a:pt x="2834" y="1071"/>
                    </a:lnTo>
                    <a:lnTo>
                      <a:pt x="1833" y="0"/>
                    </a:lnTo>
                    <a:close/>
                  </a:path>
                </a:pathLst>
              </a:custGeom>
              <a:solidFill>
                <a:srgbClr val="bac8d3"/>
              </a:solidFill>
              <a:ln>
                <a:noFill/>
              </a:ln>
            </p:spPr>
            <p:style>
              <a:lnRef idx="0"/>
              <a:fillRef idx="0"/>
              <a:effectRef idx="0"/>
              <a:fontRef idx="minor"/>
            </p:style>
          </p:sp>
          <p:sp>
            <p:nvSpPr>
              <p:cNvPr id="4476" name="CustomShape 1612"/>
              <p:cNvSpPr/>
              <p:nvPr/>
            </p:nvSpPr>
            <p:spPr>
              <a:xfrm>
                <a:off x="7140600" y="3614040"/>
                <a:ext cx="31680" cy="36000"/>
              </a:xfrm>
              <a:custGeom>
                <a:avLst/>
                <a:gdLst/>
                <a:ahLst/>
                <a:rect l="l" t="t" r="r" b="b"/>
                <a:pathLst>
                  <a:path w="3190" h="3596">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tyle>
              <a:lnRef idx="0"/>
              <a:fillRef idx="0"/>
              <a:effectRef idx="0"/>
              <a:fontRef idx="minor"/>
            </p:style>
          </p:sp>
        </p:grpSp>
        <p:grpSp>
          <p:nvGrpSpPr>
            <p:cNvPr id="4477" name="Group 1613"/>
            <p:cNvGrpSpPr/>
            <p:nvPr/>
          </p:nvGrpSpPr>
          <p:grpSpPr>
            <a:xfrm>
              <a:off x="7076880" y="3675960"/>
              <a:ext cx="24480" cy="39600"/>
              <a:chOff x="7076880" y="3675960"/>
              <a:chExt cx="24480" cy="39600"/>
            </a:xfrm>
          </p:grpSpPr>
          <p:sp>
            <p:nvSpPr>
              <p:cNvPr id="4478" name="CustomShape 1614"/>
              <p:cNvSpPr/>
              <p:nvPr/>
            </p:nvSpPr>
            <p:spPr>
              <a:xfrm rot="192000">
                <a:off x="7077960" y="3679200"/>
                <a:ext cx="17640" cy="35640"/>
              </a:xfrm>
              <a:custGeom>
                <a:avLst/>
                <a:gdLst/>
                <a:ahLst/>
                <a:rect l="l" t="t" r="r" b="b"/>
                <a:pathLst>
                  <a:path w="1780" h="3579">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style>
              <a:lnRef idx="0"/>
              <a:fillRef idx="0"/>
              <a:effectRef idx="0"/>
              <a:fontRef idx="minor"/>
            </p:style>
          </p:sp>
          <p:sp>
            <p:nvSpPr>
              <p:cNvPr id="4479" name="CustomShape 1615"/>
              <p:cNvSpPr/>
              <p:nvPr/>
            </p:nvSpPr>
            <p:spPr>
              <a:xfrm>
                <a:off x="7084800" y="3675960"/>
                <a:ext cx="16560" cy="37440"/>
              </a:xfrm>
              <a:custGeom>
                <a:avLst/>
                <a:gdLst/>
                <a:ahLst/>
                <a:rect l="l" t="t" r="r" b="b"/>
                <a:pathLst>
                  <a:path w="1691" h="3738">
                    <a:moveTo>
                      <a:pt x="453" y="0"/>
                    </a:moveTo>
                    <a:lnTo>
                      <a:pt x="0" y="547"/>
                    </a:lnTo>
                    <a:lnTo>
                      <a:pt x="0" y="3429"/>
                    </a:lnTo>
                    <a:lnTo>
                      <a:pt x="429" y="3738"/>
                    </a:lnTo>
                    <a:lnTo>
                      <a:pt x="1691" y="2714"/>
                    </a:lnTo>
                    <a:lnTo>
                      <a:pt x="1691" y="500"/>
                    </a:lnTo>
                    <a:close/>
                  </a:path>
                </a:pathLst>
              </a:custGeom>
              <a:solidFill>
                <a:srgbClr val="bac8d3"/>
              </a:solidFill>
              <a:ln>
                <a:noFill/>
              </a:ln>
            </p:spPr>
            <p:style>
              <a:lnRef idx="0"/>
              <a:fillRef idx="0"/>
              <a:effectRef idx="0"/>
              <a:fontRef idx="minor"/>
            </p:style>
          </p:sp>
        </p:grpSp>
        <p:grpSp>
          <p:nvGrpSpPr>
            <p:cNvPr id="4480" name="Group 1616"/>
            <p:cNvGrpSpPr/>
            <p:nvPr/>
          </p:nvGrpSpPr>
          <p:grpSpPr>
            <a:xfrm>
              <a:off x="7215840" y="3433680"/>
              <a:ext cx="62640" cy="105480"/>
              <a:chOff x="7215840" y="3433680"/>
              <a:chExt cx="62640" cy="105480"/>
            </a:xfrm>
          </p:grpSpPr>
          <p:sp>
            <p:nvSpPr>
              <p:cNvPr id="4481" name="CustomShape 1617"/>
              <p:cNvSpPr/>
              <p:nvPr/>
            </p:nvSpPr>
            <p:spPr>
              <a:xfrm>
                <a:off x="7215840" y="3433680"/>
                <a:ext cx="40320" cy="49680"/>
              </a:xfrm>
              <a:custGeom>
                <a:avLst/>
                <a:gdLst/>
                <a:ahLst/>
                <a:rect l="l" t="t" r="r" b="b"/>
                <a:pathLst>
                  <a:path w="4033" h="4968">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tyle>
              <a:lnRef idx="0"/>
              <a:fillRef idx="0"/>
              <a:effectRef idx="0"/>
              <a:fontRef idx="minor"/>
            </p:style>
          </p:sp>
          <p:sp>
            <p:nvSpPr>
              <p:cNvPr id="4482" name="CustomShape 1618"/>
              <p:cNvSpPr/>
              <p:nvPr/>
            </p:nvSpPr>
            <p:spPr>
              <a:xfrm>
                <a:off x="7221240" y="3435840"/>
                <a:ext cx="57240" cy="103320"/>
              </a:xfrm>
              <a:custGeom>
                <a:avLst/>
                <a:gdLst/>
                <a:ahLst/>
                <a:rect l="l" t="t" r="r" b="b"/>
                <a:pathLst>
                  <a:path w="5713" h="10295">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style>
              <a:lnRef idx="0"/>
              <a:fillRef idx="0"/>
              <a:effectRef idx="0"/>
              <a:fontRef idx="minor"/>
            </p:style>
          </p:sp>
        </p:grpSp>
        <p:grpSp>
          <p:nvGrpSpPr>
            <p:cNvPr id="4483" name="Group 1619"/>
            <p:cNvGrpSpPr/>
            <p:nvPr/>
          </p:nvGrpSpPr>
          <p:grpSpPr>
            <a:xfrm>
              <a:off x="6204600" y="3293640"/>
              <a:ext cx="564480" cy="495000"/>
              <a:chOff x="6204600" y="3293640"/>
              <a:chExt cx="564480" cy="495000"/>
            </a:xfrm>
          </p:grpSpPr>
          <p:sp>
            <p:nvSpPr>
              <p:cNvPr id="4484" name="CustomShape 1620"/>
              <p:cNvSpPr/>
              <p:nvPr/>
            </p:nvSpPr>
            <p:spPr>
              <a:xfrm>
                <a:off x="6468120" y="3585960"/>
                <a:ext cx="300960" cy="200160"/>
              </a:xfrm>
              <a:custGeom>
                <a:avLst/>
                <a:gdLst/>
                <a:ahLst/>
                <a:rect l="l" t="t" r="r" b="b"/>
                <a:pathLst>
                  <a:path w="29915" h="19889">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tyle>
              <a:lnRef idx="0"/>
              <a:fillRef idx="0"/>
              <a:effectRef idx="0"/>
              <a:fontRef idx="minor"/>
            </p:style>
          </p:sp>
          <p:grpSp>
            <p:nvGrpSpPr>
              <p:cNvPr id="4485" name="Group 1621"/>
              <p:cNvGrpSpPr/>
              <p:nvPr/>
            </p:nvGrpSpPr>
            <p:grpSpPr>
              <a:xfrm>
                <a:off x="6204600" y="3293640"/>
                <a:ext cx="563760" cy="495000"/>
                <a:chOff x="6204600" y="3293640"/>
                <a:chExt cx="563760" cy="495000"/>
              </a:xfrm>
            </p:grpSpPr>
            <p:sp>
              <p:nvSpPr>
                <p:cNvPr id="4486" name="CustomShape 1622"/>
                <p:cNvSpPr/>
                <p:nvPr/>
              </p:nvSpPr>
              <p:spPr>
                <a:xfrm>
                  <a:off x="6204600" y="3293640"/>
                  <a:ext cx="278640" cy="239040"/>
                </a:xfrm>
                <a:custGeom>
                  <a:avLst/>
                  <a:gdLst/>
                  <a:ahLst/>
                  <a:rect l="l" t="t" r="r" b="b"/>
                  <a:pathLst>
                    <a:path w="27704" h="2377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style>
                <a:lnRef idx="0"/>
                <a:fillRef idx="0"/>
                <a:effectRef idx="0"/>
                <a:fontRef idx="minor"/>
              </p:style>
            </p:sp>
            <p:sp>
              <p:nvSpPr>
                <p:cNvPr id="4487" name="CustomShape 1623"/>
                <p:cNvSpPr/>
                <p:nvPr/>
              </p:nvSpPr>
              <p:spPr>
                <a:xfrm>
                  <a:off x="6439680" y="3594960"/>
                  <a:ext cx="328680" cy="193680"/>
                </a:xfrm>
                <a:custGeom>
                  <a:avLst/>
                  <a:gdLst/>
                  <a:ahLst/>
                  <a:rect l="l" t="t" r="r" b="b"/>
                  <a:pathLst>
                    <a:path w="32642" h="19251">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style>
                <a:lnRef idx="0"/>
                <a:fillRef idx="0"/>
                <a:effectRef idx="0"/>
                <a:fontRef idx="minor"/>
              </p:style>
            </p:sp>
          </p:grpSp>
        </p:grpSp>
        <p:grpSp>
          <p:nvGrpSpPr>
            <p:cNvPr id="4488" name="Group 1624"/>
            <p:cNvGrpSpPr/>
            <p:nvPr/>
          </p:nvGrpSpPr>
          <p:grpSpPr>
            <a:xfrm>
              <a:off x="6691680" y="3904560"/>
              <a:ext cx="239040" cy="248040"/>
              <a:chOff x="6691680" y="3904560"/>
              <a:chExt cx="239040" cy="248040"/>
            </a:xfrm>
          </p:grpSpPr>
          <p:sp>
            <p:nvSpPr>
              <p:cNvPr id="4489" name="CustomShape 1625"/>
              <p:cNvSpPr/>
              <p:nvPr/>
            </p:nvSpPr>
            <p:spPr>
              <a:xfrm>
                <a:off x="6691680" y="3904560"/>
                <a:ext cx="152640" cy="248040"/>
              </a:xfrm>
              <a:custGeom>
                <a:avLst/>
                <a:gdLst/>
                <a:ahLst/>
                <a:rect l="l" t="t" r="r" b="b"/>
                <a:pathLst>
                  <a:path w="15193" h="2465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tyle>
              <a:lnRef idx="0"/>
              <a:fillRef idx="0"/>
              <a:effectRef idx="0"/>
              <a:fontRef idx="minor"/>
            </p:style>
          </p:sp>
          <p:sp>
            <p:nvSpPr>
              <p:cNvPr id="4490" name="CustomShape 1626"/>
              <p:cNvSpPr/>
              <p:nvPr/>
            </p:nvSpPr>
            <p:spPr>
              <a:xfrm>
                <a:off x="6702480" y="3910680"/>
                <a:ext cx="228240" cy="237600"/>
              </a:xfrm>
              <a:custGeom>
                <a:avLst/>
                <a:gdLst/>
                <a:ahLst/>
                <a:rect l="l" t="t" r="r" b="b"/>
                <a:pathLst>
                  <a:path w="22682" h="2360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style>
              <a:lnRef idx="0"/>
              <a:fillRef idx="0"/>
              <a:effectRef idx="0"/>
              <a:fontRef idx="minor"/>
            </p:style>
          </p:sp>
        </p:grpSp>
        <p:grpSp>
          <p:nvGrpSpPr>
            <p:cNvPr id="4491" name="Group 1627"/>
            <p:cNvGrpSpPr/>
            <p:nvPr/>
          </p:nvGrpSpPr>
          <p:grpSpPr>
            <a:xfrm>
              <a:off x="6721920" y="4013640"/>
              <a:ext cx="73080" cy="306360"/>
              <a:chOff x="6721920" y="4013640"/>
              <a:chExt cx="73080" cy="306360"/>
            </a:xfrm>
          </p:grpSpPr>
          <p:sp>
            <p:nvSpPr>
              <p:cNvPr id="4492" name="CustomShape 1628"/>
              <p:cNvSpPr/>
              <p:nvPr/>
            </p:nvSpPr>
            <p:spPr>
              <a:xfrm>
                <a:off x="6729120" y="4013640"/>
                <a:ext cx="65880" cy="283320"/>
              </a:xfrm>
              <a:custGeom>
                <a:avLst/>
                <a:gdLst/>
                <a:ahLst/>
                <a:rect l="l" t="t" r="r" b="b"/>
                <a:pathLst>
                  <a:path w="6588" h="28155">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tyle>
              <a:lnRef idx="0"/>
              <a:fillRef idx="0"/>
              <a:effectRef idx="0"/>
              <a:fontRef idx="minor"/>
            </p:style>
          </p:sp>
          <p:sp>
            <p:nvSpPr>
              <p:cNvPr id="4493" name="CustomShape 1629"/>
              <p:cNvSpPr/>
              <p:nvPr/>
            </p:nvSpPr>
            <p:spPr>
              <a:xfrm>
                <a:off x="6721920" y="4048560"/>
                <a:ext cx="54720" cy="271440"/>
              </a:xfrm>
              <a:custGeom>
                <a:avLst/>
                <a:gdLst/>
                <a:ahLst/>
                <a:rect l="l" t="t" r="r" b="b"/>
                <a:pathLst>
                  <a:path w="5483" h="26992">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style>
              <a:lnRef idx="0"/>
              <a:fillRef idx="0"/>
              <a:effectRef idx="0"/>
              <a:fontRef idx="minor"/>
            </p:style>
          </p:sp>
        </p:grpSp>
        <p:grpSp>
          <p:nvGrpSpPr>
            <p:cNvPr id="4494" name="Group 1630"/>
            <p:cNvGrpSpPr/>
            <p:nvPr/>
          </p:nvGrpSpPr>
          <p:grpSpPr>
            <a:xfrm>
              <a:off x="7220520" y="4069440"/>
              <a:ext cx="95040" cy="82800"/>
              <a:chOff x="7220520" y="4069440"/>
              <a:chExt cx="95040" cy="82800"/>
            </a:xfrm>
          </p:grpSpPr>
          <p:sp>
            <p:nvSpPr>
              <p:cNvPr id="4495" name="CustomShape 1631"/>
              <p:cNvSpPr/>
              <p:nvPr/>
            </p:nvSpPr>
            <p:spPr>
              <a:xfrm>
                <a:off x="7223760" y="4069440"/>
                <a:ext cx="91800" cy="68040"/>
              </a:xfrm>
              <a:custGeom>
                <a:avLst/>
                <a:gdLst/>
                <a:ahLst/>
                <a:rect l="l" t="t" r="r" b="b"/>
                <a:pathLst>
                  <a:path w="9137" h="680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tyle>
              <a:lnRef idx="0"/>
              <a:fillRef idx="0"/>
              <a:effectRef idx="0"/>
              <a:fontRef idx="minor"/>
            </p:style>
          </p:sp>
          <p:sp>
            <p:nvSpPr>
              <p:cNvPr id="4496" name="CustomShape 1632"/>
              <p:cNvSpPr/>
              <p:nvPr/>
            </p:nvSpPr>
            <p:spPr>
              <a:xfrm>
                <a:off x="7220520" y="4072320"/>
                <a:ext cx="92160" cy="79920"/>
              </a:xfrm>
              <a:custGeom>
                <a:avLst/>
                <a:gdLst/>
                <a:ahLst/>
                <a:rect l="l" t="t" r="r" b="b"/>
                <a:pathLst>
                  <a:path w="9166" h="7973">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style>
              <a:lnRef idx="0"/>
              <a:fillRef idx="0"/>
              <a:effectRef idx="0"/>
              <a:fontRef idx="minor"/>
            </p:style>
          </p:sp>
        </p:grpSp>
        <p:sp>
          <p:nvSpPr>
            <p:cNvPr id="4497" name="CustomShape 1633"/>
            <p:cNvSpPr/>
            <p:nvPr/>
          </p:nvSpPr>
          <p:spPr>
            <a:xfrm>
              <a:off x="6744240" y="3830760"/>
              <a:ext cx="15480" cy="4320"/>
            </a:xfrm>
            <a:custGeom>
              <a:avLst/>
              <a:gdLst/>
              <a:ahLst/>
              <a:rect l="l" t="t" r="r" b="b"/>
              <a:pathLst>
                <a:path w="1570" h="482">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style>
            <a:lnRef idx="0"/>
            <a:fillRef idx="0"/>
            <a:effectRef idx="0"/>
            <a:fontRef idx="minor"/>
          </p:style>
        </p:sp>
        <p:sp>
          <p:nvSpPr>
            <p:cNvPr id="4498" name="CustomShape 1634"/>
            <p:cNvSpPr/>
            <p:nvPr/>
          </p:nvSpPr>
          <p:spPr>
            <a:xfrm>
              <a:off x="6716880" y="3822120"/>
              <a:ext cx="21960" cy="14400"/>
            </a:xfrm>
            <a:custGeom>
              <a:avLst/>
              <a:gdLst/>
              <a:ahLst/>
              <a:rect l="l" t="t" r="r" b="b"/>
              <a:pathLst>
                <a:path w="2219" h="1465">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style>
            <a:lnRef idx="0"/>
            <a:fillRef idx="0"/>
            <a:effectRef idx="0"/>
            <a:fontRef idx="minor"/>
          </p:style>
        </p:sp>
        <p:sp>
          <p:nvSpPr>
            <p:cNvPr id="4499" name="CustomShape 1635"/>
            <p:cNvSpPr/>
            <p:nvPr/>
          </p:nvSpPr>
          <p:spPr>
            <a:xfrm>
              <a:off x="6842520" y="3218760"/>
              <a:ext cx="244800" cy="313560"/>
            </a:xfrm>
            <a:custGeom>
              <a:avLst/>
              <a:gdLst/>
              <a:ahLst/>
              <a:rect l="l" t="t" r="r" b="b"/>
              <a:pathLst>
                <a:path w="24335" h="31157">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style>
            <a:lnRef idx="0"/>
            <a:fillRef idx="0"/>
            <a:effectRef idx="0"/>
            <a:fontRef idx="minor"/>
          </p:style>
        </p:sp>
        <p:grpSp>
          <p:nvGrpSpPr>
            <p:cNvPr id="4500" name="Group 1636"/>
            <p:cNvGrpSpPr/>
            <p:nvPr/>
          </p:nvGrpSpPr>
          <p:grpSpPr>
            <a:xfrm>
              <a:off x="6416640" y="3202200"/>
              <a:ext cx="504720" cy="468360"/>
              <a:chOff x="6416640" y="3202200"/>
              <a:chExt cx="504720" cy="468360"/>
            </a:xfrm>
          </p:grpSpPr>
          <p:sp>
            <p:nvSpPr>
              <p:cNvPr id="4501" name="CustomShape 1637"/>
              <p:cNvSpPr/>
              <p:nvPr/>
            </p:nvSpPr>
            <p:spPr>
              <a:xfrm>
                <a:off x="6442920" y="3574080"/>
                <a:ext cx="20880" cy="26280"/>
              </a:xfrm>
              <a:custGeom>
                <a:avLst/>
                <a:gdLst/>
                <a:ahLst/>
                <a:rect l="l" t="t" r="r" b="b"/>
                <a:pathLst>
                  <a:path w="2093" h="2637">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style>
              <a:lnRef idx="0"/>
              <a:fillRef idx="0"/>
              <a:effectRef idx="0"/>
              <a:fontRef idx="minor"/>
            </p:style>
          </p:sp>
          <p:sp>
            <p:nvSpPr>
              <p:cNvPr id="4502" name="CustomShape 1638"/>
              <p:cNvSpPr/>
              <p:nvPr/>
            </p:nvSpPr>
            <p:spPr>
              <a:xfrm>
                <a:off x="6428880" y="3537360"/>
                <a:ext cx="9000" cy="21600"/>
              </a:xfrm>
              <a:custGeom>
                <a:avLst/>
                <a:gdLst/>
                <a:ahLst/>
                <a:rect l="l" t="t" r="r" b="b"/>
                <a:pathLst>
                  <a:path w="922" h="2177">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style>
              <a:lnRef idx="0"/>
              <a:fillRef idx="0"/>
              <a:effectRef idx="0"/>
              <a:fontRef idx="minor"/>
            </p:style>
          </p:sp>
          <p:sp>
            <p:nvSpPr>
              <p:cNvPr id="4503" name="CustomShape 1639"/>
              <p:cNvSpPr/>
              <p:nvPr/>
            </p:nvSpPr>
            <p:spPr>
              <a:xfrm>
                <a:off x="6670080" y="3393720"/>
                <a:ext cx="19080" cy="19080"/>
              </a:xfrm>
              <a:custGeom>
                <a:avLst/>
                <a:gdLst/>
                <a:ahLst/>
                <a:rect l="l" t="t" r="r" b="b"/>
                <a:pathLst>
                  <a:path w="1926" h="1947">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style>
              <a:lnRef idx="0"/>
              <a:fillRef idx="0"/>
              <a:effectRef idx="0"/>
              <a:fontRef idx="minor"/>
            </p:style>
          </p:sp>
          <p:sp>
            <p:nvSpPr>
              <p:cNvPr id="4504" name="CustomShape 1640"/>
              <p:cNvSpPr/>
              <p:nvPr/>
            </p:nvSpPr>
            <p:spPr>
              <a:xfrm>
                <a:off x="6738840" y="3292560"/>
                <a:ext cx="58320" cy="53640"/>
              </a:xfrm>
              <a:custGeom>
                <a:avLst/>
                <a:gdLst/>
                <a:ahLst/>
                <a:rect l="l" t="t" r="r" b="b"/>
                <a:pathLst>
                  <a:path w="5838" h="5357">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style>
              <a:lnRef idx="0"/>
              <a:fillRef idx="0"/>
              <a:effectRef idx="0"/>
              <a:fontRef idx="minor"/>
            </p:style>
          </p:sp>
          <p:sp>
            <p:nvSpPr>
              <p:cNvPr id="4505" name="CustomShape 1641"/>
              <p:cNvSpPr/>
              <p:nvPr/>
            </p:nvSpPr>
            <p:spPr>
              <a:xfrm>
                <a:off x="6724440" y="3316680"/>
                <a:ext cx="13320" cy="14760"/>
              </a:xfrm>
              <a:custGeom>
                <a:avLst/>
                <a:gdLst/>
                <a:ahLst/>
                <a:rect l="l" t="t" r="r" b="b"/>
                <a:pathLst>
                  <a:path w="1340" h="1507">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style>
              <a:lnRef idx="0"/>
              <a:fillRef idx="0"/>
              <a:effectRef idx="0"/>
              <a:fontRef idx="minor"/>
            </p:style>
          </p:sp>
          <p:sp>
            <p:nvSpPr>
              <p:cNvPr id="4506" name="CustomShape 1642"/>
              <p:cNvSpPr/>
              <p:nvPr/>
            </p:nvSpPr>
            <p:spPr>
              <a:xfrm>
                <a:off x="6691320" y="3246480"/>
                <a:ext cx="16560" cy="10080"/>
              </a:xfrm>
              <a:custGeom>
                <a:avLst/>
                <a:gdLst/>
                <a:ahLst/>
                <a:rect l="l" t="t" r="r" b="b"/>
                <a:pathLst>
                  <a:path w="1696" h="1047">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style>
              <a:lnRef idx="0"/>
              <a:fillRef idx="0"/>
              <a:effectRef idx="0"/>
              <a:fontRef idx="minor"/>
            </p:style>
          </p:sp>
          <p:sp>
            <p:nvSpPr>
              <p:cNvPr id="4507" name="CustomShape 1643"/>
              <p:cNvSpPr/>
              <p:nvPr/>
            </p:nvSpPr>
            <p:spPr>
              <a:xfrm>
                <a:off x="6626160" y="3257640"/>
                <a:ext cx="43920" cy="24120"/>
              </a:xfrm>
              <a:custGeom>
                <a:avLst/>
                <a:gdLst/>
                <a:ahLst/>
                <a:rect l="l" t="t" r="r" b="b"/>
                <a:pathLst>
                  <a:path w="4395" h="2428">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style>
              <a:lnRef idx="0"/>
              <a:fillRef idx="0"/>
              <a:effectRef idx="0"/>
              <a:fontRef idx="minor"/>
            </p:style>
          </p:sp>
          <p:sp>
            <p:nvSpPr>
              <p:cNvPr id="4508" name="CustomShape 1644"/>
              <p:cNvSpPr/>
              <p:nvPr/>
            </p:nvSpPr>
            <p:spPr>
              <a:xfrm>
                <a:off x="6681600" y="3257640"/>
                <a:ext cx="19080" cy="12600"/>
              </a:xfrm>
              <a:custGeom>
                <a:avLst/>
                <a:gdLst/>
                <a:ahLst/>
                <a:rect l="l" t="t" r="r" b="b"/>
                <a:pathLst>
                  <a:path w="1926" h="1299">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style>
              <a:lnRef idx="0"/>
              <a:fillRef idx="0"/>
              <a:effectRef idx="0"/>
              <a:fontRef idx="minor"/>
            </p:style>
          </p:sp>
          <p:sp>
            <p:nvSpPr>
              <p:cNvPr id="4509" name="CustomShape 1645"/>
              <p:cNvSpPr/>
              <p:nvPr/>
            </p:nvSpPr>
            <p:spPr>
              <a:xfrm>
                <a:off x="6639120" y="3278880"/>
                <a:ext cx="57240" cy="35280"/>
              </a:xfrm>
              <a:custGeom>
                <a:avLst/>
                <a:gdLst/>
                <a:ahLst/>
                <a:rect l="l" t="t" r="r" b="b"/>
                <a:pathLst>
                  <a:path w="5713" h="3537">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style>
              <a:lnRef idx="0"/>
              <a:fillRef idx="0"/>
              <a:effectRef idx="0"/>
              <a:fontRef idx="minor"/>
            </p:style>
          </p:sp>
          <p:sp>
            <p:nvSpPr>
              <p:cNvPr id="4510" name="CustomShape 1646"/>
              <p:cNvSpPr/>
              <p:nvPr/>
            </p:nvSpPr>
            <p:spPr>
              <a:xfrm>
                <a:off x="6704640" y="3294000"/>
                <a:ext cx="27360" cy="27000"/>
              </a:xfrm>
              <a:custGeom>
                <a:avLst/>
                <a:gdLst/>
                <a:ahLst/>
                <a:rect l="l" t="t" r="r" b="b"/>
                <a:pathLst>
                  <a:path w="2763" h="270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style>
              <a:lnRef idx="0"/>
              <a:fillRef idx="0"/>
              <a:effectRef idx="0"/>
              <a:fontRef idx="minor"/>
            </p:style>
          </p:sp>
          <p:sp>
            <p:nvSpPr>
              <p:cNvPr id="4511" name="CustomShape 1647"/>
              <p:cNvSpPr/>
              <p:nvPr/>
            </p:nvSpPr>
            <p:spPr>
              <a:xfrm>
                <a:off x="6724080" y="3242880"/>
                <a:ext cx="24840" cy="34920"/>
              </a:xfrm>
              <a:custGeom>
                <a:avLst/>
                <a:gdLst/>
                <a:ahLst/>
                <a:rect l="l" t="t" r="r" b="b"/>
                <a:pathLst>
                  <a:path w="2491" h="3516">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style>
              <a:lnRef idx="0"/>
              <a:fillRef idx="0"/>
              <a:effectRef idx="0"/>
              <a:fontRef idx="minor"/>
            </p:style>
          </p:sp>
          <p:sp>
            <p:nvSpPr>
              <p:cNvPr id="4512" name="CustomShape 1648"/>
              <p:cNvSpPr/>
              <p:nvPr/>
            </p:nvSpPr>
            <p:spPr>
              <a:xfrm>
                <a:off x="6769800" y="3220560"/>
                <a:ext cx="38520" cy="63360"/>
              </a:xfrm>
              <a:custGeom>
                <a:avLst/>
                <a:gdLst/>
                <a:ahLst/>
                <a:rect l="l" t="t" r="r" b="b"/>
                <a:pathLst>
                  <a:path w="3871" h="634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style>
              <a:lnRef idx="0"/>
              <a:fillRef idx="0"/>
              <a:effectRef idx="0"/>
              <a:fontRef idx="minor"/>
            </p:style>
          </p:sp>
          <p:sp>
            <p:nvSpPr>
              <p:cNvPr id="4513" name="CustomShape 1649"/>
              <p:cNvSpPr/>
              <p:nvPr/>
            </p:nvSpPr>
            <p:spPr>
              <a:xfrm>
                <a:off x="6747840" y="3261600"/>
                <a:ext cx="14400" cy="19080"/>
              </a:xfrm>
              <a:custGeom>
                <a:avLst/>
                <a:gdLst/>
                <a:ahLst/>
                <a:rect l="l" t="t" r="r" b="b"/>
                <a:pathLst>
                  <a:path w="1465" h="1926">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style>
              <a:lnRef idx="0"/>
              <a:fillRef idx="0"/>
              <a:effectRef idx="0"/>
              <a:fontRef idx="minor"/>
            </p:style>
          </p:sp>
          <p:sp>
            <p:nvSpPr>
              <p:cNvPr id="4514" name="CustomShape 1650"/>
              <p:cNvSpPr/>
              <p:nvPr/>
            </p:nvSpPr>
            <p:spPr>
              <a:xfrm>
                <a:off x="6765840" y="3202200"/>
                <a:ext cx="155520" cy="121320"/>
              </a:xfrm>
              <a:custGeom>
                <a:avLst/>
                <a:gdLst/>
                <a:ahLst/>
                <a:rect l="l" t="t" r="r" b="b"/>
                <a:pathLst>
                  <a:path w="15464" h="12095">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style>
              <a:lnRef idx="0"/>
              <a:fillRef idx="0"/>
              <a:effectRef idx="0"/>
              <a:fontRef idx="minor"/>
            </p:style>
          </p:sp>
          <p:sp>
            <p:nvSpPr>
              <p:cNvPr id="4515" name="CustomShape 1651"/>
              <p:cNvSpPr/>
              <p:nvPr/>
            </p:nvSpPr>
            <p:spPr>
              <a:xfrm>
                <a:off x="6812640" y="3601800"/>
                <a:ext cx="36720" cy="39600"/>
              </a:xfrm>
              <a:custGeom>
                <a:avLst/>
                <a:gdLst/>
                <a:ahLst/>
                <a:rect l="l" t="t" r="r" b="b"/>
                <a:pathLst>
                  <a:path w="3663" h="3955">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style>
              <a:lnRef idx="0"/>
              <a:fillRef idx="0"/>
              <a:effectRef idx="0"/>
              <a:fontRef idx="minor"/>
            </p:style>
          </p:sp>
          <p:sp>
            <p:nvSpPr>
              <p:cNvPr id="4516" name="CustomShape 1652"/>
              <p:cNvSpPr/>
              <p:nvPr/>
            </p:nvSpPr>
            <p:spPr>
              <a:xfrm>
                <a:off x="6416640" y="3302640"/>
                <a:ext cx="423000" cy="367920"/>
              </a:xfrm>
              <a:custGeom>
                <a:avLst/>
                <a:gdLst/>
                <a:ahLst/>
                <a:rect l="l" t="t" r="r" b="b"/>
                <a:pathLst>
                  <a:path w="42036" h="36555">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style>
              <a:lnRef idx="0"/>
              <a:fillRef idx="0"/>
              <a:effectRef idx="0"/>
              <a:fontRef idx="minor"/>
            </p:style>
          </p:sp>
        </p:grpSp>
        <p:sp>
          <p:nvSpPr>
            <p:cNvPr id="4517" name="CustomShape 1653"/>
            <p:cNvSpPr/>
            <p:nvPr/>
          </p:nvSpPr>
          <p:spPr>
            <a:xfrm>
              <a:off x="6680160" y="3830760"/>
              <a:ext cx="12600" cy="5040"/>
            </a:xfrm>
            <a:custGeom>
              <a:avLst/>
              <a:gdLst/>
              <a:ahLst/>
              <a:rect l="l" t="t" r="r" b="b"/>
              <a:pathLst>
                <a:path w="1298" h="524">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style>
            <a:lnRef idx="0"/>
            <a:fillRef idx="0"/>
            <a:effectRef idx="0"/>
            <a:fontRef idx="minor"/>
          </p:style>
        </p:sp>
        <p:sp>
          <p:nvSpPr>
            <p:cNvPr id="4518" name="CustomShape 1654"/>
            <p:cNvSpPr/>
            <p:nvPr/>
          </p:nvSpPr>
          <p:spPr>
            <a:xfrm>
              <a:off x="6702480" y="3821760"/>
              <a:ext cx="16200" cy="11520"/>
            </a:xfrm>
            <a:custGeom>
              <a:avLst/>
              <a:gdLst/>
              <a:ahLst/>
              <a:rect l="l" t="t" r="r" b="b"/>
              <a:pathLst>
                <a:path w="1654" h="1173">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style>
            <a:lnRef idx="0"/>
            <a:fillRef idx="0"/>
            <a:effectRef idx="0"/>
            <a:fontRef idx="minor"/>
          </p:style>
        </p:sp>
        <p:sp>
          <p:nvSpPr>
            <p:cNvPr id="4519" name="CustomShape 1655"/>
            <p:cNvSpPr/>
            <p:nvPr/>
          </p:nvSpPr>
          <p:spPr>
            <a:xfrm>
              <a:off x="6643440" y="3800880"/>
              <a:ext cx="61560" cy="21960"/>
            </a:xfrm>
            <a:custGeom>
              <a:avLst/>
              <a:gdLst/>
              <a:ahLst/>
              <a:rect l="l" t="t" r="r" b="b"/>
              <a:pathLst>
                <a:path w="6153" h="2198">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style>
            <a:lnRef idx="0"/>
            <a:fillRef idx="0"/>
            <a:effectRef idx="0"/>
            <a:fontRef idx="minor"/>
          </p:style>
        </p:sp>
        <p:sp>
          <p:nvSpPr>
            <p:cNvPr id="4520" name="CustomShape 1656"/>
            <p:cNvSpPr/>
            <p:nvPr/>
          </p:nvSpPr>
          <p:spPr>
            <a:xfrm>
              <a:off x="6810840" y="4279320"/>
              <a:ext cx="15480" cy="8640"/>
            </a:xfrm>
            <a:custGeom>
              <a:avLst/>
              <a:gdLst/>
              <a:ahLst/>
              <a:rect l="l" t="t" r="r" b="b"/>
              <a:pathLst>
                <a:path w="1570" h="901">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style>
            <a:lnRef idx="0"/>
            <a:fillRef idx="0"/>
            <a:effectRef idx="0"/>
            <a:fontRef idx="minor"/>
          </p:style>
        </p:sp>
        <p:sp>
          <p:nvSpPr>
            <p:cNvPr id="4521" name="CustomShape 1657"/>
            <p:cNvSpPr/>
            <p:nvPr/>
          </p:nvSpPr>
          <p:spPr>
            <a:xfrm>
              <a:off x="6651720" y="3884400"/>
              <a:ext cx="32040" cy="14400"/>
            </a:xfrm>
            <a:custGeom>
              <a:avLst/>
              <a:gdLst/>
              <a:ahLst/>
              <a:rect l="l" t="t" r="r" b="b"/>
              <a:pathLst>
                <a:path w="3203" h="1466">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style>
            <a:lnRef idx="0"/>
            <a:fillRef idx="0"/>
            <a:effectRef idx="0"/>
            <a:fontRef idx="minor"/>
          </p:style>
        </p:sp>
        <p:sp>
          <p:nvSpPr>
            <p:cNvPr id="4522" name="CustomShape 1658"/>
            <p:cNvSpPr/>
            <p:nvPr/>
          </p:nvSpPr>
          <p:spPr>
            <a:xfrm>
              <a:off x="6634800" y="3875040"/>
              <a:ext cx="19080" cy="18000"/>
            </a:xfrm>
            <a:custGeom>
              <a:avLst/>
              <a:gdLst/>
              <a:ahLst/>
              <a:rect l="l" t="t" r="r" b="b"/>
              <a:pathLst>
                <a:path w="1946" h="1821">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style>
            <a:lnRef idx="0"/>
            <a:fillRef idx="0"/>
            <a:effectRef idx="0"/>
            <a:fontRef idx="minor"/>
          </p:style>
        </p:sp>
        <p:sp>
          <p:nvSpPr>
            <p:cNvPr id="4523" name="CustomShape 1659"/>
            <p:cNvSpPr/>
            <p:nvPr/>
          </p:nvSpPr>
          <p:spPr>
            <a:xfrm>
              <a:off x="6624360" y="3851280"/>
              <a:ext cx="27000" cy="26640"/>
            </a:xfrm>
            <a:custGeom>
              <a:avLst/>
              <a:gdLst/>
              <a:ahLst/>
              <a:rect l="l" t="t" r="r" b="b"/>
              <a:pathLst>
                <a:path w="2700" h="2679">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style>
            <a:lnRef idx="0"/>
            <a:fillRef idx="0"/>
            <a:effectRef idx="0"/>
            <a:fontRef idx="minor"/>
          </p:style>
        </p:sp>
        <p:sp>
          <p:nvSpPr>
            <p:cNvPr id="4524" name="CustomShape 1660"/>
            <p:cNvSpPr/>
            <p:nvPr/>
          </p:nvSpPr>
          <p:spPr>
            <a:xfrm>
              <a:off x="6615720" y="3845520"/>
              <a:ext cx="36720" cy="18360"/>
            </a:xfrm>
            <a:custGeom>
              <a:avLst/>
              <a:gdLst/>
              <a:ahLst/>
              <a:rect l="l" t="t" r="r" b="b"/>
              <a:pathLst>
                <a:path w="3663" h="1842">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style>
            <a:lnRef idx="0"/>
            <a:fillRef idx="0"/>
            <a:effectRef idx="0"/>
            <a:fontRef idx="minor"/>
          </p:style>
        </p:sp>
        <p:sp>
          <p:nvSpPr>
            <p:cNvPr id="4525" name="CustomShape 1661"/>
            <p:cNvSpPr/>
            <p:nvPr/>
          </p:nvSpPr>
          <p:spPr>
            <a:xfrm>
              <a:off x="6610680" y="3855960"/>
              <a:ext cx="14040" cy="7920"/>
            </a:xfrm>
            <a:custGeom>
              <a:avLst/>
              <a:gdLst/>
              <a:ahLst/>
              <a:rect l="l" t="t" r="r" b="b"/>
              <a:pathLst>
                <a:path w="1445" h="837">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style>
            <a:lnRef idx="0"/>
            <a:fillRef idx="0"/>
            <a:effectRef idx="0"/>
            <a:fontRef idx="minor"/>
          </p:style>
        </p:sp>
        <p:sp>
          <p:nvSpPr>
            <p:cNvPr id="4526" name="CustomShape 1662"/>
            <p:cNvSpPr/>
            <p:nvPr/>
          </p:nvSpPr>
          <p:spPr>
            <a:xfrm>
              <a:off x="6617160" y="3831840"/>
              <a:ext cx="6480" cy="14400"/>
            </a:xfrm>
            <a:custGeom>
              <a:avLst/>
              <a:gdLst/>
              <a:ahLst/>
              <a:rect l="l" t="t" r="r" b="b"/>
              <a:pathLst>
                <a:path w="670" h="1466">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style>
            <a:lnRef idx="0"/>
            <a:fillRef idx="0"/>
            <a:effectRef idx="0"/>
            <a:fontRef idx="minor"/>
          </p:style>
        </p:sp>
        <p:sp>
          <p:nvSpPr>
            <p:cNvPr id="4527" name="CustomShape 1663"/>
            <p:cNvSpPr/>
            <p:nvPr/>
          </p:nvSpPr>
          <p:spPr>
            <a:xfrm>
              <a:off x="6598800" y="3835440"/>
              <a:ext cx="23760" cy="24840"/>
            </a:xfrm>
            <a:custGeom>
              <a:avLst/>
              <a:gdLst/>
              <a:ahLst/>
              <a:rect l="l" t="t" r="r" b="b"/>
              <a:pathLst>
                <a:path w="2386" h="2512">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style>
            <a:lnRef idx="0"/>
            <a:fillRef idx="0"/>
            <a:effectRef idx="0"/>
            <a:fontRef idx="minor"/>
          </p:style>
        </p:sp>
        <p:sp>
          <p:nvSpPr>
            <p:cNvPr id="4528" name="CustomShape 1664"/>
            <p:cNvSpPr/>
            <p:nvPr/>
          </p:nvSpPr>
          <p:spPr>
            <a:xfrm>
              <a:off x="6467760" y="3732120"/>
              <a:ext cx="165600" cy="122760"/>
            </a:xfrm>
            <a:custGeom>
              <a:avLst/>
              <a:gdLst/>
              <a:ahLst/>
              <a:rect l="l" t="t" r="r" b="b"/>
              <a:pathLst>
                <a:path w="16489" h="12221">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style>
            <a:lnRef idx="0"/>
            <a:fillRef idx="0"/>
            <a:effectRef idx="0"/>
            <a:fontRef idx="minor"/>
          </p:style>
        </p:sp>
        <p:sp>
          <p:nvSpPr>
            <p:cNvPr id="4529" name="CustomShape 1665"/>
            <p:cNvSpPr/>
            <p:nvPr/>
          </p:nvSpPr>
          <p:spPr>
            <a:xfrm>
              <a:off x="6816960" y="3908160"/>
              <a:ext cx="16200" cy="23400"/>
            </a:xfrm>
            <a:custGeom>
              <a:avLst/>
              <a:gdLst/>
              <a:ahLst/>
              <a:rect l="l" t="t" r="r" b="b"/>
              <a:pathLst>
                <a:path w="1633" h="2344">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style>
            <a:lnRef idx="0"/>
            <a:fillRef idx="0"/>
            <a:effectRef idx="0"/>
            <a:fontRef idx="minor"/>
          </p:style>
        </p:sp>
        <p:sp>
          <p:nvSpPr>
            <p:cNvPr id="4530" name="CustomShape 1666"/>
            <p:cNvSpPr/>
            <p:nvPr/>
          </p:nvSpPr>
          <p:spPr>
            <a:xfrm>
              <a:off x="6796800" y="3905640"/>
              <a:ext cx="23040" cy="25200"/>
            </a:xfrm>
            <a:custGeom>
              <a:avLst/>
              <a:gdLst/>
              <a:ahLst/>
              <a:rect l="l" t="t" r="r" b="b"/>
              <a:pathLst>
                <a:path w="2323" h="253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style>
            <a:lnRef idx="0"/>
            <a:fillRef idx="0"/>
            <a:effectRef idx="0"/>
            <a:fontRef idx="minor"/>
          </p:style>
        </p:sp>
        <p:sp>
          <p:nvSpPr>
            <p:cNvPr id="4531" name="CustomShape 1667"/>
            <p:cNvSpPr/>
            <p:nvPr/>
          </p:nvSpPr>
          <p:spPr>
            <a:xfrm>
              <a:off x="6777000" y="3891240"/>
              <a:ext cx="28800" cy="43560"/>
            </a:xfrm>
            <a:custGeom>
              <a:avLst/>
              <a:gdLst/>
              <a:ahLst/>
              <a:rect l="l" t="t" r="r" b="b"/>
              <a:pathLst>
                <a:path w="2909" h="4374">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style>
            <a:lnRef idx="0"/>
            <a:fillRef idx="0"/>
            <a:effectRef idx="0"/>
            <a:fontRef idx="minor"/>
          </p:style>
        </p:sp>
        <p:sp>
          <p:nvSpPr>
            <p:cNvPr id="4532" name="CustomShape 1668"/>
            <p:cNvSpPr/>
            <p:nvPr/>
          </p:nvSpPr>
          <p:spPr>
            <a:xfrm>
              <a:off x="6708240" y="3868920"/>
              <a:ext cx="77040" cy="69120"/>
            </a:xfrm>
            <a:custGeom>
              <a:avLst/>
              <a:gdLst/>
              <a:ahLst/>
              <a:rect l="l" t="t" r="r" b="b"/>
              <a:pathLst>
                <a:path w="7680" h="6906">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style>
            <a:lnRef idx="0"/>
            <a:fillRef idx="0"/>
            <a:effectRef idx="0"/>
            <a:fontRef idx="minor"/>
          </p:style>
        </p:sp>
        <p:sp>
          <p:nvSpPr>
            <p:cNvPr id="4533" name="CustomShape 1669"/>
            <p:cNvSpPr/>
            <p:nvPr/>
          </p:nvSpPr>
          <p:spPr>
            <a:xfrm>
              <a:off x="6674040" y="3867480"/>
              <a:ext cx="69480" cy="99360"/>
            </a:xfrm>
            <a:custGeom>
              <a:avLst/>
              <a:gdLst/>
              <a:ahLst/>
              <a:rect l="l" t="t" r="r" b="b"/>
              <a:pathLst>
                <a:path w="6948" h="989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style>
            <a:lnRef idx="0"/>
            <a:fillRef idx="0"/>
            <a:effectRef idx="0"/>
            <a:fontRef idx="minor"/>
          </p:style>
        </p:sp>
        <p:sp>
          <p:nvSpPr>
            <p:cNvPr id="4534" name="CustomShape 1670"/>
            <p:cNvSpPr/>
            <p:nvPr/>
          </p:nvSpPr>
          <p:spPr>
            <a:xfrm>
              <a:off x="6661800" y="3933720"/>
              <a:ext cx="34200" cy="37440"/>
            </a:xfrm>
            <a:custGeom>
              <a:avLst/>
              <a:gdLst/>
              <a:ahLst/>
              <a:rect l="l" t="t" r="r" b="b"/>
              <a:pathLst>
                <a:path w="3432" h="3768">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style>
            <a:lnRef idx="0"/>
            <a:fillRef idx="0"/>
            <a:effectRef idx="0"/>
            <a:fontRef idx="minor"/>
          </p:style>
        </p:sp>
        <p:sp>
          <p:nvSpPr>
            <p:cNvPr id="4535" name="CustomShape 1671"/>
            <p:cNvSpPr/>
            <p:nvPr/>
          </p:nvSpPr>
          <p:spPr>
            <a:xfrm>
              <a:off x="6660000" y="3942360"/>
              <a:ext cx="74520" cy="110160"/>
            </a:xfrm>
            <a:custGeom>
              <a:avLst/>
              <a:gdLst/>
              <a:ahLst/>
              <a:rect l="l" t="t" r="r" b="b"/>
              <a:pathLst>
                <a:path w="7450" h="10986">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style>
            <a:lnRef idx="0"/>
            <a:fillRef idx="0"/>
            <a:effectRef idx="0"/>
            <a:fontRef idx="minor"/>
          </p:style>
        </p:sp>
        <p:sp>
          <p:nvSpPr>
            <p:cNvPr id="4536" name="CustomShape 1672"/>
            <p:cNvSpPr/>
            <p:nvPr/>
          </p:nvSpPr>
          <p:spPr>
            <a:xfrm>
              <a:off x="6729840" y="3999600"/>
              <a:ext cx="72000" cy="80640"/>
            </a:xfrm>
            <a:custGeom>
              <a:avLst/>
              <a:gdLst/>
              <a:ahLst/>
              <a:rect l="l" t="t" r="r" b="b"/>
              <a:pathLst>
                <a:path w="7199" h="8036">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style>
            <a:lnRef idx="0"/>
            <a:fillRef idx="0"/>
            <a:effectRef idx="0"/>
            <a:fontRef idx="minor"/>
          </p:style>
        </p:sp>
        <p:sp>
          <p:nvSpPr>
            <p:cNvPr id="4537" name="CustomShape 1673"/>
            <p:cNvSpPr/>
            <p:nvPr/>
          </p:nvSpPr>
          <p:spPr>
            <a:xfrm>
              <a:off x="6773760" y="4057200"/>
              <a:ext cx="49320" cy="52200"/>
            </a:xfrm>
            <a:custGeom>
              <a:avLst/>
              <a:gdLst/>
              <a:ahLst/>
              <a:rect l="l" t="t" r="r" b="b"/>
              <a:pathLst>
                <a:path w="4939" h="5211">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style>
            <a:lnRef idx="0"/>
            <a:fillRef idx="0"/>
            <a:effectRef idx="0"/>
            <a:fontRef idx="minor"/>
          </p:style>
        </p:sp>
        <p:sp>
          <p:nvSpPr>
            <p:cNvPr id="4538" name="CustomShape 1674"/>
            <p:cNvSpPr/>
            <p:nvPr/>
          </p:nvSpPr>
          <p:spPr>
            <a:xfrm>
              <a:off x="6804000" y="4125240"/>
              <a:ext cx="29160" cy="33120"/>
            </a:xfrm>
            <a:custGeom>
              <a:avLst/>
              <a:gdLst/>
              <a:ahLst/>
              <a:rect l="l" t="t" r="r" b="b"/>
              <a:pathLst>
                <a:path w="2930" h="3328">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style>
            <a:lnRef idx="0"/>
            <a:fillRef idx="0"/>
            <a:effectRef idx="0"/>
            <a:fontRef idx="minor"/>
          </p:style>
        </p:sp>
        <p:grpSp>
          <p:nvGrpSpPr>
            <p:cNvPr id="4539" name="Group 1675"/>
            <p:cNvGrpSpPr/>
            <p:nvPr/>
          </p:nvGrpSpPr>
          <p:grpSpPr>
            <a:xfrm>
              <a:off x="6734520" y="4073400"/>
              <a:ext cx="92520" cy="240840"/>
              <a:chOff x="6734520" y="4073400"/>
              <a:chExt cx="92520" cy="240840"/>
            </a:xfrm>
          </p:grpSpPr>
          <p:sp>
            <p:nvSpPr>
              <p:cNvPr id="4540" name="CustomShape 1676"/>
              <p:cNvSpPr/>
              <p:nvPr/>
            </p:nvSpPr>
            <p:spPr>
              <a:xfrm>
                <a:off x="6734520" y="4073400"/>
                <a:ext cx="92520" cy="216720"/>
              </a:xfrm>
              <a:custGeom>
                <a:avLst/>
                <a:gdLst/>
                <a:ahLst/>
                <a:rect l="l" t="t" r="r" b="b"/>
                <a:pathLst>
                  <a:path w="9229" h="21552">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style>
              <a:lnRef idx="0"/>
              <a:fillRef idx="0"/>
              <a:effectRef idx="0"/>
              <a:fontRef idx="minor"/>
            </p:style>
          </p:sp>
          <p:sp>
            <p:nvSpPr>
              <p:cNvPr id="4541" name="CustomShape 1677"/>
              <p:cNvSpPr/>
              <p:nvPr/>
            </p:nvSpPr>
            <p:spPr>
              <a:xfrm>
                <a:off x="6771960" y="4300200"/>
                <a:ext cx="20520" cy="14040"/>
              </a:xfrm>
              <a:custGeom>
                <a:avLst/>
                <a:gdLst/>
                <a:ahLst/>
                <a:rect l="l" t="t" r="r" b="b"/>
                <a:pathLst>
                  <a:path w="2072" h="1444">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style>
              <a:lnRef idx="0"/>
              <a:fillRef idx="0"/>
              <a:effectRef idx="0"/>
              <a:fontRef idx="minor"/>
            </p:style>
          </p:sp>
        </p:grpSp>
        <p:sp>
          <p:nvSpPr>
            <p:cNvPr id="4542" name="CustomShape 1678"/>
            <p:cNvSpPr/>
            <p:nvPr/>
          </p:nvSpPr>
          <p:spPr>
            <a:xfrm>
              <a:off x="7819560" y="3781440"/>
              <a:ext cx="10080" cy="24480"/>
            </a:xfrm>
            <a:custGeom>
              <a:avLst/>
              <a:gdLst/>
              <a:ahLst/>
              <a:rect l="l" t="t" r="r" b="b"/>
              <a:pathLst>
                <a:path w="1047" h="245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style>
            <a:lnRef idx="0"/>
            <a:fillRef idx="0"/>
            <a:effectRef idx="0"/>
            <a:fontRef idx="minor"/>
          </p:style>
        </p:sp>
        <p:grpSp>
          <p:nvGrpSpPr>
            <p:cNvPr id="4543" name="Group 1679"/>
            <p:cNvGrpSpPr/>
            <p:nvPr/>
          </p:nvGrpSpPr>
          <p:grpSpPr>
            <a:xfrm>
              <a:off x="7165440" y="3288600"/>
              <a:ext cx="61560" cy="66600"/>
              <a:chOff x="7165440" y="3288600"/>
              <a:chExt cx="61560" cy="66600"/>
            </a:xfrm>
          </p:grpSpPr>
          <p:sp>
            <p:nvSpPr>
              <p:cNvPr id="4544" name="CustomShape 1680"/>
              <p:cNvSpPr/>
              <p:nvPr/>
            </p:nvSpPr>
            <p:spPr>
              <a:xfrm>
                <a:off x="7191360" y="3288600"/>
                <a:ext cx="35640" cy="24120"/>
              </a:xfrm>
              <a:custGeom>
                <a:avLst/>
                <a:gdLst/>
                <a:ahLst/>
                <a:rect l="l" t="t" r="r" b="b"/>
                <a:pathLst>
                  <a:path w="3579" h="2428">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style>
              <a:lnRef idx="0"/>
              <a:fillRef idx="0"/>
              <a:effectRef idx="0"/>
              <a:fontRef idx="minor"/>
            </p:style>
          </p:sp>
          <p:sp>
            <p:nvSpPr>
              <p:cNvPr id="4545" name="CustomShape 1681"/>
              <p:cNvSpPr/>
              <p:nvPr/>
            </p:nvSpPr>
            <p:spPr>
              <a:xfrm>
                <a:off x="7203600" y="3321000"/>
                <a:ext cx="8280" cy="7200"/>
              </a:xfrm>
              <a:custGeom>
                <a:avLst/>
                <a:gdLst/>
                <a:ahLst/>
                <a:rect l="l" t="t" r="r" b="b"/>
                <a:pathLst>
                  <a:path w="859" h="734">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style>
              <a:lnRef idx="0"/>
              <a:fillRef idx="0"/>
              <a:effectRef idx="0"/>
              <a:fontRef idx="minor"/>
            </p:style>
          </p:sp>
          <p:sp>
            <p:nvSpPr>
              <p:cNvPr id="4546" name="CustomShape 1682"/>
              <p:cNvSpPr/>
              <p:nvPr/>
            </p:nvSpPr>
            <p:spPr>
              <a:xfrm>
                <a:off x="7206840" y="3325680"/>
                <a:ext cx="15480" cy="17280"/>
              </a:xfrm>
              <a:custGeom>
                <a:avLst/>
                <a:gdLst/>
                <a:ahLst/>
                <a:rect l="l" t="t" r="r" b="b"/>
                <a:pathLst>
                  <a:path w="1571" h="1737">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style>
              <a:lnRef idx="0"/>
              <a:fillRef idx="0"/>
              <a:effectRef idx="0"/>
              <a:fontRef idx="minor"/>
            </p:style>
          </p:sp>
          <p:sp>
            <p:nvSpPr>
              <p:cNvPr id="4547" name="CustomShape 1683"/>
              <p:cNvSpPr/>
              <p:nvPr/>
            </p:nvSpPr>
            <p:spPr>
              <a:xfrm>
                <a:off x="7165440" y="3298680"/>
                <a:ext cx="41040" cy="56520"/>
              </a:xfrm>
              <a:custGeom>
                <a:avLst/>
                <a:gdLst/>
                <a:ahLst/>
                <a:rect l="l" t="t" r="r" b="b"/>
                <a:pathLst>
                  <a:path w="4102" h="5651">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style>
              <a:lnRef idx="0"/>
              <a:fillRef idx="0"/>
              <a:effectRef idx="0"/>
              <a:fontRef idx="minor"/>
            </p:style>
          </p:sp>
        </p:grpSp>
        <p:sp>
          <p:nvSpPr>
            <p:cNvPr id="4548" name="CustomShape 1684"/>
            <p:cNvSpPr/>
            <p:nvPr/>
          </p:nvSpPr>
          <p:spPr>
            <a:xfrm>
              <a:off x="7862760" y="3615840"/>
              <a:ext cx="70200" cy="123480"/>
            </a:xfrm>
            <a:custGeom>
              <a:avLst/>
              <a:gdLst/>
              <a:ahLst/>
              <a:rect l="l" t="t" r="r" b="b"/>
              <a:pathLst>
                <a:path w="7010" h="12284">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style>
            <a:lnRef idx="0"/>
            <a:fillRef idx="0"/>
            <a:effectRef idx="0"/>
            <a:fontRef idx="minor"/>
          </p:style>
        </p:sp>
        <p:sp>
          <p:nvSpPr>
            <p:cNvPr id="4549" name="CustomShape 1685"/>
            <p:cNvSpPr/>
            <p:nvPr/>
          </p:nvSpPr>
          <p:spPr>
            <a:xfrm>
              <a:off x="7833960" y="3680640"/>
              <a:ext cx="23760" cy="33480"/>
            </a:xfrm>
            <a:custGeom>
              <a:avLst/>
              <a:gdLst/>
              <a:ahLst/>
              <a:rect l="l" t="t" r="r" b="b"/>
              <a:pathLst>
                <a:path w="2407" h="3349">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style>
            <a:lnRef idx="0"/>
            <a:fillRef idx="0"/>
            <a:effectRef idx="0"/>
            <a:fontRef idx="minor"/>
          </p:style>
        </p:sp>
        <p:sp>
          <p:nvSpPr>
            <p:cNvPr id="4550" name="CustomShape 1686"/>
            <p:cNvSpPr/>
            <p:nvPr/>
          </p:nvSpPr>
          <p:spPr>
            <a:xfrm>
              <a:off x="7822080" y="3641760"/>
              <a:ext cx="27360" cy="47160"/>
            </a:xfrm>
            <a:custGeom>
              <a:avLst/>
              <a:gdLst/>
              <a:ahLst/>
              <a:rect l="l" t="t" r="r" b="b"/>
              <a:pathLst>
                <a:path w="2742" h="4709">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style>
            <a:lnRef idx="0"/>
            <a:fillRef idx="0"/>
            <a:effectRef idx="0"/>
            <a:fontRef idx="minor"/>
          </p:style>
        </p:sp>
        <p:sp>
          <p:nvSpPr>
            <p:cNvPr id="4551" name="CustomShape 1687"/>
            <p:cNvSpPr/>
            <p:nvPr/>
          </p:nvSpPr>
          <p:spPr>
            <a:xfrm>
              <a:off x="7598520" y="3580200"/>
              <a:ext cx="178920" cy="84240"/>
            </a:xfrm>
            <a:custGeom>
              <a:avLst/>
              <a:gdLst/>
              <a:ahLst/>
              <a:rect l="l" t="t" r="r" b="b"/>
              <a:pathLst>
                <a:path w="17786" h="8392">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style>
            <a:lnRef idx="0"/>
            <a:fillRef idx="0"/>
            <a:effectRef idx="0"/>
            <a:fontRef idx="minor"/>
          </p:style>
        </p:sp>
        <p:sp>
          <p:nvSpPr>
            <p:cNvPr id="4552" name="CustomShape 1688"/>
            <p:cNvSpPr/>
            <p:nvPr/>
          </p:nvSpPr>
          <p:spPr>
            <a:xfrm>
              <a:off x="7950960" y="3958920"/>
              <a:ext cx="56520" cy="48240"/>
            </a:xfrm>
            <a:custGeom>
              <a:avLst/>
              <a:gdLst/>
              <a:ahLst/>
              <a:rect l="l" t="t" r="r" b="b"/>
              <a:pathLst>
                <a:path w="5650" h="4835">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style>
            <a:lnRef idx="0"/>
            <a:fillRef idx="0"/>
            <a:effectRef idx="0"/>
            <a:fontRef idx="minor"/>
          </p:style>
        </p:sp>
        <p:sp>
          <p:nvSpPr>
            <p:cNvPr id="4553" name="CustomShape 1689"/>
            <p:cNvSpPr/>
            <p:nvPr/>
          </p:nvSpPr>
          <p:spPr>
            <a:xfrm>
              <a:off x="7823160" y="3827160"/>
              <a:ext cx="46080" cy="80640"/>
            </a:xfrm>
            <a:custGeom>
              <a:avLst/>
              <a:gdLst/>
              <a:ahLst/>
              <a:rect l="l" t="t" r="r" b="b"/>
              <a:pathLst>
                <a:path w="4604" h="8036">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style>
            <a:lnRef idx="0"/>
            <a:fillRef idx="0"/>
            <a:effectRef idx="0"/>
            <a:fontRef idx="minor"/>
          </p:style>
        </p:sp>
        <p:sp>
          <p:nvSpPr>
            <p:cNvPr id="4554" name="CustomShape 1690"/>
            <p:cNvSpPr/>
            <p:nvPr/>
          </p:nvSpPr>
          <p:spPr>
            <a:xfrm>
              <a:off x="7846920" y="3994200"/>
              <a:ext cx="22320" cy="11520"/>
            </a:xfrm>
            <a:custGeom>
              <a:avLst/>
              <a:gdLst/>
              <a:ahLst/>
              <a:rect l="l" t="t" r="r" b="b"/>
              <a:pathLst>
                <a:path w="2240" h="1173">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style>
            <a:lnRef idx="0"/>
            <a:fillRef idx="0"/>
            <a:effectRef idx="0"/>
            <a:fontRef idx="minor"/>
          </p:style>
        </p:sp>
        <p:grpSp>
          <p:nvGrpSpPr>
            <p:cNvPr id="4555" name="Group 1691"/>
            <p:cNvGrpSpPr/>
            <p:nvPr/>
          </p:nvGrpSpPr>
          <p:grpSpPr>
            <a:xfrm>
              <a:off x="7684200" y="3908160"/>
              <a:ext cx="267480" cy="89280"/>
              <a:chOff x="7684200" y="3908160"/>
              <a:chExt cx="267480" cy="89280"/>
            </a:xfrm>
          </p:grpSpPr>
          <p:sp>
            <p:nvSpPr>
              <p:cNvPr id="4556" name="CustomShape 1692"/>
              <p:cNvSpPr/>
              <p:nvPr/>
            </p:nvSpPr>
            <p:spPr>
              <a:xfrm>
                <a:off x="7821000" y="3933360"/>
                <a:ext cx="38520" cy="43200"/>
              </a:xfrm>
              <a:custGeom>
                <a:avLst/>
                <a:gdLst/>
                <a:ahLst/>
                <a:rect l="l" t="t" r="r" b="b"/>
                <a:pathLst>
                  <a:path w="3871" h="4312">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style>
              <a:lnRef idx="0"/>
              <a:fillRef idx="0"/>
              <a:effectRef idx="0"/>
              <a:fontRef idx="minor"/>
            </p:style>
          </p:sp>
          <p:sp>
            <p:nvSpPr>
              <p:cNvPr id="4557" name="CustomShape 1693"/>
              <p:cNvSpPr/>
              <p:nvPr/>
            </p:nvSpPr>
            <p:spPr>
              <a:xfrm>
                <a:off x="7893360" y="3944880"/>
                <a:ext cx="58320" cy="52560"/>
              </a:xfrm>
              <a:custGeom>
                <a:avLst/>
                <a:gdLst/>
                <a:ahLst/>
                <a:rect l="l" t="t" r="r" b="b"/>
                <a:pathLst>
                  <a:path w="5818" h="5253">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style>
              <a:lnRef idx="0"/>
              <a:fillRef idx="0"/>
              <a:effectRef idx="0"/>
              <a:fontRef idx="minor"/>
            </p:style>
          </p:sp>
          <p:sp>
            <p:nvSpPr>
              <p:cNvPr id="4558" name="CustomShape 1694"/>
              <p:cNvSpPr/>
              <p:nvPr/>
            </p:nvSpPr>
            <p:spPr>
              <a:xfrm>
                <a:off x="7764840" y="3915720"/>
                <a:ext cx="57240" cy="51840"/>
              </a:xfrm>
              <a:custGeom>
                <a:avLst/>
                <a:gdLst/>
                <a:ahLst/>
                <a:rect l="l" t="t" r="r" b="b"/>
                <a:pathLst>
                  <a:path w="5734" h="519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style>
              <a:lnRef idx="0"/>
              <a:fillRef idx="0"/>
              <a:effectRef idx="0"/>
              <a:fontRef idx="minor"/>
            </p:style>
          </p:sp>
          <p:sp>
            <p:nvSpPr>
              <p:cNvPr id="4559" name="CustomShape 1695"/>
              <p:cNvSpPr/>
              <p:nvPr/>
            </p:nvSpPr>
            <p:spPr>
              <a:xfrm>
                <a:off x="7684200" y="3908160"/>
                <a:ext cx="173520" cy="88920"/>
              </a:xfrm>
              <a:custGeom>
                <a:avLst/>
                <a:gdLst/>
                <a:ahLst/>
                <a:rect l="l" t="t" r="r" b="b"/>
                <a:pathLst>
                  <a:path w="17242" h="887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style>
              <a:lnRef idx="0"/>
              <a:fillRef idx="0"/>
              <a:effectRef idx="0"/>
              <a:fontRef idx="minor"/>
            </p:style>
          </p:sp>
        </p:grpSp>
        <p:sp>
          <p:nvSpPr>
            <p:cNvPr id="4560" name="CustomShape 1696"/>
            <p:cNvSpPr/>
            <p:nvPr/>
          </p:nvSpPr>
          <p:spPr>
            <a:xfrm>
              <a:off x="7712640" y="3901680"/>
              <a:ext cx="24840" cy="32760"/>
            </a:xfrm>
            <a:custGeom>
              <a:avLst/>
              <a:gdLst/>
              <a:ahLst/>
              <a:rect l="l" t="t" r="r" b="b"/>
              <a:pathLst>
                <a:path w="2512" h="3286">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style>
            <a:lnRef idx="0"/>
            <a:fillRef idx="0"/>
            <a:effectRef idx="0"/>
            <a:fontRef idx="minor"/>
          </p:style>
        </p:sp>
        <p:sp>
          <p:nvSpPr>
            <p:cNvPr id="4561" name="CustomShape 1697"/>
            <p:cNvSpPr/>
            <p:nvPr/>
          </p:nvSpPr>
          <p:spPr>
            <a:xfrm>
              <a:off x="7769160" y="3900600"/>
              <a:ext cx="54720" cy="37080"/>
            </a:xfrm>
            <a:custGeom>
              <a:avLst/>
              <a:gdLst/>
              <a:ahLst/>
              <a:rect l="l" t="t" r="r" b="b"/>
              <a:pathLst>
                <a:path w="5483" h="3705">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style>
            <a:lnRef idx="0"/>
            <a:fillRef idx="0"/>
            <a:effectRef idx="0"/>
            <a:fontRef idx="minor"/>
          </p:style>
        </p:sp>
        <p:sp>
          <p:nvSpPr>
            <p:cNvPr id="4562" name="CustomShape 1698"/>
            <p:cNvSpPr/>
            <p:nvPr/>
          </p:nvSpPr>
          <p:spPr>
            <a:xfrm>
              <a:off x="7717320" y="3797640"/>
              <a:ext cx="47880" cy="92520"/>
            </a:xfrm>
            <a:custGeom>
              <a:avLst/>
              <a:gdLst/>
              <a:ahLst/>
              <a:rect l="l" t="t" r="r" b="b"/>
              <a:pathLst>
                <a:path w="4772" h="9228">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style>
            <a:lnRef idx="0"/>
            <a:fillRef idx="0"/>
            <a:effectRef idx="0"/>
            <a:fontRef idx="minor"/>
          </p:style>
        </p:sp>
        <p:sp>
          <p:nvSpPr>
            <p:cNvPr id="4563" name="CustomShape 1699"/>
            <p:cNvSpPr/>
            <p:nvPr/>
          </p:nvSpPr>
          <p:spPr>
            <a:xfrm>
              <a:off x="7723800" y="3853080"/>
              <a:ext cx="30240" cy="25920"/>
            </a:xfrm>
            <a:custGeom>
              <a:avLst/>
              <a:gdLst/>
              <a:ahLst/>
              <a:rect l="l" t="t" r="r" b="b"/>
              <a:pathLst>
                <a:path w="3035" h="2616">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style>
            <a:lnRef idx="0"/>
            <a:fillRef idx="0"/>
            <a:effectRef idx="0"/>
            <a:fontRef idx="minor"/>
          </p:style>
        </p:sp>
        <p:sp>
          <p:nvSpPr>
            <p:cNvPr id="4564" name="CustomShape 1700"/>
            <p:cNvSpPr/>
            <p:nvPr/>
          </p:nvSpPr>
          <p:spPr>
            <a:xfrm>
              <a:off x="7706520" y="3803760"/>
              <a:ext cx="46800" cy="54360"/>
            </a:xfrm>
            <a:custGeom>
              <a:avLst/>
              <a:gdLst/>
              <a:ahLst/>
              <a:rect l="l" t="t" r="r" b="b"/>
              <a:pathLst>
                <a:path w="4688" h="5421">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style>
            <a:lnRef idx="0"/>
            <a:fillRef idx="0"/>
            <a:effectRef idx="0"/>
            <a:fontRef idx="minor"/>
          </p:style>
        </p:sp>
        <p:sp>
          <p:nvSpPr>
            <p:cNvPr id="4565" name="CustomShape 1701"/>
            <p:cNvSpPr/>
            <p:nvPr/>
          </p:nvSpPr>
          <p:spPr>
            <a:xfrm>
              <a:off x="7692480" y="3816720"/>
              <a:ext cx="48600" cy="91080"/>
            </a:xfrm>
            <a:custGeom>
              <a:avLst/>
              <a:gdLst/>
              <a:ahLst/>
              <a:rect l="l" t="t" r="r" b="b"/>
              <a:pathLst>
                <a:path w="4876" h="9082">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style>
            <a:lnRef idx="0"/>
            <a:fillRef idx="0"/>
            <a:effectRef idx="0"/>
            <a:fontRef idx="minor"/>
          </p:style>
        </p:sp>
        <p:sp>
          <p:nvSpPr>
            <p:cNvPr id="4566" name="CustomShape 1702"/>
            <p:cNvSpPr/>
            <p:nvPr/>
          </p:nvSpPr>
          <p:spPr>
            <a:xfrm>
              <a:off x="7660440" y="3766680"/>
              <a:ext cx="51120" cy="115920"/>
            </a:xfrm>
            <a:custGeom>
              <a:avLst/>
              <a:gdLst/>
              <a:ahLst/>
              <a:rect l="l" t="t" r="r" b="b"/>
              <a:pathLst>
                <a:path w="5127" h="1153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style>
            <a:lnRef idx="0"/>
            <a:fillRef idx="0"/>
            <a:effectRef idx="0"/>
            <a:fontRef idx="minor"/>
          </p:style>
        </p:sp>
        <p:sp>
          <p:nvSpPr>
            <p:cNvPr id="4567" name="CustomShape 1703"/>
            <p:cNvSpPr/>
            <p:nvPr/>
          </p:nvSpPr>
          <p:spPr>
            <a:xfrm>
              <a:off x="7633080" y="3777120"/>
              <a:ext cx="29520" cy="38160"/>
            </a:xfrm>
            <a:custGeom>
              <a:avLst/>
              <a:gdLst/>
              <a:ahLst/>
              <a:rect l="l" t="t" r="r" b="b"/>
              <a:pathLst>
                <a:path w="2972" h="383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style>
            <a:lnRef idx="0"/>
            <a:fillRef idx="0"/>
            <a:effectRef idx="0"/>
            <a:fontRef idx="minor"/>
          </p:style>
        </p:sp>
        <p:sp>
          <p:nvSpPr>
            <p:cNvPr id="4568" name="CustomShape 1704"/>
            <p:cNvSpPr/>
            <p:nvPr/>
          </p:nvSpPr>
          <p:spPr>
            <a:xfrm>
              <a:off x="7167960" y="3558240"/>
              <a:ext cx="21960" cy="27000"/>
            </a:xfrm>
            <a:custGeom>
              <a:avLst/>
              <a:gdLst/>
              <a:ahLst/>
              <a:rect l="l" t="t" r="r" b="b"/>
              <a:pathLst>
                <a:path w="2219" h="2721">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style>
            <a:lnRef idx="0"/>
            <a:fillRef idx="0"/>
            <a:effectRef idx="0"/>
            <a:fontRef idx="minor"/>
          </p:style>
        </p:sp>
        <p:sp>
          <p:nvSpPr>
            <p:cNvPr id="4569" name="CustomShape 1705"/>
            <p:cNvSpPr/>
            <p:nvPr/>
          </p:nvSpPr>
          <p:spPr>
            <a:xfrm>
              <a:off x="7150320" y="3422880"/>
              <a:ext cx="116640" cy="135720"/>
            </a:xfrm>
            <a:custGeom>
              <a:avLst/>
              <a:gdLst/>
              <a:ahLst/>
              <a:rect l="l" t="t" r="r" b="b"/>
              <a:pathLst>
                <a:path w="11613" h="13497">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style>
            <a:lnRef idx="0"/>
            <a:fillRef idx="0"/>
            <a:effectRef idx="0"/>
            <a:fontRef idx="minor"/>
          </p:style>
        </p:sp>
        <p:sp>
          <p:nvSpPr>
            <p:cNvPr id="4570" name="CustomShape 1706"/>
            <p:cNvSpPr/>
            <p:nvPr/>
          </p:nvSpPr>
          <p:spPr>
            <a:xfrm>
              <a:off x="7182360" y="3448800"/>
              <a:ext cx="57600" cy="130680"/>
            </a:xfrm>
            <a:custGeom>
              <a:avLst/>
              <a:gdLst/>
              <a:ahLst/>
              <a:rect l="l" t="t" r="r" b="b"/>
              <a:pathLst>
                <a:path w="5755" h="1299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style>
            <a:lnRef idx="0"/>
            <a:fillRef idx="0"/>
            <a:effectRef idx="0"/>
            <a:fontRef idx="minor"/>
          </p:style>
        </p:sp>
        <p:sp>
          <p:nvSpPr>
            <p:cNvPr id="4571" name="CustomShape 1707"/>
            <p:cNvSpPr/>
            <p:nvPr/>
          </p:nvSpPr>
          <p:spPr>
            <a:xfrm>
              <a:off x="7243920" y="3540960"/>
              <a:ext cx="22680" cy="20880"/>
            </a:xfrm>
            <a:custGeom>
              <a:avLst/>
              <a:gdLst/>
              <a:ahLst/>
              <a:rect l="l" t="t" r="r" b="b"/>
              <a:pathLst>
                <a:path w="2302" h="2093">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style>
            <a:lnRef idx="0"/>
            <a:fillRef idx="0"/>
            <a:effectRef idx="0"/>
            <a:fontRef idx="minor"/>
          </p:style>
        </p:sp>
        <p:sp>
          <p:nvSpPr>
            <p:cNvPr id="4572" name="CustomShape 1708"/>
            <p:cNvSpPr/>
            <p:nvPr/>
          </p:nvSpPr>
          <p:spPr>
            <a:xfrm>
              <a:off x="7233120" y="3556080"/>
              <a:ext cx="36360" cy="19800"/>
            </a:xfrm>
            <a:custGeom>
              <a:avLst/>
              <a:gdLst/>
              <a:ahLst/>
              <a:rect l="l" t="t" r="r" b="b"/>
              <a:pathLst>
                <a:path w="3662" h="1989">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style>
            <a:lnRef idx="0"/>
            <a:fillRef idx="0"/>
            <a:effectRef idx="0"/>
            <a:fontRef idx="minor"/>
          </p:style>
        </p:sp>
        <p:sp>
          <p:nvSpPr>
            <p:cNvPr id="4573" name="CustomShape 1709"/>
            <p:cNvSpPr/>
            <p:nvPr/>
          </p:nvSpPr>
          <p:spPr>
            <a:xfrm>
              <a:off x="7234560" y="3569760"/>
              <a:ext cx="28440" cy="20880"/>
            </a:xfrm>
            <a:custGeom>
              <a:avLst/>
              <a:gdLst/>
              <a:ahLst/>
              <a:rect l="l" t="t" r="r" b="b"/>
              <a:pathLst>
                <a:path w="2847" h="2093">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style>
            <a:lnRef idx="0"/>
            <a:fillRef idx="0"/>
            <a:effectRef idx="0"/>
            <a:fontRef idx="minor"/>
          </p:style>
        </p:sp>
        <p:sp>
          <p:nvSpPr>
            <p:cNvPr id="4574" name="CustomShape 1710"/>
            <p:cNvSpPr/>
            <p:nvPr/>
          </p:nvSpPr>
          <p:spPr>
            <a:xfrm>
              <a:off x="7248240" y="3571560"/>
              <a:ext cx="48240" cy="37440"/>
            </a:xfrm>
            <a:custGeom>
              <a:avLst/>
              <a:gdLst/>
              <a:ahLst/>
              <a:rect l="l" t="t" r="r" b="b"/>
              <a:pathLst>
                <a:path w="4835" h="3746">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style>
            <a:lnRef idx="0"/>
            <a:fillRef idx="0"/>
            <a:effectRef idx="0"/>
            <a:fontRef idx="minor"/>
          </p:style>
        </p:sp>
        <p:sp>
          <p:nvSpPr>
            <p:cNvPr id="4575" name="CustomShape 1711"/>
            <p:cNvSpPr/>
            <p:nvPr/>
          </p:nvSpPr>
          <p:spPr>
            <a:xfrm>
              <a:off x="7214760" y="3632760"/>
              <a:ext cx="33120" cy="21240"/>
            </a:xfrm>
            <a:custGeom>
              <a:avLst/>
              <a:gdLst/>
              <a:ahLst/>
              <a:rect l="l" t="t" r="r" b="b"/>
              <a:pathLst>
                <a:path w="3328" h="2156">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style>
            <a:lnRef idx="0"/>
            <a:fillRef idx="0"/>
            <a:effectRef idx="0"/>
            <a:fontRef idx="minor"/>
          </p:style>
        </p:sp>
        <p:sp>
          <p:nvSpPr>
            <p:cNvPr id="4576" name="CustomShape 1712"/>
            <p:cNvSpPr/>
            <p:nvPr/>
          </p:nvSpPr>
          <p:spPr>
            <a:xfrm>
              <a:off x="7217280" y="3626280"/>
              <a:ext cx="28440" cy="12240"/>
            </a:xfrm>
            <a:custGeom>
              <a:avLst/>
              <a:gdLst/>
              <a:ahLst/>
              <a:rect l="l" t="t" r="r" b="b"/>
              <a:pathLst>
                <a:path w="2868" h="1256">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style>
            <a:lnRef idx="0"/>
            <a:fillRef idx="0"/>
            <a:effectRef idx="0"/>
            <a:fontRef idx="minor"/>
          </p:style>
        </p:sp>
        <p:sp>
          <p:nvSpPr>
            <p:cNvPr id="4577" name="CustomShape 1713"/>
            <p:cNvSpPr/>
            <p:nvPr/>
          </p:nvSpPr>
          <p:spPr>
            <a:xfrm>
              <a:off x="7232760" y="3675960"/>
              <a:ext cx="10440" cy="20880"/>
            </a:xfrm>
            <a:custGeom>
              <a:avLst/>
              <a:gdLst/>
              <a:ahLst/>
              <a:rect l="l" t="t" r="r" b="b"/>
              <a:pathLst>
                <a:path w="1089" h="2093">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style>
            <a:lnRef idx="0"/>
            <a:fillRef idx="0"/>
            <a:effectRef idx="0"/>
            <a:fontRef idx="minor"/>
          </p:style>
        </p:sp>
        <p:sp>
          <p:nvSpPr>
            <p:cNvPr id="4578" name="CustomShape 1714"/>
            <p:cNvSpPr/>
            <p:nvPr/>
          </p:nvSpPr>
          <p:spPr>
            <a:xfrm>
              <a:off x="7227360" y="3668040"/>
              <a:ext cx="10080" cy="12960"/>
            </a:xfrm>
            <a:custGeom>
              <a:avLst/>
              <a:gdLst/>
              <a:ahLst/>
              <a:rect l="l" t="t" r="r" b="b"/>
              <a:pathLst>
                <a:path w="1047" h="1319">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style>
            <a:lnRef idx="0"/>
            <a:fillRef idx="0"/>
            <a:effectRef idx="0"/>
            <a:fontRef idx="minor"/>
          </p:style>
        </p:sp>
        <p:sp>
          <p:nvSpPr>
            <p:cNvPr id="4579" name="CustomShape 1715"/>
            <p:cNvSpPr/>
            <p:nvPr/>
          </p:nvSpPr>
          <p:spPr>
            <a:xfrm>
              <a:off x="7211520" y="3656880"/>
              <a:ext cx="21600" cy="18720"/>
            </a:xfrm>
            <a:custGeom>
              <a:avLst/>
              <a:gdLst/>
              <a:ahLst/>
              <a:rect l="l" t="t" r="r" b="b"/>
              <a:pathLst>
                <a:path w="2177" h="1905">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style>
            <a:lnRef idx="0"/>
            <a:fillRef idx="0"/>
            <a:effectRef idx="0"/>
            <a:fontRef idx="minor"/>
          </p:style>
        </p:sp>
        <p:sp>
          <p:nvSpPr>
            <p:cNvPr id="4580" name="CustomShape 1716"/>
            <p:cNvSpPr/>
            <p:nvPr/>
          </p:nvSpPr>
          <p:spPr>
            <a:xfrm>
              <a:off x="7199640" y="3645720"/>
              <a:ext cx="16560" cy="10440"/>
            </a:xfrm>
            <a:custGeom>
              <a:avLst/>
              <a:gdLst/>
              <a:ahLst/>
              <a:rect l="l" t="t" r="r" b="b"/>
              <a:pathLst>
                <a:path w="1696" h="1068">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style>
            <a:lnRef idx="0"/>
            <a:fillRef idx="0"/>
            <a:effectRef idx="0"/>
            <a:fontRef idx="minor"/>
          </p:style>
        </p:sp>
        <p:sp>
          <p:nvSpPr>
            <p:cNvPr id="4581" name="CustomShape 1717"/>
            <p:cNvSpPr/>
            <p:nvPr/>
          </p:nvSpPr>
          <p:spPr>
            <a:xfrm>
              <a:off x="7177680" y="3629520"/>
              <a:ext cx="39960" cy="19080"/>
            </a:xfrm>
            <a:custGeom>
              <a:avLst/>
              <a:gdLst/>
              <a:ahLst/>
              <a:rect l="l" t="t" r="r" b="b"/>
              <a:pathLst>
                <a:path w="3997" h="1926">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style>
            <a:lnRef idx="0"/>
            <a:fillRef idx="0"/>
            <a:effectRef idx="0"/>
            <a:fontRef idx="minor"/>
          </p:style>
        </p:sp>
        <p:sp>
          <p:nvSpPr>
            <p:cNvPr id="4582" name="CustomShape 1718"/>
            <p:cNvSpPr/>
            <p:nvPr/>
          </p:nvSpPr>
          <p:spPr>
            <a:xfrm>
              <a:off x="7200360" y="3583080"/>
              <a:ext cx="52920" cy="44640"/>
            </a:xfrm>
            <a:custGeom>
              <a:avLst/>
              <a:gdLst/>
              <a:ahLst/>
              <a:rect l="l" t="t" r="r" b="b"/>
              <a:pathLst>
                <a:path w="5294" h="4458">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style>
            <a:lnRef idx="0"/>
            <a:fillRef idx="0"/>
            <a:effectRef idx="0"/>
            <a:fontRef idx="minor"/>
          </p:style>
        </p:sp>
        <p:sp>
          <p:nvSpPr>
            <p:cNvPr id="4583" name="CustomShape 1719"/>
            <p:cNvSpPr/>
            <p:nvPr/>
          </p:nvSpPr>
          <p:spPr>
            <a:xfrm>
              <a:off x="7189920" y="3614040"/>
              <a:ext cx="42120" cy="18360"/>
            </a:xfrm>
            <a:custGeom>
              <a:avLst/>
              <a:gdLst/>
              <a:ahLst/>
              <a:rect l="l" t="t" r="r" b="b"/>
              <a:pathLst>
                <a:path w="4228" h="1842">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style>
            <a:lnRef idx="0"/>
            <a:fillRef idx="0"/>
            <a:effectRef idx="0"/>
            <a:fontRef idx="minor"/>
          </p:style>
        </p:sp>
        <p:sp>
          <p:nvSpPr>
            <p:cNvPr id="4584" name="CustomShape 1720"/>
            <p:cNvSpPr/>
            <p:nvPr/>
          </p:nvSpPr>
          <p:spPr>
            <a:xfrm>
              <a:off x="7156800" y="3583440"/>
              <a:ext cx="48240" cy="57600"/>
            </a:xfrm>
            <a:custGeom>
              <a:avLst/>
              <a:gdLst/>
              <a:ahLst/>
              <a:rect l="l" t="t" r="r" b="b"/>
              <a:pathLst>
                <a:path w="4814" h="5755">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style>
            <a:lnRef idx="0"/>
            <a:fillRef idx="0"/>
            <a:effectRef idx="0"/>
            <a:fontRef idx="minor"/>
          </p:style>
        </p:sp>
        <p:sp>
          <p:nvSpPr>
            <p:cNvPr id="4585" name="CustomShape 1721"/>
            <p:cNvSpPr/>
            <p:nvPr/>
          </p:nvSpPr>
          <p:spPr>
            <a:xfrm>
              <a:off x="7143840" y="3596040"/>
              <a:ext cx="20520" cy="18720"/>
            </a:xfrm>
            <a:custGeom>
              <a:avLst/>
              <a:gdLst/>
              <a:ahLst/>
              <a:rect l="l" t="t" r="r" b="b"/>
              <a:pathLst>
                <a:path w="2072" h="1884">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style>
            <a:lnRef idx="0"/>
            <a:fillRef idx="0"/>
            <a:effectRef idx="0"/>
            <a:fontRef idx="minor"/>
          </p:style>
        </p:sp>
        <p:sp>
          <p:nvSpPr>
            <p:cNvPr id="4586" name="CustomShape 1722"/>
            <p:cNvSpPr/>
            <p:nvPr/>
          </p:nvSpPr>
          <p:spPr>
            <a:xfrm>
              <a:off x="7142040" y="3611520"/>
              <a:ext cx="16200" cy="13680"/>
            </a:xfrm>
            <a:custGeom>
              <a:avLst/>
              <a:gdLst/>
              <a:ahLst/>
              <a:rect l="l" t="t" r="r" b="b"/>
              <a:pathLst>
                <a:path w="1633" h="140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style>
            <a:lnRef idx="0"/>
            <a:fillRef idx="0"/>
            <a:effectRef idx="0"/>
            <a:fontRef idx="minor"/>
          </p:style>
        </p:sp>
        <p:sp>
          <p:nvSpPr>
            <p:cNvPr id="4587" name="CustomShape 1723"/>
            <p:cNvSpPr/>
            <p:nvPr/>
          </p:nvSpPr>
          <p:spPr>
            <a:xfrm>
              <a:off x="7156440" y="3621240"/>
              <a:ext cx="3600" cy="5400"/>
            </a:xfrm>
            <a:custGeom>
              <a:avLst/>
              <a:gdLst/>
              <a:ahLst/>
              <a:rect l="l" t="t" r="r" b="b"/>
              <a:pathLst>
                <a:path w="398" h="565">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style>
            <a:lnRef idx="0"/>
            <a:fillRef idx="0"/>
            <a:effectRef idx="0"/>
            <a:fontRef idx="minor"/>
          </p:style>
        </p:sp>
        <p:sp>
          <p:nvSpPr>
            <p:cNvPr id="4588" name="CustomShape 1724"/>
            <p:cNvSpPr/>
            <p:nvPr/>
          </p:nvSpPr>
          <p:spPr>
            <a:xfrm>
              <a:off x="7073280" y="3579480"/>
              <a:ext cx="23040" cy="30600"/>
            </a:xfrm>
            <a:custGeom>
              <a:avLst/>
              <a:gdLst/>
              <a:ahLst/>
              <a:rect l="l" t="t" r="r" b="b"/>
              <a:pathLst>
                <a:path w="2323" h="3076">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style>
            <a:lnRef idx="0"/>
            <a:fillRef idx="0"/>
            <a:effectRef idx="0"/>
            <a:fontRef idx="minor"/>
          </p:style>
        </p:sp>
        <p:grpSp>
          <p:nvGrpSpPr>
            <p:cNvPr id="4589" name="Group 1725"/>
            <p:cNvGrpSpPr/>
            <p:nvPr/>
          </p:nvGrpSpPr>
          <p:grpSpPr>
            <a:xfrm>
              <a:off x="7086960" y="3553200"/>
              <a:ext cx="50040" cy="70200"/>
              <a:chOff x="7086960" y="3553200"/>
              <a:chExt cx="50040" cy="70200"/>
            </a:xfrm>
          </p:grpSpPr>
          <p:sp>
            <p:nvSpPr>
              <p:cNvPr id="4590" name="CustomShape 1726"/>
              <p:cNvSpPr/>
              <p:nvPr/>
            </p:nvSpPr>
            <p:spPr>
              <a:xfrm>
                <a:off x="7096320" y="3553200"/>
                <a:ext cx="40680" cy="70200"/>
              </a:xfrm>
              <a:custGeom>
                <a:avLst/>
                <a:gdLst/>
                <a:ahLst/>
                <a:rect l="l" t="t" r="r" b="b"/>
                <a:pathLst>
                  <a:path w="4060" h="7011">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style>
              <a:lnRef idx="0"/>
              <a:fillRef idx="0"/>
              <a:effectRef idx="0"/>
              <a:fontRef idx="minor"/>
            </p:style>
          </p:sp>
          <p:sp>
            <p:nvSpPr>
              <p:cNvPr id="4591" name="CustomShape 1727"/>
              <p:cNvSpPr/>
              <p:nvPr/>
            </p:nvSpPr>
            <p:spPr>
              <a:xfrm>
                <a:off x="7086960" y="3580920"/>
                <a:ext cx="12600" cy="9720"/>
              </a:xfrm>
              <a:custGeom>
                <a:avLst/>
                <a:gdLst/>
                <a:ahLst/>
                <a:rect l="l" t="t" r="r" b="b"/>
                <a:pathLst>
                  <a:path w="1277" h="1005">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style>
              <a:lnRef idx="0"/>
              <a:fillRef idx="0"/>
              <a:effectRef idx="0"/>
              <a:fontRef idx="minor"/>
            </p:style>
          </p:sp>
        </p:grpSp>
        <p:sp>
          <p:nvSpPr>
            <p:cNvPr id="4592" name="CustomShape 1728"/>
            <p:cNvSpPr/>
            <p:nvPr/>
          </p:nvSpPr>
          <p:spPr>
            <a:xfrm>
              <a:off x="7374960" y="4011840"/>
              <a:ext cx="43920" cy="82440"/>
            </a:xfrm>
            <a:custGeom>
              <a:avLst/>
              <a:gdLst/>
              <a:ahLst/>
              <a:rect l="l" t="t" r="r" b="b"/>
              <a:pathLst>
                <a:path w="4395" h="8224">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style>
            <a:lnRef idx="0"/>
            <a:fillRef idx="0"/>
            <a:effectRef idx="0"/>
            <a:fontRef idx="minor"/>
          </p:style>
        </p:sp>
        <p:grpSp>
          <p:nvGrpSpPr>
            <p:cNvPr id="4593" name="Group 1729"/>
            <p:cNvGrpSpPr/>
            <p:nvPr/>
          </p:nvGrpSpPr>
          <p:grpSpPr>
            <a:xfrm>
              <a:off x="7777080" y="4008960"/>
              <a:ext cx="231840" cy="248040"/>
              <a:chOff x="7777080" y="4008960"/>
              <a:chExt cx="231840" cy="248040"/>
            </a:xfrm>
          </p:grpSpPr>
          <p:sp>
            <p:nvSpPr>
              <p:cNvPr id="4594" name="CustomShape 1730"/>
              <p:cNvSpPr/>
              <p:nvPr/>
            </p:nvSpPr>
            <p:spPr>
              <a:xfrm>
                <a:off x="7777080" y="4008960"/>
                <a:ext cx="231840" cy="207360"/>
              </a:xfrm>
              <a:custGeom>
                <a:avLst/>
                <a:gdLst/>
                <a:ahLst/>
                <a:rect l="l" t="t" r="r" b="b"/>
                <a:pathLst>
                  <a:path w="23058" h="20611">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style>
              <a:lnRef idx="0"/>
              <a:fillRef idx="0"/>
              <a:effectRef idx="0"/>
              <a:fontRef idx="minor"/>
            </p:style>
          </p:sp>
          <p:sp>
            <p:nvSpPr>
              <p:cNvPr id="4595" name="CustomShape 1731"/>
              <p:cNvSpPr/>
              <p:nvPr/>
            </p:nvSpPr>
            <p:spPr>
              <a:xfrm>
                <a:off x="7932240" y="4228560"/>
                <a:ext cx="21960" cy="28440"/>
              </a:xfrm>
              <a:custGeom>
                <a:avLst/>
                <a:gdLst/>
                <a:ahLst/>
                <a:rect l="l" t="t" r="r" b="b"/>
                <a:pathLst>
                  <a:path w="2198" h="2847">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style>
              <a:lnRef idx="0"/>
              <a:fillRef idx="0"/>
              <a:effectRef idx="0"/>
              <a:fontRef idx="minor"/>
            </p:style>
          </p:sp>
        </p:grpSp>
        <p:grpSp>
          <p:nvGrpSpPr>
            <p:cNvPr id="4596" name="Group 1732"/>
            <p:cNvGrpSpPr/>
            <p:nvPr/>
          </p:nvGrpSpPr>
          <p:grpSpPr>
            <a:xfrm>
              <a:off x="8040240" y="4186440"/>
              <a:ext cx="92880" cy="115200"/>
              <a:chOff x="8040240" y="4186440"/>
              <a:chExt cx="92880" cy="115200"/>
            </a:xfrm>
          </p:grpSpPr>
          <p:sp>
            <p:nvSpPr>
              <p:cNvPr id="4597" name="CustomShape 1733"/>
              <p:cNvSpPr/>
              <p:nvPr/>
            </p:nvSpPr>
            <p:spPr>
              <a:xfrm>
                <a:off x="8040240" y="4244400"/>
                <a:ext cx="58320" cy="57240"/>
              </a:xfrm>
              <a:custGeom>
                <a:avLst/>
                <a:gdLst/>
                <a:ahLst/>
                <a:rect l="l" t="t" r="r" b="b"/>
                <a:pathLst>
                  <a:path w="5818" h="5713">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style>
              <a:lnRef idx="0"/>
              <a:fillRef idx="0"/>
              <a:effectRef idx="0"/>
              <a:fontRef idx="minor"/>
            </p:style>
          </p:sp>
          <p:sp>
            <p:nvSpPr>
              <p:cNvPr id="4598" name="CustomShape 1734"/>
              <p:cNvSpPr/>
              <p:nvPr/>
            </p:nvSpPr>
            <p:spPr>
              <a:xfrm>
                <a:off x="8100360" y="4186440"/>
                <a:ext cx="32760" cy="68760"/>
              </a:xfrm>
              <a:custGeom>
                <a:avLst/>
                <a:gdLst/>
                <a:ahLst/>
                <a:rect l="l" t="t" r="r" b="b"/>
                <a:pathLst>
                  <a:path w="3286" h="6843">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style>
              <a:lnRef idx="0"/>
              <a:fillRef idx="0"/>
              <a:effectRef idx="0"/>
              <a:fontRef idx="minor"/>
            </p:style>
          </p:sp>
        </p:grpSp>
        <p:sp>
          <p:nvSpPr>
            <p:cNvPr id="4599" name="CustomShape 1735"/>
            <p:cNvSpPr/>
            <p:nvPr/>
          </p:nvSpPr>
          <p:spPr>
            <a:xfrm>
              <a:off x="7011720" y="3475800"/>
              <a:ext cx="50760" cy="30960"/>
            </a:xfrm>
            <a:custGeom>
              <a:avLst/>
              <a:gdLst/>
              <a:ahLst/>
              <a:rect l="l" t="t" r="r" b="b"/>
              <a:pathLst>
                <a:path w="5085" h="3098">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style>
            <a:lnRef idx="0"/>
            <a:fillRef idx="0"/>
            <a:effectRef idx="0"/>
            <a:fontRef idx="minor"/>
          </p:style>
        </p:sp>
        <p:sp>
          <p:nvSpPr>
            <p:cNvPr id="4600" name="CustomShape 1736"/>
            <p:cNvSpPr/>
            <p:nvPr/>
          </p:nvSpPr>
          <p:spPr>
            <a:xfrm>
              <a:off x="7502040" y="3550680"/>
              <a:ext cx="356400" cy="266040"/>
            </a:xfrm>
            <a:custGeom>
              <a:avLst/>
              <a:gdLst/>
              <a:ahLst/>
              <a:rect l="l" t="t" r="r" b="b"/>
              <a:pathLst>
                <a:path w="35425" h="26449">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style>
            <a:lnRef idx="0"/>
            <a:fillRef idx="0"/>
            <a:effectRef idx="0"/>
            <a:fontRef idx="minor"/>
          </p:style>
        </p:sp>
        <p:sp>
          <p:nvSpPr>
            <p:cNvPr id="4601" name="CustomShape 1737"/>
            <p:cNvSpPr/>
            <p:nvPr/>
          </p:nvSpPr>
          <p:spPr>
            <a:xfrm>
              <a:off x="7717320" y="3803760"/>
              <a:ext cx="360" cy="360"/>
            </a:xfrm>
            <a:custGeom>
              <a:avLst/>
              <a:gdLst/>
              <a:ahLst/>
              <a:rect l="l" t="t" r="r" b="b"/>
              <a:pathLst>
                <a:path w="64" h="85">
                  <a:moveTo>
                    <a:pt x="63" y="85"/>
                  </a:moveTo>
                  <a:lnTo>
                    <a:pt x="1" y="1"/>
                  </a:lnTo>
                  <a:lnTo>
                    <a:pt x="1" y="1"/>
                  </a:lnTo>
                  <a:close/>
                </a:path>
              </a:pathLst>
            </a:custGeom>
            <a:solidFill>
              <a:srgbClr val="bac8d3"/>
            </a:solidFill>
            <a:ln>
              <a:noFill/>
            </a:ln>
          </p:spPr>
          <p:style>
            <a:lnRef idx="0"/>
            <a:fillRef idx="0"/>
            <a:effectRef idx="0"/>
            <a:fontRef idx="minor"/>
          </p:style>
        </p:sp>
        <p:sp>
          <p:nvSpPr>
            <p:cNvPr id="4602" name="CustomShape 1738"/>
            <p:cNvSpPr/>
            <p:nvPr/>
          </p:nvSpPr>
          <p:spPr>
            <a:xfrm>
              <a:off x="7710840" y="3809880"/>
              <a:ext cx="720" cy="720"/>
            </a:xfrm>
            <a:custGeom>
              <a:avLst/>
              <a:gdLst/>
              <a:ahLst/>
              <a:rect l="l" t="t" r="r" b="b"/>
              <a:pathLst>
                <a:path w="105" h="106">
                  <a:moveTo>
                    <a:pt x="0" y="105"/>
                  </a:moveTo>
                  <a:lnTo>
                    <a:pt x="105" y="1"/>
                  </a:lnTo>
                  <a:lnTo>
                    <a:pt x="105" y="1"/>
                  </a:lnTo>
                  <a:close/>
                </a:path>
              </a:pathLst>
            </a:custGeom>
            <a:solidFill>
              <a:srgbClr val="bac8d3"/>
            </a:solidFill>
            <a:ln>
              <a:noFill/>
            </a:ln>
          </p:spPr>
          <p:style>
            <a:lnRef idx="0"/>
            <a:fillRef idx="0"/>
            <a:effectRef idx="0"/>
            <a:fontRef idx="minor"/>
          </p:style>
        </p:sp>
        <p:sp>
          <p:nvSpPr>
            <p:cNvPr id="4603" name="CustomShape 1739"/>
            <p:cNvSpPr/>
            <p:nvPr/>
          </p:nvSpPr>
          <p:spPr>
            <a:xfrm>
              <a:off x="7498800" y="3706200"/>
              <a:ext cx="1800" cy="360"/>
            </a:xfrm>
            <a:custGeom>
              <a:avLst/>
              <a:gdLst/>
              <a:ahLst/>
              <a:rect l="l" t="t" r="r" b="b"/>
              <a:pathLst>
                <a:path w="211" h="64">
                  <a:moveTo>
                    <a:pt x="210" y="0"/>
                  </a:moveTo>
                  <a:lnTo>
                    <a:pt x="1" y="63"/>
                  </a:lnTo>
                  <a:lnTo>
                    <a:pt x="22" y="63"/>
                  </a:lnTo>
                  <a:lnTo>
                    <a:pt x="210" y="0"/>
                  </a:lnTo>
                  <a:close/>
                </a:path>
              </a:pathLst>
            </a:custGeom>
            <a:solidFill>
              <a:srgbClr val="bac8d3"/>
            </a:solidFill>
            <a:ln>
              <a:noFill/>
            </a:ln>
          </p:spPr>
          <p:style>
            <a:lnRef idx="0"/>
            <a:fillRef idx="0"/>
            <a:effectRef idx="0"/>
            <a:fontRef idx="minor"/>
          </p:style>
        </p:sp>
        <p:sp>
          <p:nvSpPr>
            <p:cNvPr id="4604" name="CustomShape 1740"/>
            <p:cNvSpPr/>
            <p:nvPr/>
          </p:nvSpPr>
          <p:spPr>
            <a:xfrm>
              <a:off x="7375680" y="3564720"/>
              <a:ext cx="220320" cy="115560"/>
            </a:xfrm>
            <a:custGeom>
              <a:avLst/>
              <a:gdLst/>
              <a:ahLst/>
              <a:rect l="l" t="t" r="r" b="b"/>
              <a:pathLst>
                <a:path w="21908" h="11509">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style>
            <a:lnRef idx="0"/>
            <a:fillRef idx="0"/>
            <a:effectRef idx="0"/>
            <a:fontRef idx="minor"/>
          </p:style>
        </p:sp>
        <p:sp>
          <p:nvSpPr>
            <p:cNvPr id="4605" name="CustomShape 1741"/>
            <p:cNvSpPr/>
            <p:nvPr/>
          </p:nvSpPr>
          <p:spPr>
            <a:xfrm>
              <a:off x="7432200" y="3649680"/>
              <a:ext cx="92880" cy="57960"/>
            </a:xfrm>
            <a:custGeom>
              <a:avLst/>
              <a:gdLst/>
              <a:ahLst/>
              <a:rect l="l" t="t" r="r" b="b"/>
              <a:pathLst>
                <a:path w="9270" h="5776">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style>
            <a:lnRef idx="0"/>
            <a:fillRef idx="0"/>
            <a:effectRef idx="0"/>
            <a:fontRef idx="minor"/>
          </p:style>
        </p:sp>
        <p:sp>
          <p:nvSpPr>
            <p:cNvPr id="4606" name="CustomShape 1742"/>
            <p:cNvSpPr/>
            <p:nvPr/>
          </p:nvSpPr>
          <p:spPr>
            <a:xfrm>
              <a:off x="7415640" y="3670200"/>
              <a:ext cx="83160" cy="52200"/>
            </a:xfrm>
            <a:custGeom>
              <a:avLst/>
              <a:gdLst/>
              <a:ahLst/>
              <a:rect l="l" t="t" r="r" b="b"/>
              <a:pathLst>
                <a:path w="8286" h="5211">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style>
            <a:lnRef idx="0"/>
            <a:fillRef idx="0"/>
            <a:effectRef idx="0"/>
            <a:fontRef idx="minor"/>
          </p:style>
        </p:sp>
        <p:grpSp>
          <p:nvGrpSpPr>
            <p:cNvPr id="4607" name="Group 1743"/>
            <p:cNvGrpSpPr/>
            <p:nvPr/>
          </p:nvGrpSpPr>
          <p:grpSpPr>
            <a:xfrm>
              <a:off x="7593120" y="3883320"/>
              <a:ext cx="12240" cy="23760"/>
              <a:chOff x="7593120" y="3883320"/>
              <a:chExt cx="12240" cy="23760"/>
            </a:xfrm>
          </p:grpSpPr>
          <p:sp>
            <p:nvSpPr>
              <p:cNvPr id="4608" name="CustomShape 1744"/>
              <p:cNvSpPr/>
              <p:nvPr/>
            </p:nvSpPr>
            <p:spPr>
              <a:xfrm>
                <a:off x="7593120" y="3892320"/>
                <a:ext cx="360" cy="2520"/>
              </a:xfrm>
              <a:custGeom>
                <a:avLst/>
                <a:gdLst/>
                <a:ahLst/>
                <a:rect l="l" t="t" r="r" b="b"/>
                <a:pathLst>
                  <a:path w="85" h="273">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style>
              <a:lnRef idx="0"/>
              <a:fillRef idx="0"/>
              <a:effectRef idx="0"/>
              <a:fontRef idx="minor"/>
            </p:style>
          </p:sp>
          <p:sp>
            <p:nvSpPr>
              <p:cNvPr id="4609" name="CustomShape 1745"/>
              <p:cNvSpPr/>
              <p:nvPr/>
            </p:nvSpPr>
            <p:spPr>
              <a:xfrm>
                <a:off x="7593120" y="3885840"/>
                <a:ext cx="12240" cy="21240"/>
              </a:xfrm>
              <a:custGeom>
                <a:avLst/>
                <a:gdLst/>
                <a:ahLst/>
                <a:rect l="l" t="t" r="r" b="b"/>
                <a:pathLst>
                  <a:path w="1257" h="2135">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style>
              <a:lnRef idx="0"/>
              <a:fillRef idx="0"/>
              <a:effectRef idx="0"/>
              <a:fontRef idx="minor"/>
            </p:style>
          </p:sp>
          <p:sp>
            <p:nvSpPr>
              <p:cNvPr id="4610" name="CustomShape 1746"/>
              <p:cNvSpPr/>
              <p:nvPr/>
            </p:nvSpPr>
            <p:spPr>
              <a:xfrm>
                <a:off x="7593840" y="3883320"/>
                <a:ext cx="1800" cy="1440"/>
              </a:xfrm>
              <a:custGeom>
                <a:avLst/>
                <a:gdLst/>
                <a:ahLst/>
                <a:rect l="l" t="t" r="r" b="b"/>
                <a:pathLst>
                  <a:path w="210" h="189">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style>
              <a:lnRef idx="0"/>
              <a:fillRef idx="0"/>
              <a:effectRef idx="0"/>
              <a:fontRef idx="minor"/>
            </p:style>
          </p:sp>
          <p:sp>
            <p:nvSpPr>
              <p:cNvPr id="4611" name="CustomShape 1747"/>
              <p:cNvSpPr/>
              <p:nvPr/>
            </p:nvSpPr>
            <p:spPr>
              <a:xfrm>
                <a:off x="7596000" y="3883680"/>
                <a:ext cx="2880" cy="2160"/>
              </a:xfrm>
              <a:custGeom>
                <a:avLst/>
                <a:gdLst/>
                <a:ahLst/>
                <a:rect l="l" t="t" r="r" b="b"/>
                <a:pathLst>
                  <a:path w="315" h="252">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style>
              <a:lnRef idx="0"/>
              <a:fillRef idx="0"/>
              <a:effectRef idx="0"/>
              <a:fontRef idx="minor"/>
            </p:style>
          </p:sp>
        </p:grpSp>
        <p:sp>
          <p:nvSpPr>
            <p:cNvPr id="4612" name="CustomShape 1748"/>
            <p:cNvSpPr/>
            <p:nvPr/>
          </p:nvSpPr>
          <p:spPr>
            <a:xfrm>
              <a:off x="7521120" y="3734640"/>
              <a:ext cx="163080" cy="159120"/>
            </a:xfrm>
            <a:custGeom>
              <a:avLst/>
              <a:gdLst/>
              <a:ahLst/>
              <a:rect l="l" t="t" r="r" b="b"/>
              <a:pathLst>
                <a:path w="16217" h="15841">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style>
            <a:lnRef idx="0"/>
            <a:fillRef idx="0"/>
            <a:effectRef idx="0"/>
            <a:fontRef idx="minor"/>
          </p:style>
        </p:sp>
        <p:sp>
          <p:nvSpPr>
            <p:cNvPr id="4613" name="CustomShape 1749"/>
            <p:cNvSpPr/>
            <p:nvPr/>
          </p:nvSpPr>
          <p:spPr>
            <a:xfrm>
              <a:off x="7585200" y="3753720"/>
              <a:ext cx="47880" cy="25200"/>
            </a:xfrm>
            <a:custGeom>
              <a:avLst/>
              <a:gdLst/>
              <a:ahLst/>
              <a:rect l="l" t="t" r="r" b="b"/>
              <a:pathLst>
                <a:path w="4772" h="2553">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style>
            <a:lnRef idx="0"/>
            <a:fillRef idx="0"/>
            <a:effectRef idx="0"/>
            <a:fontRef idx="minor"/>
          </p:style>
        </p:sp>
        <p:sp>
          <p:nvSpPr>
            <p:cNvPr id="4614" name="CustomShape 1750"/>
            <p:cNvSpPr/>
            <p:nvPr/>
          </p:nvSpPr>
          <p:spPr>
            <a:xfrm>
              <a:off x="7474320" y="3710160"/>
              <a:ext cx="80280" cy="88560"/>
            </a:xfrm>
            <a:custGeom>
              <a:avLst/>
              <a:gdLst/>
              <a:ahLst/>
              <a:rect l="l" t="t" r="r" b="b"/>
              <a:pathLst>
                <a:path w="8015" h="8831">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style>
            <a:lnRef idx="0"/>
            <a:fillRef idx="0"/>
            <a:effectRef idx="0"/>
            <a:fontRef idx="minor"/>
          </p:style>
        </p:sp>
        <p:sp>
          <p:nvSpPr>
            <p:cNvPr id="4615" name="CustomShape 1751"/>
            <p:cNvSpPr/>
            <p:nvPr/>
          </p:nvSpPr>
          <p:spPr>
            <a:xfrm>
              <a:off x="7468560" y="3697920"/>
              <a:ext cx="76680" cy="64080"/>
            </a:xfrm>
            <a:custGeom>
              <a:avLst/>
              <a:gdLst/>
              <a:ahLst/>
              <a:rect l="l" t="t" r="r" b="b"/>
              <a:pathLst>
                <a:path w="7659" h="6382">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style>
            <a:lnRef idx="0"/>
            <a:fillRef idx="0"/>
            <a:effectRef idx="0"/>
            <a:fontRef idx="minor"/>
          </p:style>
        </p:sp>
        <p:sp>
          <p:nvSpPr>
            <p:cNvPr id="4616" name="CustomShape 1752"/>
            <p:cNvSpPr/>
            <p:nvPr/>
          </p:nvSpPr>
          <p:spPr>
            <a:xfrm>
              <a:off x="7244640" y="3601440"/>
              <a:ext cx="95400" cy="59400"/>
            </a:xfrm>
            <a:custGeom>
              <a:avLst/>
              <a:gdLst/>
              <a:ahLst/>
              <a:rect l="l" t="t" r="r" b="b"/>
              <a:pathLst>
                <a:path w="9501" h="5922">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style>
            <a:lnRef idx="0"/>
            <a:fillRef idx="0"/>
            <a:effectRef idx="0"/>
            <a:fontRef idx="minor"/>
          </p:style>
        </p:sp>
        <p:sp>
          <p:nvSpPr>
            <p:cNvPr id="4617" name="CustomShape 1753"/>
            <p:cNvSpPr/>
            <p:nvPr/>
          </p:nvSpPr>
          <p:spPr>
            <a:xfrm>
              <a:off x="7268400" y="3630960"/>
              <a:ext cx="19800" cy="21960"/>
            </a:xfrm>
            <a:custGeom>
              <a:avLst/>
              <a:gdLst/>
              <a:ahLst/>
              <a:rect l="l" t="t" r="r" b="b"/>
              <a:pathLst>
                <a:path w="1989" h="221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style>
            <a:lnRef idx="0"/>
            <a:fillRef idx="0"/>
            <a:effectRef idx="0"/>
            <a:fontRef idx="minor"/>
          </p:style>
        </p:sp>
        <p:sp>
          <p:nvSpPr>
            <p:cNvPr id="4618" name="CustomShape 1754"/>
            <p:cNvSpPr/>
            <p:nvPr/>
          </p:nvSpPr>
          <p:spPr>
            <a:xfrm>
              <a:off x="7236360" y="3634920"/>
              <a:ext cx="51120" cy="32400"/>
            </a:xfrm>
            <a:custGeom>
              <a:avLst/>
              <a:gdLst/>
              <a:ahLst/>
              <a:rect l="l" t="t" r="r" b="b"/>
              <a:pathLst>
                <a:path w="5106" h="3265">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style>
            <a:lnRef idx="0"/>
            <a:fillRef idx="0"/>
            <a:effectRef idx="0"/>
            <a:fontRef idx="minor"/>
          </p:style>
        </p:sp>
        <p:sp>
          <p:nvSpPr>
            <p:cNvPr id="4619" name="CustomShape 1755"/>
            <p:cNvSpPr/>
            <p:nvPr/>
          </p:nvSpPr>
          <p:spPr>
            <a:xfrm>
              <a:off x="7249320" y="3663720"/>
              <a:ext cx="33480" cy="20880"/>
            </a:xfrm>
            <a:custGeom>
              <a:avLst/>
              <a:gdLst/>
              <a:ahLst/>
              <a:rect l="l" t="t" r="r" b="b"/>
              <a:pathLst>
                <a:path w="3349" h="2114">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style>
            <a:lnRef idx="0"/>
            <a:fillRef idx="0"/>
            <a:effectRef idx="0"/>
            <a:fontRef idx="minor"/>
          </p:style>
        </p:sp>
        <p:grpSp>
          <p:nvGrpSpPr>
            <p:cNvPr id="4620" name="Group 1756"/>
            <p:cNvGrpSpPr/>
            <p:nvPr/>
          </p:nvGrpSpPr>
          <p:grpSpPr>
            <a:xfrm>
              <a:off x="7200000" y="3649680"/>
              <a:ext cx="31320" cy="24120"/>
              <a:chOff x="7200000" y="3649680"/>
              <a:chExt cx="31320" cy="24120"/>
            </a:xfrm>
          </p:grpSpPr>
          <p:sp>
            <p:nvSpPr>
              <p:cNvPr id="4621" name="CustomShape 1757"/>
              <p:cNvSpPr/>
              <p:nvPr/>
            </p:nvSpPr>
            <p:spPr>
              <a:xfrm>
                <a:off x="7203960" y="3660120"/>
                <a:ext cx="1440" cy="2160"/>
              </a:xfrm>
              <a:custGeom>
                <a:avLst/>
                <a:gdLst/>
                <a:ahLst/>
                <a:rect l="l" t="t" r="r" b="b"/>
                <a:pathLst>
                  <a:path w="189" h="252">
                    <a:moveTo>
                      <a:pt x="1" y="1"/>
                    </a:moveTo>
                    <a:lnTo>
                      <a:pt x="84" y="126"/>
                    </a:lnTo>
                    <a:lnTo>
                      <a:pt x="63" y="147"/>
                    </a:lnTo>
                    <a:lnTo>
                      <a:pt x="168" y="252"/>
                    </a:lnTo>
                    <a:lnTo>
                      <a:pt x="189" y="252"/>
                    </a:lnTo>
                    <a:lnTo>
                      <a:pt x="168" y="106"/>
                    </a:lnTo>
                    <a:lnTo>
                      <a:pt x="1" y="1"/>
                    </a:lnTo>
                    <a:close/>
                  </a:path>
                </a:pathLst>
              </a:custGeom>
              <a:solidFill>
                <a:srgbClr val="bac8d3"/>
              </a:solidFill>
              <a:ln>
                <a:noFill/>
              </a:ln>
            </p:spPr>
            <p:style>
              <a:lnRef idx="0"/>
              <a:fillRef idx="0"/>
              <a:effectRef idx="0"/>
              <a:fontRef idx="minor"/>
            </p:style>
          </p:sp>
          <p:sp>
            <p:nvSpPr>
              <p:cNvPr id="4622" name="CustomShape 1758"/>
              <p:cNvSpPr/>
              <p:nvPr/>
            </p:nvSpPr>
            <p:spPr>
              <a:xfrm>
                <a:off x="7206120" y="3663360"/>
                <a:ext cx="720" cy="1080"/>
              </a:xfrm>
              <a:custGeom>
                <a:avLst/>
                <a:gdLst/>
                <a:ahLst/>
                <a:rect l="l" t="t" r="r" b="b"/>
                <a:pathLst>
                  <a:path w="106" h="127">
                    <a:moveTo>
                      <a:pt x="1" y="1"/>
                    </a:moveTo>
                    <a:lnTo>
                      <a:pt x="106" y="126"/>
                    </a:lnTo>
                    <a:lnTo>
                      <a:pt x="85" y="43"/>
                    </a:lnTo>
                    <a:lnTo>
                      <a:pt x="1" y="1"/>
                    </a:lnTo>
                    <a:close/>
                  </a:path>
                </a:pathLst>
              </a:custGeom>
              <a:solidFill>
                <a:srgbClr val="bac8d3"/>
              </a:solidFill>
              <a:ln>
                <a:noFill/>
              </a:ln>
            </p:spPr>
            <p:style>
              <a:lnRef idx="0"/>
              <a:fillRef idx="0"/>
              <a:effectRef idx="0"/>
              <a:fontRef idx="minor"/>
            </p:style>
          </p:sp>
          <p:sp>
            <p:nvSpPr>
              <p:cNvPr id="4623" name="CustomShape 1759"/>
              <p:cNvSpPr/>
              <p:nvPr/>
            </p:nvSpPr>
            <p:spPr>
              <a:xfrm>
                <a:off x="7200000" y="3649680"/>
                <a:ext cx="31320" cy="24120"/>
              </a:xfrm>
              <a:custGeom>
                <a:avLst/>
                <a:gdLst/>
                <a:ahLst/>
                <a:rect l="l" t="t" r="r" b="b"/>
                <a:pathLst>
                  <a:path w="3139" h="2428">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style>
              <a:lnRef idx="0"/>
              <a:fillRef idx="0"/>
              <a:effectRef idx="0"/>
              <a:fontRef idx="minor"/>
            </p:style>
          </p:sp>
          <p:sp>
            <p:nvSpPr>
              <p:cNvPr id="4624" name="CustomShape 1760"/>
              <p:cNvSpPr/>
              <p:nvPr/>
            </p:nvSpPr>
            <p:spPr>
              <a:xfrm>
                <a:off x="7207560" y="3665160"/>
                <a:ext cx="1080" cy="1800"/>
              </a:xfrm>
              <a:custGeom>
                <a:avLst/>
                <a:gdLst/>
                <a:ahLst/>
                <a:rect l="l" t="t" r="r" b="b"/>
                <a:pathLst>
                  <a:path w="147" h="210">
                    <a:moveTo>
                      <a:pt x="0" y="0"/>
                    </a:moveTo>
                    <a:lnTo>
                      <a:pt x="147" y="209"/>
                    </a:lnTo>
                    <a:lnTo>
                      <a:pt x="126" y="105"/>
                    </a:lnTo>
                    <a:lnTo>
                      <a:pt x="0" y="0"/>
                    </a:lnTo>
                    <a:close/>
                  </a:path>
                </a:pathLst>
              </a:custGeom>
              <a:solidFill>
                <a:srgbClr val="bac8d3"/>
              </a:solidFill>
              <a:ln>
                <a:noFill/>
              </a:ln>
            </p:spPr>
            <p:style>
              <a:lnRef idx="0"/>
              <a:fillRef idx="0"/>
              <a:effectRef idx="0"/>
              <a:fontRef idx="minor"/>
            </p:style>
          </p:sp>
        </p:grpSp>
        <p:sp>
          <p:nvSpPr>
            <p:cNvPr id="4625" name="CustomShape 1761"/>
            <p:cNvSpPr/>
            <p:nvPr/>
          </p:nvSpPr>
          <p:spPr>
            <a:xfrm>
              <a:off x="7173000" y="3672720"/>
              <a:ext cx="5400" cy="11520"/>
            </a:xfrm>
            <a:custGeom>
              <a:avLst/>
              <a:gdLst/>
              <a:ahLst/>
              <a:rect l="l" t="t" r="r" b="b"/>
              <a:pathLst>
                <a:path w="587" h="1173">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style>
            <a:lnRef idx="0"/>
            <a:fillRef idx="0"/>
            <a:effectRef idx="0"/>
            <a:fontRef idx="minor"/>
          </p:style>
        </p:sp>
        <p:sp>
          <p:nvSpPr>
            <p:cNvPr id="4626" name="CustomShape 1762"/>
            <p:cNvSpPr/>
            <p:nvPr/>
          </p:nvSpPr>
          <p:spPr>
            <a:xfrm>
              <a:off x="7079400" y="3667680"/>
              <a:ext cx="64440" cy="54000"/>
            </a:xfrm>
            <a:custGeom>
              <a:avLst/>
              <a:gdLst/>
              <a:ahLst/>
              <a:rect l="l" t="t" r="r" b="b"/>
              <a:pathLst>
                <a:path w="6425" h="5378">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style>
            <a:lnRef idx="0"/>
            <a:fillRef idx="0"/>
            <a:effectRef idx="0"/>
            <a:fontRef idx="minor"/>
          </p:style>
        </p:sp>
        <p:sp>
          <p:nvSpPr>
            <p:cNvPr id="4627" name="CustomShape 1763"/>
            <p:cNvSpPr/>
            <p:nvPr/>
          </p:nvSpPr>
          <p:spPr>
            <a:xfrm>
              <a:off x="7373880" y="3693240"/>
              <a:ext cx="9720" cy="7560"/>
            </a:xfrm>
            <a:custGeom>
              <a:avLst/>
              <a:gdLst/>
              <a:ahLst/>
              <a:rect l="l" t="t" r="r" b="b"/>
              <a:pathLst>
                <a:path w="1005" h="797">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style>
            <a:lnRef idx="0"/>
            <a:fillRef idx="0"/>
            <a:effectRef idx="0"/>
            <a:fontRef idx="minor"/>
          </p:style>
        </p:sp>
        <p:sp>
          <p:nvSpPr>
            <p:cNvPr id="4628" name="CustomShape 1764"/>
            <p:cNvSpPr/>
            <p:nvPr/>
          </p:nvSpPr>
          <p:spPr>
            <a:xfrm>
              <a:off x="7371360" y="3694320"/>
              <a:ext cx="118440" cy="95400"/>
            </a:xfrm>
            <a:custGeom>
              <a:avLst/>
              <a:gdLst/>
              <a:ahLst/>
              <a:rect l="l" t="t" r="r" b="b"/>
              <a:pathLst>
                <a:path w="11802" h="950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style>
            <a:lnRef idx="0"/>
            <a:fillRef idx="0"/>
            <a:effectRef idx="0"/>
            <a:fontRef idx="minor"/>
          </p:style>
        </p:sp>
        <p:sp>
          <p:nvSpPr>
            <p:cNvPr id="4629" name="CustomShape 1765"/>
            <p:cNvSpPr/>
            <p:nvPr/>
          </p:nvSpPr>
          <p:spPr>
            <a:xfrm>
              <a:off x="7365240" y="3682800"/>
              <a:ext cx="20520" cy="17280"/>
            </a:xfrm>
            <a:custGeom>
              <a:avLst/>
              <a:gdLst/>
              <a:ahLst/>
              <a:rect l="l" t="t" r="r" b="b"/>
              <a:pathLst>
                <a:path w="2072" h="1759">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style>
            <a:lnRef idx="0"/>
            <a:fillRef idx="0"/>
            <a:effectRef idx="0"/>
            <a:fontRef idx="minor"/>
          </p:style>
        </p:sp>
        <p:sp>
          <p:nvSpPr>
            <p:cNvPr id="4630" name="CustomShape 1766"/>
            <p:cNvSpPr/>
            <p:nvPr/>
          </p:nvSpPr>
          <p:spPr>
            <a:xfrm>
              <a:off x="7271640" y="3678480"/>
              <a:ext cx="104760" cy="42840"/>
            </a:xfrm>
            <a:custGeom>
              <a:avLst/>
              <a:gdLst/>
              <a:ahLst/>
              <a:rect l="l" t="t" r="r" b="b"/>
              <a:pathLst>
                <a:path w="10421" h="429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style>
            <a:lnRef idx="0"/>
            <a:fillRef idx="0"/>
            <a:effectRef idx="0"/>
            <a:fontRef idx="minor"/>
          </p:style>
        </p:sp>
        <p:sp>
          <p:nvSpPr>
            <p:cNvPr id="4631" name="CustomShape 1767"/>
            <p:cNvSpPr/>
            <p:nvPr/>
          </p:nvSpPr>
          <p:spPr>
            <a:xfrm>
              <a:off x="7270200" y="3678840"/>
              <a:ext cx="15840" cy="13680"/>
            </a:xfrm>
            <a:custGeom>
              <a:avLst/>
              <a:gdLst/>
              <a:ahLst/>
              <a:rect l="l" t="t" r="r" b="b"/>
              <a:pathLst>
                <a:path w="1591" h="1403">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style>
            <a:lnRef idx="0"/>
            <a:fillRef idx="0"/>
            <a:effectRef idx="0"/>
            <a:fontRef idx="minor"/>
          </p:style>
        </p:sp>
        <p:sp>
          <p:nvSpPr>
            <p:cNvPr id="4632" name="CustomShape 1768"/>
            <p:cNvSpPr/>
            <p:nvPr/>
          </p:nvSpPr>
          <p:spPr>
            <a:xfrm>
              <a:off x="7346880" y="3711240"/>
              <a:ext cx="55800" cy="54000"/>
            </a:xfrm>
            <a:custGeom>
              <a:avLst/>
              <a:gdLst/>
              <a:ahLst/>
              <a:rect l="l" t="t" r="r" b="b"/>
              <a:pathLst>
                <a:path w="5588" h="537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style>
            <a:lnRef idx="0"/>
            <a:fillRef idx="0"/>
            <a:effectRef idx="0"/>
            <a:fontRef idx="minor"/>
          </p:style>
        </p:sp>
        <p:sp>
          <p:nvSpPr>
            <p:cNvPr id="4633" name="CustomShape 1769"/>
            <p:cNvSpPr/>
            <p:nvPr/>
          </p:nvSpPr>
          <p:spPr>
            <a:xfrm>
              <a:off x="7392960" y="3758760"/>
              <a:ext cx="9720" cy="10080"/>
            </a:xfrm>
            <a:custGeom>
              <a:avLst/>
              <a:gdLst/>
              <a:ahLst/>
              <a:rect l="l" t="t" r="r" b="b"/>
              <a:pathLst>
                <a:path w="1005" h="1026">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style>
            <a:lnRef idx="0"/>
            <a:fillRef idx="0"/>
            <a:effectRef idx="0"/>
            <a:fontRef idx="minor"/>
          </p:style>
        </p:sp>
        <p:sp>
          <p:nvSpPr>
            <p:cNvPr id="4634" name="CustomShape 1770"/>
            <p:cNvSpPr/>
            <p:nvPr/>
          </p:nvSpPr>
          <p:spPr>
            <a:xfrm>
              <a:off x="7308360" y="3723840"/>
              <a:ext cx="12600" cy="7200"/>
            </a:xfrm>
            <a:custGeom>
              <a:avLst/>
              <a:gdLst/>
              <a:ahLst/>
              <a:rect l="l" t="t" r="r" b="b"/>
              <a:pathLst>
                <a:path w="1299" h="734">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style>
            <a:lnRef idx="0"/>
            <a:fillRef idx="0"/>
            <a:effectRef idx="0"/>
            <a:fontRef idx="minor"/>
          </p:style>
        </p:sp>
        <p:sp>
          <p:nvSpPr>
            <p:cNvPr id="4635" name="CustomShape 1771"/>
            <p:cNvSpPr/>
            <p:nvPr/>
          </p:nvSpPr>
          <p:spPr>
            <a:xfrm>
              <a:off x="7327800" y="3712680"/>
              <a:ext cx="36000" cy="32040"/>
            </a:xfrm>
            <a:custGeom>
              <a:avLst/>
              <a:gdLst/>
              <a:ahLst/>
              <a:rect l="l" t="t" r="r" b="b"/>
              <a:pathLst>
                <a:path w="3600" h="3203">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style>
            <a:lnRef idx="0"/>
            <a:fillRef idx="0"/>
            <a:effectRef idx="0"/>
            <a:fontRef idx="minor"/>
          </p:style>
        </p:sp>
        <p:sp>
          <p:nvSpPr>
            <p:cNvPr id="4636" name="CustomShape 1772"/>
            <p:cNvSpPr/>
            <p:nvPr/>
          </p:nvSpPr>
          <p:spPr>
            <a:xfrm>
              <a:off x="7320600" y="3738960"/>
              <a:ext cx="8640" cy="25200"/>
            </a:xfrm>
            <a:custGeom>
              <a:avLst/>
              <a:gdLst/>
              <a:ahLst/>
              <a:rect l="l" t="t" r="r" b="b"/>
              <a:pathLst>
                <a:path w="880" h="2554">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style>
            <a:lnRef idx="0"/>
            <a:fillRef idx="0"/>
            <a:effectRef idx="0"/>
            <a:fontRef idx="minor"/>
          </p:style>
        </p:sp>
        <p:sp>
          <p:nvSpPr>
            <p:cNvPr id="4637" name="CustomShape 1773"/>
            <p:cNvSpPr/>
            <p:nvPr/>
          </p:nvSpPr>
          <p:spPr>
            <a:xfrm>
              <a:off x="7328160" y="3738960"/>
              <a:ext cx="1800" cy="5040"/>
            </a:xfrm>
            <a:custGeom>
              <a:avLst/>
              <a:gdLst/>
              <a:ahLst/>
              <a:rect l="l" t="t" r="r" b="b"/>
              <a:pathLst>
                <a:path w="231" h="524">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style>
            <a:lnRef idx="0"/>
            <a:fillRef idx="0"/>
            <a:effectRef idx="0"/>
            <a:fontRef idx="minor"/>
          </p:style>
        </p:sp>
        <p:sp>
          <p:nvSpPr>
            <p:cNvPr id="4638" name="CustomShape 1774"/>
            <p:cNvSpPr/>
            <p:nvPr/>
          </p:nvSpPr>
          <p:spPr>
            <a:xfrm>
              <a:off x="7325640" y="3744360"/>
              <a:ext cx="2880" cy="7200"/>
            </a:xfrm>
            <a:custGeom>
              <a:avLst/>
              <a:gdLst/>
              <a:ahLst/>
              <a:rect l="l" t="t" r="r" b="b"/>
              <a:pathLst>
                <a:path w="315" h="733">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style>
            <a:lnRef idx="0"/>
            <a:fillRef idx="0"/>
            <a:effectRef idx="0"/>
            <a:fontRef idx="minor"/>
          </p:style>
        </p:sp>
        <p:sp>
          <p:nvSpPr>
            <p:cNvPr id="4639" name="CustomShape 1775"/>
            <p:cNvSpPr/>
            <p:nvPr/>
          </p:nvSpPr>
          <p:spPr>
            <a:xfrm>
              <a:off x="7325640" y="3730680"/>
              <a:ext cx="7200" cy="9000"/>
            </a:xfrm>
            <a:custGeom>
              <a:avLst/>
              <a:gdLst/>
              <a:ahLst/>
              <a:rect l="l" t="t" r="r" b="b"/>
              <a:pathLst>
                <a:path w="754" h="942">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style>
            <a:lnRef idx="0"/>
            <a:fillRef idx="0"/>
            <a:effectRef idx="0"/>
            <a:fontRef idx="minor"/>
          </p:style>
        </p:sp>
        <p:sp>
          <p:nvSpPr>
            <p:cNvPr id="4640" name="CustomShape 1776"/>
            <p:cNvSpPr/>
            <p:nvPr/>
          </p:nvSpPr>
          <p:spPr>
            <a:xfrm>
              <a:off x="7326360" y="3738240"/>
              <a:ext cx="23040" cy="28440"/>
            </a:xfrm>
            <a:custGeom>
              <a:avLst/>
              <a:gdLst/>
              <a:ahLst/>
              <a:rect l="l" t="t" r="r" b="b"/>
              <a:pathLst>
                <a:path w="2323" h="2868">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style>
            <a:lnRef idx="0"/>
            <a:fillRef idx="0"/>
            <a:effectRef idx="0"/>
            <a:fontRef idx="minor"/>
          </p:style>
        </p:sp>
        <p:sp>
          <p:nvSpPr>
            <p:cNvPr id="4641" name="CustomShape 1777"/>
            <p:cNvSpPr/>
            <p:nvPr/>
          </p:nvSpPr>
          <p:spPr>
            <a:xfrm>
              <a:off x="7325640" y="3745800"/>
              <a:ext cx="120240" cy="101160"/>
            </a:xfrm>
            <a:custGeom>
              <a:avLst/>
              <a:gdLst/>
              <a:ahLst/>
              <a:rect l="l" t="t" r="r" b="b"/>
              <a:pathLst>
                <a:path w="11969" h="10087">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style>
            <a:lnRef idx="0"/>
            <a:fillRef idx="0"/>
            <a:effectRef idx="0"/>
            <a:fontRef idx="minor"/>
          </p:style>
        </p:sp>
        <p:sp>
          <p:nvSpPr>
            <p:cNvPr id="4642" name="CustomShape 1778"/>
            <p:cNvSpPr/>
            <p:nvPr/>
          </p:nvSpPr>
          <p:spPr>
            <a:xfrm>
              <a:off x="7418880" y="3783600"/>
              <a:ext cx="3960" cy="9360"/>
            </a:xfrm>
            <a:custGeom>
              <a:avLst/>
              <a:gdLst/>
              <a:ahLst/>
              <a:rect l="l" t="t" r="r" b="b"/>
              <a:pathLst>
                <a:path w="441" h="963">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style>
            <a:lnRef idx="0"/>
            <a:fillRef idx="0"/>
            <a:effectRef idx="0"/>
            <a:fontRef idx="minor"/>
          </p:style>
        </p:sp>
        <p:sp>
          <p:nvSpPr>
            <p:cNvPr id="4643" name="CustomShape 1779"/>
            <p:cNvSpPr/>
            <p:nvPr/>
          </p:nvSpPr>
          <p:spPr>
            <a:xfrm>
              <a:off x="7423200" y="3783960"/>
              <a:ext cx="27360" cy="21600"/>
            </a:xfrm>
            <a:custGeom>
              <a:avLst/>
              <a:gdLst/>
              <a:ahLst/>
              <a:rect l="l" t="t" r="r" b="b"/>
              <a:pathLst>
                <a:path w="2763" h="2177">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style>
            <a:lnRef idx="0"/>
            <a:fillRef idx="0"/>
            <a:effectRef idx="0"/>
            <a:fontRef idx="minor"/>
          </p:style>
        </p:sp>
        <p:sp>
          <p:nvSpPr>
            <p:cNvPr id="4644" name="CustomShape 1780"/>
            <p:cNvSpPr/>
            <p:nvPr/>
          </p:nvSpPr>
          <p:spPr>
            <a:xfrm>
              <a:off x="7428600" y="3789000"/>
              <a:ext cx="43200" cy="53280"/>
            </a:xfrm>
            <a:custGeom>
              <a:avLst/>
              <a:gdLst/>
              <a:ahLst/>
              <a:rect l="l" t="t" r="r" b="b"/>
              <a:pathLst>
                <a:path w="4332" h="5336">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style>
            <a:lnRef idx="0"/>
            <a:fillRef idx="0"/>
            <a:effectRef idx="0"/>
            <a:fontRef idx="minor"/>
          </p:style>
        </p:sp>
        <p:sp>
          <p:nvSpPr>
            <p:cNvPr id="4645" name="CustomShape 1781"/>
            <p:cNvSpPr/>
            <p:nvPr/>
          </p:nvSpPr>
          <p:spPr>
            <a:xfrm>
              <a:off x="7448400" y="3781440"/>
              <a:ext cx="1800" cy="5040"/>
            </a:xfrm>
            <a:custGeom>
              <a:avLst/>
              <a:gdLst/>
              <a:ahLst/>
              <a:rect l="l" t="t" r="r" b="b"/>
              <a:pathLst>
                <a:path w="231" h="525">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style>
            <a:lnRef idx="0"/>
            <a:fillRef idx="0"/>
            <a:effectRef idx="0"/>
            <a:fontRef idx="minor"/>
          </p:style>
        </p:sp>
        <p:sp>
          <p:nvSpPr>
            <p:cNvPr id="4646" name="CustomShape 1782"/>
            <p:cNvSpPr/>
            <p:nvPr/>
          </p:nvSpPr>
          <p:spPr>
            <a:xfrm>
              <a:off x="7374600" y="3826800"/>
              <a:ext cx="61560" cy="39960"/>
            </a:xfrm>
            <a:custGeom>
              <a:avLst/>
              <a:gdLst/>
              <a:ahLst/>
              <a:rect l="l" t="t" r="r" b="b"/>
              <a:pathLst>
                <a:path w="6153" h="3997">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style>
            <a:lnRef idx="0"/>
            <a:fillRef idx="0"/>
            <a:effectRef idx="0"/>
            <a:fontRef idx="minor"/>
          </p:style>
        </p:sp>
        <p:sp>
          <p:nvSpPr>
            <p:cNvPr id="4647" name="CustomShape 1783"/>
            <p:cNvSpPr/>
            <p:nvPr/>
          </p:nvSpPr>
          <p:spPr>
            <a:xfrm>
              <a:off x="7268040" y="3750120"/>
              <a:ext cx="72360" cy="60840"/>
            </a:xfrm>
            <a:custGeom>
              <a:avLst/>
              <a:gdLst/>
              <a:ahLst/>
              <a:rect l="l" t="t" r="r" b="b"/>
              <a:pathLst>
                <a:path w="7220" h="6069">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style>
            <a:lnRef idx="0"/>
            <a:fillRef idx="0"/>
            <a:effectRef idx="0"/>
            <a:fontRef idx="minor"/>
          </p:style>
        </p:sp>
        <p:sp>
          <p:nvSpPr>
            <p:cNvPr id="4648" name="CustomShape 1784"/>
            <p:cNvSpPr/>
            <p:nvPr/>
          </p:nvSpPr>
          <p:spPr>
            <a:xfrm>
              <a:off x="7255080" y="3810600"/>
              <a:ext cx="95760" cy="109800"/>
            </a:xfrm>
            <a:custGeom>
              <a:avLst/>
              <a:gdLst/>
              <a:ahLst/>
              <a:rect l="l" t="t" r="r" b="b"/>
              <a:pathLst>
                <a:path w="9542" h="10944">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style>
            <a:lnRef idx="0"/>
            <a:fillRef idx="0"/>
            <a:effectRef idx="0"/>
            <a:fontRef idx="minor"/>
          </p:style>
        </p:sp>
        <p:sp>
          <p:nvSpPr>
            <p:cNvPr id="4649" name="CustomShape 1785"/>
            <p:cNvSpPr/>
            <p:nvPr/>
          </p:nvSpPr>
          <p:spPr>
            <a:xfrm>
              <a:off x="7320600" y="3853080"/>
              <a:ext cx="88200" cy="66960"/>
            </a:xfrm>
            <a:custGeom>
              <a:avLst/>
              <a:gdLst/>
              <a:ahLst/>
              <a:rect l="l" t="t" r="r" b="b"/>
              <a:pathLst>
                <a:path w="8789" h="6676">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style>
            <a:lnRef idx="0"/>
            <a:fillRef idx="0"/>
            <a:effectRef idx="0"/>
            <a:fontRef idx="minor"/>
          </p:style>
        </p:sp>
        <p:sp>
          <p:nvSpPr>
            <p:cNvPr id="4650" name="CustomShape 1786"/>
            <p:cNvSpPr/>
            <p:nvPr/>
          </p:nvSpPr>
          <p:spPr>
            <a:xfrm>
              <a:off x="7339680" y="3834360"/>
              <a:ext cx="38520" cy="34200"/>
            </a:xfrm>
            <a:custGeom>
              <a:avLst/>
              <a:gdLst/>
              <a:ahLst/>
              <a:rect l="l" t="t" r="r" b="b"/>
              <a:pathLst>
                <a:path w="3872" h="3433">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style>
            <a:lnRef idx="0"/>
            <a:fillRef idx="0"/>
            <a:effectRef idx="0"/>
            <a:fontRef idx="minor"/>
          </p:style>
        </p:sp>
        <p:sp>
          <p:nvSpPr>
            <p:cNvPr id="4651" name="CustomShape 1787"/>
            <p:cNvSpPr/>
            <p:nvPr/>
          </p:nvSpPr>
          <p:spPr>
            <a:xfrm>
              <a:off x="7371360" y="3866760"/>
              <a:ext cx="8640" cy="10080"/>
            </a:xfrm>
            <a:custGeom>
              <a:avLst/>
              <a:gdLst/>
              <a:ahLst/>
              <a:rect l="l" t="t" r="r" b="b"/>
              <a:pathLst>
                <a:path w="879" h="1047">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style>
            <a:lnRef idx="0"/>
            <a:fillRef idx="0"/>
            <a:effectRef idx="0"/>
            <a:fontRef idx="minor"/>
          </p:style>
        </p:sp>
        <p:sp>
          <p:nvSpPr>
            <p:cNvPr id="4652" name="CustomShape 1788"/>
            <p:cNvSpPr/>
            <p:nvPr/>
          </p:nvSpPr>
          <p:spPr>
            <a:xfrm>
              <a:off x="7367400" y="3871080"/>
              <a:ext cx="59400" cy="78840"/>
            </a:xfrm>
            <a:custGeom>
              <a:avLst/>
              <a:gdLst/>
              <a:ahLst/>
              <a:rect l="l" t="t" r="r" b="b"/>
              <a:pathLst>
                <a:path w="5922" h="7847">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style>
            <a:lnRef idx="0"/>
            <a:fillRef idx="0"/>
            <a:effectRef idx="0"/>
            <a:fontRef idx="minor"/>
          </p:style>
        </p:sp>
        <p:sp>
          <p:nvSpPr>
            <p:cNvPr id="4653" name="CustomShape 1789"/>
            <p:cNvSpPr/>
            <p:nvPr/>
          </p:nvSpPr>
          <p:spPr>
            <a:xfrm>
              <a:off x="7324200" y="3908880"/>
              <a:ext cx="48600" cy="59040"/>
            </a:xfrm>
            <a:custGeom>
              <a:avLst/>
              <a:gdLst/>
              <a:ahLst/>
              <a:rect l="l" t="t" r="r" b="b"/>
              <a:pathLst>
                <a:path w="4855" h="5881">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style>
            <a:lnRef idx="0"/>
            <a:fillRef idx="0"/>
            <a:effectRef idx="0"/>
            <a:fontRef idx="minor"/>
          </p:style>
        </p:sp>
        <p:sp>
          <p:nvSpPr>
            <p:cNvPr id="4654" name="CustomShape 1790"/>
            <p:cNvSpPr/>
            <p:nvPr/>
          </p:nvSpPr>
          <p:spPr>
            <a:xfrm>
              <a:off x="7311960" y="3947400"/>
              <a:ext cx="3960" cy="360"/>
            </a:xfrm>
            <a:custGeom>
              <a:avLst/>
              <a:gdLst/>
              <a:ahLst/>
              <a:rect l="l" t="t" r="r" b="b"/>
              <a:pathLst>
                <a:path w="440" h="1">
                  <a:moveTo>
                    <a:pt x="1" y="1"/>
                  </a:moveTo>
                  <a:lnTo>
                    <a:pt x="210" y="1"/>
                  </a:lnTo>
                  <a:lnTo>
                    <a:pt x="440" y="1"/>
                  </a:lnTo>
                  <a:lnTo>
                    <a:pt x="22" y="1"/>
                  </a:lnTo>
                  <a:close/>
                </a:path>
              </a:pathLst>
            </a:custGeom>
            <a:solidFill>
              <a:srgbClr val="bac8d3"/>
            </a:solidFill>
            <a:ln>
              <a:noFill/>
            </a:ln>
          </p:spPr>
          <p:style>
            <a:lnRef idx="0"/>
            <a:fillRef idx="0"/>
            <a:effectRef idx="0"/>
            <a:fontRef idx="minor"/>
          </p:style>
        </p:sp>
        <p:sp>
          <p:nvSpPr>
            <p:cNvPr id="4655" name="CustomShape 1791"/>
            <p:cNvSpPr/>
            <p:nvPr/>
          </p:nvSpPr>
          <p:spPr>
            <a:xfrm>
              <a:off x="7300080" y="3916440"/>
              <a:ext cx="33480" cy="33120"/>
            </a:xfrm>
            <a:custGeom>
              <a:avLst/>
              <a:gdLst/>
              <a:ahLst/>
              <a:rect l="l" t="t" r="r" b="b"/>
              <a:pathLst>
                <a:path w="3349" h="3307">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style>
            <a:lnRef idx="0"/>
            <a:fillRef idx="0"/>
            <a:effectRef idx="0"/>
            <a:fontRef idx="minor"/>
          </p:style>
        </p:sp>
        <p:sp>
          <p:nvSpPr>
            <p:cNvPr id="4656" name="CustomShape 1792"/>
            <p:cNvSpPr/>
            <p:nvPr/>
          </p:nvSpPr>
          <p:spPr>
            <a:xfrm>
              <a:off x="7212600" y="3875760"/>
              <a:ext cx="75600" cy="50760"/>
            </a:xfrm>
            <a:custGeom>
              <a:avLst/>
              <a:gdLst/>
              <a:ahLst/>
              <a:rect l="l" t="t" r="r" b="b"/>
              <a:pathLst>
                <a:path w="7534" h="5086">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style>
            <a:lnRef idx="0"/>
            <a:fillRef idx="0"/>
            <a:effectRef idx="0"/>
            <a:fontRef idx="minor"/>
          </p:style>
        </p:sp>
        <p:sp>
          <p:nvSpPr>
            <p:cNvPr id="4657" name="CustomShape 1793"/>
            <p:cNvSpPr/>
            <p:nvPr/>
          </p:nvSpPr>
          <p:spPr>
            <a:xfrm>
              <a:off x="7181640" y="3741480"/>
              <a:ext cx="89640" cy="83520"/>
            </a:xfrm>
            <a:custGeom>
              <a:avLst/>
              <a:gdLst/>
              <a:ahLst/>
              <a:rect l="l" t="t" r="r" b="b"/>
              <a:pathLst>
                <a:path w="8936" h="8308">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style>
            <a:lnRef idx="0"/>
            <a:fillRef idx="0"/>
            <a:effectRef idx="0"/>
            <a:fontRef idx="minor"/>
          </p:style>
        </p:sp>
        <p:sp>
          <p:nvSpPr>
            <p:cNvPr id="4658" name="CustomShape 1794"/>
            <p:cNvSpPr/>
            <p:nvPr/>
          </p:nvSpPr>
          <p:spPr>
            <a:xfrm>
              <a:off x="7170120" y="3713760"/>
              <a:ext cx="22680" cy="44640"/>
            </a:xfrm>
            <a:custGeom>
              <a:avLst/>
              <a:gdLst/>
              <a:ahLst/>
              <a:rect l="l" t="t" r="r" b="b"/>
              <a:pathLst>
                <a:path w="2282" h="4458">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style>
            <a:lnRef idx="0"/>
            <a:fillRef idx="0"/>
            <a:effectRef idx="0"/>
            <a:fontRef idx="minor"/>
          </p:style>
        </p:sp>
        <p:sp>
          <p:nvSpPr>
            <p:cNvPr id="4659" name="CustomShape 1795"/>
            <p:cNvSpPr/>
            <p:nvPr/>
          </p:nvSpPr>
          <p:spPr>
            <a:xfrm>
              <a:off x="7079760" y="3715200"/>
              <a:ext cx="116280" cy="112680"/>
            </a:xfrm>
            <a:custGeom>
              <a:avLst/>
              <a:gdLst/>
              <a:ahLst/>
              <a:rect l="l" t="t" r="r" b="b"/>
              <a:pathLst>
                <a:path w="11593" h="11216">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style>
            <a:lnRef idx="0"/>
            <a:fillRef idx="0"/>
            <a:effectRef idx="0"/>
            <a:fontRef idx="minor"/>
          </p:style>
        </p:sp>
        <p:sp>
          <p:nvSpPr>
            <p:cNvPr id="4660" name="CustomShape 1796"/>
            <p:cNvSpPr/>
            <p:nvPr/>
          </p:nvSpPr>
          <p:spPr>
            <a:xfrm>
              <a:off x="7056720" y="3723120"/>
              <a:ext cx="66960" cy="52920"/>
            </a:xfrm>
            <a:custGeom>
              <a:avLst/>
              <a:gdLst/>
              <a:ahLst/>
              <a:rect l="l" t="t" r="r" b="b"/>
              <a:pathLst>
                <a:path w="6696" h="5294">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style>
            <a:lnRef idx="0"/>
            <a:fillRef idx="0"/>
            <a:effectRef idx="0"/>
            <a:fontRef idx="minor"/>
          </p:style>
        </p:sp>
        <p:sp>
          <p:nvSpPr>
            <p:cNvPr id="4661" name="CustomShape 1797"/>
            <p:cNvSpPr/>
            <p:nvPr/>
          </p:nvSpPr>
          <p:spPr>
            <a:xfrm>
              <a:off x="7032240" y="3776040"/>
              <a:ext cx="47520" cy="38160"/>
            </a:xfrm>
            <a:custGeom>
              <a:avLst/>
              <a:gdLst/>
              <a:ahLst/>
              <a:rect l="l" t="t" r="r" b="b"/>
              <a:pathLst>
                <a:path w="4751" h="3809">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style>
            <a:lnRef idx="0"/>
            <a:fillRef idx="0"/>
            <a:effectRef idx="0"/>
            <a:fontRef idx="minor"/>
          </p:style>
        </p:sp>
        <p:sp>
          <p:nvSpPr>
            <p:cNvPr id="4662" name="CustomShape 1798"/>
            <p:cNvSpPr/>
            <p:nvPr/>
          </p:nvSpPr>
          <p:spPr>
            <a:xfrm>
              <a:off x="7032240" y="3777840"/>
              <a:ext cx="68400" cy="75240"/>
            </a:xfrm>
            <a:custGeom>
              <a:avLst/>
              <a:gdLst/>
              <a:ahLst/>
              <a:rect l="l" t="t" r="r" b="b"/>
              <a:pathLst>
                <a:path w="6822" h="751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style>
            <a:lnRef idx="0"/>
            <a:fillRef idx="0"/>
            <a:effectRef idx="0"/>
            <a:fontRef idx="minor"/>
          </p:style>
        </p:sp>
        <p:sp>
          <p:nvSpPr>
            <p:cNvPr id="4663" name="CustomShape 1799"/>
            <p:cNvSpPr/>
            <p:nvPr/>
          </p:nvSpPr>
          <p:spPr>
            <a:xfrm>
              <a:off x="7059600" y="3792240"/>
              <a:ext cx="94680" cy="87480"/>
            </a:xfrm>
            <a:custGeom>
              <a:avLst/>
              <a:gdLst/>
              <a:ahLst/>
              <a:rect l="l" t="t" r="r" b="b"/>
              <a:pathLst>
                <a:path w="9416" h="872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style>
            <a:lnRef idx="0"/>
            <a:fillRef idx="0"/>
            <a:effectRef idx="0"/>
            <a:fontRef idx="minor"/>
          </p:style>
        </p:sp>
        <p:sp>
          <p:nvSpPr>
            <p:cNvPr id="4664" name="CustomShape 1800"/>
            <p:cNvSpPr/>
            <p:nvPr/>
          </p:nvSpPr>
          <p:spPr>
            <a:xfrm>
              <a:off x="7099560" y="3851280"/>
              <a:ext cx="43560" cy="31320"/>
            </a:xfrm>
            <a:custGeom>
              <a:avLst/>
              <a:gdLst/>
              <a:ahLst/>
              <a:rect l="l" t="t" r="r" b="b"/>
              <a:pathLst>
                <a:path w="4353" h="3161">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style>
            <a:lnRef idx="0"/>
            <a:fillRef idx="0"/>
            <a:effectRef idx="0"/>
            <a:fontRef idx="minor"/>
          </p:style>
        </p:sp>
        <p:sp>
          <p:nvSpPr>
            <p:cNvPr id="4665" name="CustomShape 1801"/>
            <p:cNvSpPr/>
            <p:nvPr/>
          </p:nvSpPr>
          <p:spPr>
            <a:xfrm>
              <a:off x="7029000" y="3841920"/>
              <a:ext cx="37080" cy="27000"/>
            </a:xfrm>
            <a:custGeom>
              <a:avLst/>
              <a:gdLst/>
              <a:ahLst/>
              <a:rect l="l" t="t" r="r" b="b"/>
              <a:pathLst>
                <a:path w="3725" h="2722">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style>
            <a:lnRef idx="0"/>
            <a:fillRef idx="0"/>
            <a:effectRef idx="0"/>
            <a:fontRef idx="minor"/>
          </p:style>
        </p:sp>
        <p:sp>
          <p:nvSpPr>
            <p:cNvPr id="4666" name="CustomShape 1802"/>
            <p:cNvSpPr/>
            <p:nvPr/>
          </p:nvSpPr>
          <p:spPr>
            <a:xfrm>
              <a:off x="7033320" y="3865680"/>
              <a:ext cx="17640" cy="10440"/>
            </a:xfrm>
            <a:custGeom>
              <a:avLst/>
              <a:gdLst/>
              <a:ahLst/>
              <a:rect l="l" t="t" r="r" b="b"/>
              <a:pathLst>
                <a:path w="1780" h="1068">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style>
            <a:lnRef idx="0"/>
            <a:fillRef idx="0"/>
            <a:effectRef idx="0"/>
            <a:fontRef idx="minor"/>
          </p:style>
        </p:sp>
        <p:grpSp>
          <p:nvGrpSpPr>
            <p:cNvPr id="4667" name="Group 1803"/>
            <p:cNvGrpSpPr/>
            <p:nvPr/>
          </p:nvGrpSpPr>
          <p:grpSpPr>
            <a:xfrm>
              <a:off x="7032240" y="3858480"/>
              <a:ext cx="52920" cy="39600"/>
              <a:chOff x="7032240" y="3858480"/>
              <a:chExt cx="52920" cy="39600"/>
            </a:xfrm>
          </p:grpSpPr>
          <p:sp>
            <p:nvSpPr>
              <p:cNvPr id="4668" name="CustomShape 1804"/>
              <p:cNvSpPr/>
              <p:nvPr/>
            </p:nvSpPr>
            <p:spPr>
              <a:xfrm>
                <a:off x="7032240" y="3858480"/>
                <a:ext cx="18360" cy="5040"/>
              </a:xfrm>
              <a:custGeom>
                <a:avLst/>
                <a:gdLst/>
                <a:ahLst/>
                <a:rect l="l" t="t" r="r" b="b"/>
                <a:pathLst>
                  <a:path w="1842" h="545">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style>
              <a:lnRef idx="0"/>
              <a:fillRef idx="0"/>
              <a:effectRef idx="0"/>
              <a:fontRef idx="minor"/>
            </p:style>
          </p:sp>
          <p:sp>
            <p:nvSpPr>
              <p:cNvPr id="4669" name="CustomShape 1805"/>
              <p:cNvSpPr/>
              <p:nvPr/>
            </p:nvSpPr>
            <p:spPr>
              <a:xfrm>
                <a:off x="7044480" y="3865680"/>
                <a:ext cx="40680" cy="32400"/>
              </a:xfrm>
              <a:custGeom>
                <a:avLst/>
                <a:gdLst/>
                <a:ahLst/>
                <a:rect l="l" t="t" r="r" b="b"/>
                <a:pathLst>
                  <a:path w="4081" h="3244">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style>
              <a:lnRef idx="0"/>
              <a:fillRef idx="0"/>
              <a:effectRef idx="0"/>
              <a:fontRef idx="minor"/>
            </p:style>
          </p:sp>
        </p:grpSp>
        <p:sp>
          <p:nvSpPr>
            <p:cNvPr id="4670" name="CustomShape 1806"/>
            <p:cNvSpPr/>
            <p:nvPr/>
          </p:nvSpPr>
          <p:spPr>
            <a:xfrm>
              <a:off x="7053480" y="3881520"/>
              <a:ext cx="15840" cy="19080"/>
            </a:xfrm>
            <a:custGeom>
              <a:avLst/>
              <a:gdLst/>
              <a:ahLst/>
              <a:rect l="l" t="t" r="r" b="b"/>
              <a:pathLst>
                <a:path w="1612" h="1926">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style>
            <a:lnRef idx="0"/>
            <a:fillRef idx="0"/>
            <a:effectRef idx="0"/>
            <a:fontRef idx="minor"/>
          </p:style>
        </p:sp>
        <p:sp>
          <p:nvSpPr>
            <p:cNvPr id="4671" name="CustomShape 1807"/>
            <p:cNvSpPr/>
            <p:nvPr/>
          </p:nvSpPr>
          <p:spPr>
            <a:xfrm>
              <a:off x="7063920" y="3890520"/>
              <a:ext cx="23400" cy="24840"/>
            </a:xfrm>
            <a:custGeom>
              <a:avLst/>
              <a:gdLst/>
              <a:ahLst/>
              <a:rect l="l" t="t" r="r" b="b"/>
              <a:pathLst>
                <a:path w="2344" h="2512">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style>
            <a:lnRef idx="0"/>
            <a:fillRef idx="0"/>
            <a:effectRef idx="0"/>
            <a:fontRef idx="minor"/>
          </p:style>
        </p:sp>
        <p:sp>
          <p:nvSpPr>
            <p:cNvPr id="4672" name="CustomShape 1808"/>
            <p:cNvSpPr/>
            <p:nvPr/>
          </p:nvSpPr>
          <p:spPr>
            <a:xfrm>
              <a:off x="7080480" y="3877920"/>
              <a:ext cx="35640" cy="37440"/>
            </a:xfrm>
            <a:custGeom>
              <a:avLst/>
              <a:gdLst/>
              <a:ahLst/>
              <a:rect l="l" t="t" r="r" b="b"/>
              <a:pathLst>
                <a:path w="3579" h="3767">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style>
            <a:lnRef idx="0"/>
            <a:fillRef idx="0"/>
            <a:effectRef idx="0"/>
            <a:fontRef idx="minor"/>
          </p:style>
        </p:sp>
        <p:sp>
          <p:nvSpPr>
            <p:cNvPr id="4673" name="CustomShape 1809"/>
            <p:cNvSpPr/>
            <p:nvPr/>
          </p:nvSpPr>
          <p:spPr>
            <a:xfrm>
              <a:off x="7111440" y="3874680"/>
              <a:ext cx="24480" cy="38160"/>
            </a:xfrm>
            <a:custGeom>
              <a:avLst/>
              <a:gdLst/>
              <a:ahLst/>
              <a:rect l="l" t="t" r="r" b="b"/>
              <a:pathLst>
                <a:path w="2449" h="383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style>
            <a:lnRef idx="0"/>
            <a:fillRef idx="0"/>
            <a:effectRef idx="0"/>
            <a:fontRef idx="minor"/>
          </p:style>
        </p:sp>
        <p:sp>
          <p:nvSpPr>
            <p:cNvPr id="4674" name="CustomShape 1810"/>
            <p:cNvSpPr/>
            <p:nvPr/>
          </p:nvSpPr>
          <p:spPr>
            <a:xfrm>
              <a:off x="7128720" y="3874680"/>
              <a:ext cx="11520" cy="30960"/>
            </a:xfrm>
            <a:custGeom>
              <a:avLst/>
              <a:gdLst/>
              <a:ahLst/>
              <a:rect l="l" t="t" r="r" b="b"/>
              <a:pathLst>
                <a:path w="1172" h="3118">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style>
            <a:lnRef idx="0"/>
            <a:fillRef idx="0"/>
            <a:effectRef idx="0"/>
            <a:fontRef idx="minor"/>
          </p:style>
        </p:sp>
        <p:sp>
          <p:nvSpPr>
            <p:cNvPr id="4675" name="CustomShape 1811"/>
            <p:cNvSpPr/>
            <p:nvPr/>
          </p:nvSpPr>
          <p:spPr>
            <a:xfrm>
              <a:off x="7134840" y="3866760"/>
              <a:ext cx="17640" cy="37440"/>
            </a:xfrm>
            <a:custGeom>
              <a:avLst/>
              <a:gdLst/>
              <a:ahLst/>
              <a:rect l="l" t="t" r="r" b="b"/>
              <a:pathLst>
                <a:path w="1801" h="3767">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style>
            <a:lnRef idx="0"/>
            <a:fillRef idx="0"/>
            <a:effectRef idx="0"/>
            <a:fontRef idx="minor"/>
          </p:style>
        </p:sp>
        <p:sp>
          <p:nvSpPr>
            <p:cNvPr id="4676" name="CustomShape 1812"/>
            <p:cNvSpPr/>
            <p:nvPr/>
          </p:nvSpPr>
          <p:spPr>
            <a:xfrm>
              <a:off x="7206120" y="3801240"/>
              <a:ext cx="60480" cy="96120"/>
            </a:xfrm>
            <a:custGeom>
              <a:avLst/>
              <a:gdLst/>
              <a:ahLst/>
              <a:rect l="l" t="t" r="r" b="b"/>
              <a:pathLst>
                <a:path w="6026" h="9584">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style>
            <a:lnRef idx="0"/>
            <a:fillRef idx="0"/>
            <a:effectRef idx="0"/>
            <a:fontRef idx="minor"/>
          </p:style>
        </p:sp>
        <p:sp>
          <p:nvSpPr>
            <p:cNvPr id="4677" name="CustomShape 1813"/>
            <p:cNvSpPr/>
            <p:nvPr/>
          </p:nvSpPr>
          <p:spPr>
            <a:xfrm>
              <a:off x="7198560" y="3863880"/>
              <a:ext cx="1440" cy="720"/>
            </a:xfrm>
            <a:custGeom>
              <a:avLst/>
              <a:gdLst/>
              <a:ahLst/>
              <a:rect l="l" t="t" r="r" b="b"/>
              <a:pathLst>
                <a:path w="189" h="105">
                  <a:moveTo>
                    <a:pt x="189" y="0"/>
                  </a:moveTo>
                  <a:lnTo>
                    <a:pt x="1" y="42"/>
                  </a:lnTo>
                  <a:lnTo>
                    <a:pt x="63" y="105"/>
                  </a:lnTo>
                  <a:lnTo>
                    <a:pt x="168" y="84"/>
                  </a:lnTo>
                  <a:lnTo>
                    <a:pt x="189" y="0"/>
                  </a:lnTo>
                  <a:close/>
                </a:path>
              </a:pathLst>
            </a:custGeom>
            <a:solidFill>
              <a:srgbClr val="bac8d3"/>
            </a:solidFill>
            <a:ln>
              <a:noFill/>
            </a:ln>
          </p:spPr>
          <p:style>
            <a:lnRef idx="0"/>
            <a:fillRef idx="0"/>
            <a:effectRef idx="0"/>
            <a:fontRef idx="minor"/>
          </p:style>
        </p:sp>
        <p:sp>
          <p:nvSpPr>
            <p:cNvPr id="4678" name="CustomShape 1814"/>
            <p:cNvSpPr/>
            <p:nvPr/>
          </p:nvSpPr>
          <p:spPr>
            <a:xfrm>
              <a:off x="7130880" y="3802680"/>
              <a:ext cx="88560" cy="68760"/>
            </a:xfrm>
            <a:custGeom>
              <a:avLst/>
              <a:gdLst/>
              <a:ahLst/>
              <a:rect l="l" t="t" r="r" b="b"/>
              <a:pathLst>
                <a:path w="8810" h="6843">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style>
            <a:lnRef idx="0"/>
            <a:fillRef idx="0"/>
            <a:effectRef idx="0"/>
            <a:fontRef idx="minor"/>
          </p:style>
        </p:sp>
        <p:sp>
          <p:nvSpPr>
            <p:cNvPr id="4679" name="CustomShape 1815"/>
            <p:cNvSpPr/>
            <p:nvPr/>
          </p:nvSpPr>
          <p:spPr>
            <a:xfrm>
              <a:off x="7146000" y="3859560"/>
              <a:ext cx="66240" cy="56880"/>
            </a:xfrm>
            <a:custGeom>
              <a:avLst/>
              <a:gdLst/>
              <a:ahLst/>
              <a:rect l="l" t="t" r="r" b="b"/>
              <a:pathLst>
                <a:path w="6613" h="5671">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style>
            <a:lnRef idx="0"/>
            <a:fillRef idx="0"/>
            <a:effectRef idx="0"/>
            <a:fontRef idx="minor"/>
          </p:style>
        </p:sp>
        <p:sp>
          <p:nvSpPr>
            <p:cNvPr id="4680" name="CustomShape 1816"/>
            <p:cNvSpPr/>
            <p:nvPr/>
          </p:nvSpPr>
          <p:spPr>
            <a:xfrm>
              <a:off x="7178400" y="3864600"/>
              <a:ext cx="43920" cy="65880"/>
            </a:xfrm>
            <a:custGeom>
              <a:avLst/>
              <a:gdLst/>
              <a:ahLst/>
              <a:rect l="l" t="t" r="r" b="b"/>
              <a:pathLst>
                <a:path w="4394" h="6592">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style>
            <a:lnRef idx="0"/>
            <a:fillRef idx="0"/>
            <a:effectRef idx="0"/>
            <a:fontRef idx="minor"/>
          </p:style>
        </p:sp>
        <p:sp>
          <p:nvSpPr>
            <p:cNvPr id="4681" name="CustomShape 1817"/>
            <p:cNvSpPr/>
            <p:nvPr/>
          </p:nvSpPr>
          <p:spPr>
            <a:xfrm>
              <a:off x="7178760" y="3928320"/>
              <a:ext cx="33120" cy="35640"/>
            </a:xfrm>
            <a:custGeom>
              <a:avLst/>
              <a:gdLst/>
              <a:ahLst/>
              <a:rect l="l" t="t" r="r" b="b"/>
              <a:pathLst>
                <a:path w="3307" h="3579">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style>
            <a:lnRef idx="0"/>
            <a:fillRef idx="0"/>
            <a:effectRef idx="0"/>
            <a:fontRef idx="minor"/>
          </p:style>
        </p:sp>
        <p:sp>
          <p:nvSpPr>
            <p:cNvPr id="4682" name="CustomShape 1818"/>
            <p:cNvSpPr/>
            <p:nvPr/>
          </p:nvSpPr>
          <p:spPr>
            <a:xfrm>
              <a:off x="7181640" y="3929040"/>
              <a:ext cx="11520" cy="7200"/>
            </a:xfrm>
            <a:custGeom>
              <a:avLst/>
              <a:gdLst/>
              <a:ahLst/>
              <a:rect l="l" t="t" r="r" b="b"/>
              <a:pathLst>
                <a:path w="1173" h="754">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style>
            <a:lnRef idx="0"/>
            <a:fillRef idx="0"/>
            <a:effectRef idx="0"/>
            <a:fontRef idx="minor"/>
          </p:style>
        </p:sp>
        <p:sp>
          <p:nvSpPr>
            <p:cNvPr id="4683" name="CustomShape 1819"/>
            <p:cNvSpPr/>
            <p:nvPr/>
          </p:nvSpPr>
          <p:spPr>
            <a:xfrm>
              <a:off x="7192440" y="3918960"/>
              <a:ext cx="44280" cy="51840"/>
            </a:xfrm>
            <a:custGeom>
              <a:avLst/>
              <a:gdLst/>
              <a:ahLst/>
              <a:rect l="l" t="t" r="r" b="b"/>
              <a:pathLst>
                <a:path w="4437" h="519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style>
            <a:lnRef idx="0"/>
            <a:fillRef idx="0"/>
            <a:effectRef idx="0"/>
            <a:fontRef idx="minor"/>
          </p:style>
        </p:sp>
        <p:sp>
          <p:nvSpPr>
            <p:cNvPr id="4684" name="CustomShape 1820"/>
            <p:cNvSpPr/>
            <p:nvPr/>
          </p:nvSpPr>
          <p:spPr>
            <a:xfrm>
              <a:off x="7197480" y="3967200"/>
              <a:ext cx="6120" cy="8280"/>
            </a:xfrm>
            <a:custGeom>
              <a:avLst/>
              <a:gdLst/>
              <a:ahLst/>
              <a:rect l="l" t="t" r="r" b="b"/>
              <a:pathLst>
                <a:path w="628" h="859">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style>
            <a:lnRef idx="0"/>
            <a:fillRef idx="0"/>
            <a:effectRef idx="0"/>
            <a:fontRef idx="minor"/>
          </p:style>
        </p:sp>
        <p:sp>
          <p:nvSpPr>
            <p:cNvPr id="4685" name="CustomShape 1821"/>
            <p:cNvSpPr/>
            <p:nvPr/>
          </p:nvSpPr>
          <p:spPr>
            <a:xfrm>
              <a:off x="7298640" y="3946680"/>
              <a:ext cx="64800" cy="65880"/>
            </a:xfrm>
            <a:custGeom>
              <a:avLst/>
              <a:gdLst/>
              <a:ahLst/>
              <a:rect l="l" t="t" r="r" b="b"/>
              <a:pathLst>
                <a:path w="6466" h="6591">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style>
            <a:lnRef idx="0"/>
            <a:fillRef idx="0"/>
            <a:effectRef idx="0"/>
            <a:fontRef idx="minor"/>
          </p:style>
        </p:sp>
        <p:sp>
          <p:nvSpPr>
            <p:cNvPr id="4686" name="CustomShape 1822"/>
            <p:cNvSpPr/>
            <p:nvPr/>
          </p:nvSpPr>
          <p:spPr>
            <a:xfrm>
              <a:off x="7296840" y="3948120"/>
              <a:ext cx="11520" cy="9360"/>
            </a:xfrm>
            <a:custGeom>
              <a:avLst/>
              <a:gdLst/>
              <a:ahLst/>
              <a:rect l="l" t="t" r="r" b="b"/>
              <a:pathLst>
                <a:path w="1172" h="964">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style>
            <a:lnRef idx="0"/>
            <a:fillRef idx="0"/>
            <a:effectRef idx="0"/>
            <a:fontRef idx="minor"/>
          </p:style>
        </p:sp>
        <p:sp>
          <p:nvSpPr>
            <p:cNvPr id="4687" name="CustomShape 1823"/>
            <p:cNvSpPr/>
            <p:nvPr/>
          </p:nvSpPr>
          <p:spPr>
            <a:xfrm>
              <a:off x="7296840" y="3953880"/>
              <a:ext cx="11160" cy="13680"/>
            </a:xfrm>
            <a:custGeom>
              <a:avLst/>
              <a:gdLst/>
              <a:ahLst/>
              <a:rect l="l" t="t" r="r" b="b"/>
              <a:pathLst>
                <a:path w="1151" h="1403">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style>
            <a:lnRef idx="0"/>
            <a:fillRef idx="0"/>
            <a:effectRef idx="0"/>
            <a:fontRef idx="minor"/>
          </p:style>
        </p:sp>
        <p:sp>
          <p:nvSpPr>
            <p:cNvPr id="4688" name="CustomShape 1824"/>
            <p:cNvSpPr/>
            <p:nvPr/>
          </p:nvSpPr>
          <p:spPr>
            <a:xfrm>
              <a:off x="7198200" y="3910320"/>
              <a:ext cx="110880" cy="109800"/>
            </a:xfrm>
            <a:custGeom>
              <a:avLst/>
              <a:gdLst/>
              <a:ahLst/>
              <a:rect l="l" t="t" r="r" b="b"/>
              <a:pathLst>
                <a:path w="11028" h="10923">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style>
            <a:lnRef idx="0"/>
            <a:fillRef idx="0"/>
            <a:effectRef idx="0"/>
            <a:fontRef idx="minor"/>
          </p:style>
        </p:sp>
        <p:sp>
          <p:nvSpPr>
            <p:cNvPr id="4689" name="CustomShape 1825"/>
            <p:cNvSpPr/>
            <p:nvPr/>
          </p:nvSpPr>
          <p:spPr>
            <a:xfrm>
              <a:off x="7317720" y="3996360"/>
              <a:ext cx="18360" cy="46440"/>
            </a:xfrm>
            <a:custGeom>
              <a:avLst/>
              <a:gdLst/>
              <a:ahLst/>
              <a:rect l="l" t="t" r="r" b="b"/>
              <a:pathLst>
                <a:path w="1842" h="4646">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style>
            <a:lnRef idx="0"/>
            <a:fillRef idx="0"/>
            <a:effectRef idx="0"/>
            <a:fontRef idx="minor"/>
          </p:style>
        </p:sp>
        <p:sp>
          <p:nvSpPr>
            <p:cNvPr id="4690" name="CustomShape 1826"/>
            <p:cNvSpPr/>
            <p:nvPr/>
          </p:nvSpPr>
          <p:spPr>
            <a:xfrm>
              <a:off x="7254000" y="3989520"/>
              <a:ext cx="68400" cy="58320"/>
            </a:xfrm>
            <a:custGeom>
              <a:avLst/>
              <a:gdLst/>
              <a:ahLst/>
              <a:rect l="l" t="t" r="r" b="b"/>
              <a:pathLst>
                <a:path w="6822" h="5818">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style>
            <a:lnRef idx="0"/>
            <a:fillRef idx="0"/>
            <a:effectRef idx="0"/>
            <a:fontRef idx="minor"/>
          </p:style>
        </p:sp>
        <p:sp>
          <p:nvSpPr>
            <p:cNvPr id="4691" name="CustomShape 1827"/>
            <p:cNvSpPr/>
            <p:nvPr/>
          </p:nvSpPr>
          <p:spPr>
            <a:xfrm>
              <a:off x="7194240" y="3975840"/>
              <a:ext cx="72720" cy="71640"/>
            </a:xfrm>
            <a:custGeom>
              <a:avLst/>
              <a:gdLst/>
              <a:ahLst/>
              <a:rect l="l" t="t" r="r" b="b"/>
              <a:pathLst>
                <a:path w="7240" h="7157">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style>
            <a:lnRef idx="0"/>
            <a:fillRef idx="0"/>
            <a:effectRef idx="0"/>
            <a:fontRef idx="minor"/>
          </p:style>
        </p:sp>
        <p:sp>
          <p:nvSpPr>
            <p:cNvPr id="4692" name="CustomShape 1828"/>
            <p:cNvSpPr/>
            <p:nvPr/>
          </p:nvSpPr>
          <p:spPr>
            <a:xfrm>
              <a:off x="7272360" y="4033440"/>
              <a:ext cx="45360" cy="41040"/>
            </a:xfrm>
            <a:custGeom>
              <a:avLst/>
              <a:gdLst/>
              <a:ahLst/>
              <a:rect l="l" t="t" r="r" b="b"/>
              <a:pathLst>
                <a:path w="4521" h="4123">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style>
            <a:lnRef idx="0"/>
            <a:fillRef idx="0"/>
            <a:effectRef idx="0"/>
            <a:fontRef idx="minor"/>
          </p:style>
        </p:sp>
        <p:sp>
          <p:nvSpPr>
            <p:cNvPr id="4693" name="CustomShape 1829"/>
            <p:cNvSpPr/>
            <p:nvPr/>
          </p:nvSpPr>
          <p:spPr>
            <a:xfrm>
              <a:off x="7241040" y="4046040"/>
              <a:ext cx="54360" cy="54360"/>
            </a:xfrm>
            <a:custGeom>
              <a:avLst/>
              <a:gdLst/>
              <a:ahLst/>
              <a:rect l="l" t="t" r="r" b="b"/>
              <a:pathLst>
                <a:path w="5420" h="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style>
            <a:lnRef idx="0"/>
            <a:fillRef idx="0"/>
            <a:effectRef idx="0"/>
            <a:fontRef idx="minor"/>
          </p:style>
        </p:sp>
        <p:sp>
          <p:nvSpPr>
            <p:cNvPr id="4694" name="CustomShape 1830"/>
            <p:cNvSpPr/>
            <p:nvPr/>
          </p:nvSpPr>
          <p:spPr>
            <a:xfrm>
              <a:off x="7194600" y="4041000"/>
              <a:ext cx="77760" cy="73080"/>
            </a:xfrm>
            <a:custGeom>
              <a:avLst/>
              <a:gdLst/>
              <a:ahLst/>
              <a:rect l="l" t="t" r="r" b="b"/>
              <a:pathLst>
                <a:path w="7742" h="7283">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style>
            <a:lnRef idx="0"/>
            <a:fillRef idx="0"/>
            <a:effectRef idx="0"/>
            <a:fontRef idx="minor"/>
          </p:style>
        </p:sp>
        <p:sp>
          <p:nvSpPr>
            <p:cNvPr id="4695" name="CustomShape 1831"/>
            <p:cNvSpPr/>
            <p:nvPr/>
          </p:nvSpPr>
          <p:spPr>
            <a:xfrm>
              <a:off x="7303320" y="4003200"/>
              <a:ext cx="60480" cy="97560"/>
            </a:xfrm>
            <a:custGeom>
              <a:avLst/>
              <a:gdLst/>
              <a:ahLst/>
              <a:rect l="l" t="t" r="r" b="b"/>
              <a:pathLst>
                <a:path w="6027" h="971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style>
            <a:lnRef idx="0"/>
            <a:fillRef idx="0"/>
            <a:effectRef idx="0"/>
            <a:fontRef idx="minor"/>
          </p:style>
        </p:sp>
        <p:sp>
          <p:nvSpPr>
            <p:cNvPr id="4696" name="CustomShape 1832"/>
            <p:cNvSpPr/>
            <p:nvPr/>
          </p:nvSpPr>
          <p:spPr>
            <a:xfrm>
              <a:off x="7302240" y="4093920"/>
              <a:ext cx="7920" cy="9000"/>
            </a:xfrm>
            <a:custGeom>
              <a:avLst/>
              <a:gdLst/>
              <a:ahLst/>
              <a:rect l="l" t="t" r="r" b="b"/>
              <a:pathLst>
                <a:path w="838" h="943">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style>
            <a:lnRef idx="0"/>
            <a:fillRef idx="0"/>
            <a:effectRef idx="0"/>
            <a:fontRef idx="minor"/>
          </p:style>
        </p:sp>
        <p:sp>
          <p:nvSpPr>
            <p:cNvPr id="4697" name="CustomShape 1833"/>
            <p:cNvSpPr/>
            <p:nvPr/>
          </p:nvSpPr>
          <p:spPr>
            <a:xfrm>
              <a:off x="7279560" y="4112640"/>
              <a:ext cx="13320" cy="12240"/>
            </a:xfrm>
            <a:custGeom>
              <a:avLst/>
              <a:gdLst/>
              <a:ahLst/>
              <a:rect l="l" t="t" r="r" b="b"/>
              <a:pathLst>
                <a:path w="1340" h="1257">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style>
            <a:lnRef idx="0"/>
            <a:fillRef idx="0"/>
            <a:effectRef idx="0"/>
            <a:fontRef idx="minor"/>
          </p:style>
        </p:sp>
        <p:sp>
          <p:nvSpPr>
            <p:cNvPr id="4698" name="CustomShape 1834"/>
            <p:cNvSpPr/>
            <p:nvPr/>
          </p:nvSpPr>
          <p:spPr>
            <a:xfrm>
              <a:off x="7534800" y="3705840"/>
              <a:ext cx="42120" cy="34560"/>
            </a:xfrm>
            <a:custGeom>
              <a:avLst/>
              <a:gdLst/>
              <a:ahLst/>
              <a:rect l="l" t="t" r="r" b="b"/>
              <a:pathLst>
                <a:path w="4207" h="3474">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style>
            <a:lnRef idx="0"/>
            <a:fillRef idx="0"/>
            <a:effectRef idx="0"/>
            <a:fontRef idx="minor"/>
          </p:style>
        </p:sp>
        <p:sp>
          <p:nvSpPr>
            <p:cNvPr id="4699" name="CustomShape 1835"/>
            <p:cNvSpPr/>
            <p:nvPr/>
          </p:nvSpPr>
          <p:spPr>
            <a:xfrm>
              <a:off x="7534800" y="3705840"/>
              <a:ext cx="42120" cy="34560"/>
            </a:xfrm>
            <a:custGeom>
              <a:avLst/>
              <a:gdLst/>
              <a:ahLst/>
              <a:rect l="l" t="t" r="r" b="b"/>
              <a:pathLst>
                <a:path w="4207" h="3474">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style>
            <a:lnRef idx="0"/>
            <a:fillRef idx="0"/>
            <a:effectRef idx="0"/>
            <a:fontRef idx="minor"/>
          </p:style>
        </p:sp>
        <p:sp>
          <p:nvSpPr>
            <p:cNvPr id="4700" name="CustomShape 1836"/>
            <p:cNvSpPr/>
            <p:nvPr/>
          </p:nvSpPr>
          <p:spPr>
            <a:xfrm>
              <a:off x="7355520" y="3676320"/>
              <a:ext cx="28080" cy="7560"/>
            </a:xfrm>
            <a:custGeom>
              <a:avLst/>
              <a:gdLst/>
              <a:ahLst/>
              <a:rect l="l" t="t" r="r" b="b"/>
              <a:pathLst>
                <a:path w="2826" h="79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style>
            <a:lnRef idx="0"/>
            <a:fillRef idx="0"/>
            <a:effectRef idx="0"/>
            <a:fontRef idx="minor"/>
          </p:style>
        </p:sp>
        <p:sp>
          <p:nvSpPr>
            <p:cNvPr id="4701" name="CustomShape 1837"/>
            <p:cNvSpPr/>
            <p:nvPr/>
          </p:nvSpPr>
          <p:spPr>
            <a:xfrm>
              <a:off x="7373880" y="3682800"/>
              <a:ext cx="720" cy="720"/>
            </a:xfrm>
            <a:custGeom>
              <a:avLst/>
              <a:gdLst/>
              <a:ahLst/>
              <a:rect l="l" t="t" r="r" b="b"/>
              <a:pathLst>
                <a:path w="105" h="106">
                  <a:moveTo>
                    <a:pt x="105" y="105"/>
                  </a:moveTo>
                  <a:lnTo>
                    <a:pt x="0" y="1"/>
                  </a:lnTo>
                </a:path>
              </a:pathLst>
            </a:custGeom>
            <a:solidFill>
              <a:srgbClr val="bac8d3"/>
            </a:solidFill>
            <a:ln>
              <a:solidFill>
                <a:srgbClr val="000000"/>
              </a:solidFill>
            </a:ln>
          </p:spPr>
          <p:style>
            <a:lnRef idx="0"/>
            <a:fillRef idx="0"/>
            <a:effectRef idx="0"/>
            <a:fontRef idx="minor"/>
          </p:style>
        </p:sp>
        <p:sp>
          <p:nvSpPr>
            <p:cNvPr id="4702" name="CustomShape 1838"/>
            <p:cNvSpPr/>
            <p:nvPr/>
          </p:nvSpPr>
          <p:spPr>
            <a:xfrm>
              <a:off x="7635960" y="3766680"/>
              <a:ext cx="17640" cy="10080"/>
            </a:xfrm>
            <a:custGeom>
              <a:avLst/>
              <a:gdLst/>
              <a:ahLst/>
              <a:rect l="l" t="t" r="r" b="b"/>
              <a:pathLst>
                <a:path w="1779" h="1047">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style>
            <a:lnRef idx="0"/>
            <a:fillRef idx="0"/>
            <a:effectRef idx="0"/>
            <a:fontRef idx="minor"/>
          </p:style>
        </p:sp>
        <p:sp>
          <p:nvSpPr>
            <p:cNvPr id="4703" name="CustomShape 1839"/>
            <p:cNvSpPr/>
            <p:nvPr/>
          </p:nvSpPr>
          <p:spPr>
            <a:xfrm>
              <a:off x="7240320" y="3677760"/>
              <a:ext cx="13680" cy="11520"/>
            </a:xfrm>
            <a:custGeom>
              <a:avLst/>
              <a:gdLst/>
              <a:ahLst/>
              <a:rect l="l" t="t" r="r" b="b"/>
              <a:pathLst>
                <a:path w="1403" h="1194">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style>
            <a:lnRef idx="0"/>
            <a:fillRef idx="0"/>
            <a:effectRef idx="0"/>
            <a:fontRef idx="minor"/>
          </p:style>
        </p:sp>
        <p:sp>
          <p:nvSpPr>
            <p:cNvPr id="4704" name="CustomShape 1840"/>
            <p:cNvSpPr/>
            <p:nvPr/>
          </p:nvSpPr>
          <p:spPr>
            <a:xfrm>
              <a:off x="7228800" y="3650760"/>
              <a:ext cx="23400" cy="30600"/>
            </a:xfrm>
            <a:custGeom>
              <a:avLst/>
              <a:gdLst/>
              <a:ahLst/>
              <a:rect l="l" t="t" r="r" b="b"/>
              <a:pathLst>
                <a:path w="2345" h="3077">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style>
            <a:lnRef idx="0"/>
            <a:fillRef idx="0"/>
            <a:effectRef idx="0"/>
            <a:fontRef idx="minor"/>
          </p:style>
        </p:sp>
      </p:grpSp>
      <p:grpSp>
        <p:nvGrpSpPr>
          <p:cNvPr id="4705" name="Group 1841"/>
          <p:cNvGrpSpPr/>
          <p:nvPr/>
        </p:nvGrpSpPr>
        <p:grpSpPr>
          <a:xfrm>
            <a:off x="4073760" y="3195720"/>
            <a:ext cx="1989720" cy="1173600"/>
            <a:chOff x="4073760" y="3195720"/>
            <a:chExt cx="1989720" cy="1173600"/>
          </a:xfrm>
        </p:grpSpPr>
        <p:grpSp>
          <p:nvGrpSpPr>
            <p:cNvPr id="4706" name="Group 1842"/>
            <p:cNvGrpSpPr/>
            <p:nvPr/>
          </p:nvGrpSpPr>
          <p:grpSpPr>
            <a:xfrm>
              <a:off x="4073760" y="3195720"/>
              <a:ext cx="1989720" cy="1173600"/>
              <a:chOff x="4073760" y="3195720"/>
              <a:chExt cx="1989720" cy="1173600"/>
            </a:xfrm>
          </p:grpSpPr>
          <p:sp>
            <p:nvSpPr>
              <p:cNvPr id="4707" name="CustomShape 1843"/>
              <p:cNvSpPr/>
              <p:nvPr/>
            </p:nvSpPr>
            <p:spPr>
              <a:xfrm>
                <a:off x="5661000" y="4027320"/>
                <a:ext cx="231480" cy="203400"/>
              </a:xfrm>
              <a:custGeom>
                <a:avLst/>
                <a:gdLst/>
                <a:ahLst/>
                <a:rect l="l" t="t" r="r" b="b"/>
                <a:pathLst>
                  <a:path w="9712" h="8531">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style>
              <a:lnRef idx="0"/>
              <a:fillRef idx="0"/>
              <a:effectRef idx="0"/>
              <a:fontRef idx="minor"/>
            </p:style>
          </p:sp>
          <p:sp>
            <p:nvSpPr>
              <p:cNvPr id="4708" name="CustomShape 1844"/>
              <p:cNvSpPr/>
              <p:nvPr/>
            </p:nvSpPr>
            <p:spPr>
              <a:xfrm>
                <a:off x="4996440" y="3510360"/>
                <a:ext cx="43920" cy="78840"/>
              </a:xfrm>
              <a:custGeom>
                <a:avLst/>
                <a:gdLst/>
                <a:ahLst/>
                <a:rect l="l" t="t" r="r" b="b"/>
                <a:pathLst>
                  <a:path w="1859" h="3318">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style>
              <a:lnRef idx="0"/>
              <a:fillRef idx="0"/>
              <a:effectRef idx="0"/>
              <a:fontRef idx="minor"/>
            </p:style>
          </p:sp>
          <p:sp>
            <p:nvSpPr>
              <p:cNvPr id="4709" name="CustomShape 1845"/>
              <p:cNvSpPr/>
              <p:nvPr/>
            </p:nvSpPr>
            <p:spPr>
              <a:xfrm>
                <a:off x="4892040" y="3427560"/>
                <a:ext cx="61200" cy="33480"/>
              </a:xfrm>
              <a:custGeom>
                <a:avLst/>
                <a:gdLst/>
                <a:ahLst/>
                <a:rect l="l" t="t" r="r" b="b"/>
                <a:pathLst>
                  <a:path w="2572" h="1415">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style>
              <a:lnRef idx="0"/>
              <a:fillRef idx="0"/>
              <a:effectRef idx="0"/>
              <a:fontRef idx="minor"/>
            </p:style>
          </p:sp>
          <p:sp>
            <p:nvSpPr>
              <p:cNvPr id="4710" name="CustomShape 1846"/>
              <p:cNvSpPr/>
              <p:nvPr/>
            </p:nvSpPr>
            <p:spPr>
              <a:xfrm>
                <a:off x="5091120" y="3252240"/>
                <a:ext cx="60480" cy="50040"/>
              </a:xfrm>
              <a:custGeom>
                <a:avLst/>
                <a:gdLst/>
                <a:ahLst/>
                <a:rect l="l" t="t" r="r" b="b"/>
                <a:pathLst>
                  <a:path w="2544" h="2104">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style>
              <a:lnRef idx="0"/>
              <a:fillRef idx="0"/>
              <a:effectRef idx="0"/>
              <a:fontRef idx="minor"/>
            </p:style>
          </p:sp>
          <p:sp>
            <p:nvSpPr>
              <p:cNvPr id="4711" name="CustomShape 1847"/>
              <p:cNvSpPr/>
              <p:nvPr/>
            </p:nvSpPr>
            <p:spPr>
              <a:xfrm>
                <a:off x="5142240" y="3274200"/>
                <a:ext cx="12240" cy="5400"/>
              </a:xfrm>
              <a:custGeom>
                <a:avLst/>
                <a:gdLst/>
                <a:ahLst/>
                <a:rect l="l" t="t" r="r" b="b"/>
                <a:pathLst>
                  <a:path w="531" h="236">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style>
              <a:lnRef idx="0"/>
              <a:fillRef idx="0"/>
              <a:effectRef idx="0"/>
              <a:fontRef idx="minor"/>
            </p:style>
          </p:sp>
          <p:sp>
            <p:nvSpPr>
              <p:cNvPr id="4712" name="CustomShape 1848"/>
              <p:cNvSpPr/>
              <p:nvPr/>
            </p:nvSpPr>
            <p:spPr>
              <a:xfrm>
                <a:off x="5146560" y="3279960"/>
                <a:ext cx="22680" cy="12240"/>
              </a:xfrm>
              <a:custGeom>
                <a:avLst/>
                <a:gdLst/>
                <a:ahLst/>
                <a:rect l="l" t="t" r="r" b="b"/>
                <a:pathLst>
                  <a:path w="962" h="535">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style>
              <a:lnRef idx="0"/>
              <a:fillRef idx="0"/>
              <a:effectRef idx="0"/>
              <a:fontRef idx="minor"/>
            </p:style>
          </p:sp>
          <p:sp>
            <p:nvSpPr>
              <p:cNvPr id="4713" name="CustomShape 1849"/>
              <p:cNvSpPr/>
              <p:nvPr/>
            </p:nvSpPr>
            <p:spPr>
              <a:xfrm>
                <a:off x="5127840" y="3245400"/>
                <a:ext cx="55080" cy="18720"/>
              </a:xfrm>
              <a:custGeom>
                <a:avLst/>
                <a:gdLst/>
                <a:ahLst/>
                <a:rect l="l" t="t" r="r" b="b"/>
                <a:pathLst>
                  <a:path w="2330" h="795">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style>
              <a:lnRef idx="0"/>
              <a:fillRef idx="0"/>
              <a:effectRef idx="0"/>
              <a:fontRef idx="minor"/>
            </p:style>
          </p:sp>
          <p:sp>
            <p:nvSpPr>
              <p:cNvPr id="4714" name="CustomShape 1850"/>
              <p:cNvSpPr/>
              <p:nvPr/>
            </p:nvSpPr>
            <p:spPr>
              <a:xfrm>
                <a:off x="5090400" y="3270960"/>
                <a:ext cx="9000" cy="8280"/>
              </a:xfrm>
              <a:custGeom>
                <a:avLst/>
                <a:gdLst/>
                <a:ahLst/>
                <a:rect l="l" t="t" r="r" b="b"/>
                <a:pathLst>
                  <a:path w="396" h="365">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style>
              <a:lnRef idx="0"/>
              <a:fillRef idx="0"/>
              <a:effectRef idx="0"/>
              <a:fontRef idx="minor"/>
            </p:style>
          </p:sp>
          <p:sp>
            <p:nvSpPr>
              <p:cNvPr id="4715" name="CustomShape 1851"/>
              <p:cNvSpPr/>
              <p:nvPr/>
            </p:nvSpPr>
            <p:spPr>
              <a:xfrm>
                <a:off x="5332320" y="3378240"/>
                <a:ext cx="720" cy="360"/>
              </a:xfrm>
              <a:custGeom>
                <a:avLst/>
                <a:gdLst/>
                <a:ahLst/>
                <a:rect l="l" t="t" r="r" b="b"/>
                <a:pathLst>
                  <a:path w="38" h="1">
                    <a:moveTo>
                      <a:pt x="37" y="1"/>
                    </a:moveTo>
                    <a:lnTo>
                      <a:pt x="37" y="1"/>
                    </a:lnTo>
                    <a:cubicBezTo>
                      <a:pt x="0" y="1"/>
                      <a:pt x="12" y="1"/>
                      <a:pt x="37" y="1"/>
                    </a:cubicBezTo>
                    <a:close/>
                  </a:path>
                </a:pathLst>
              </a:custGeom>
              <a:solidFill>
                <a:srgbClr val="5f7d95"/>
              </a:solidFill>
              <a:ln>
                <a:noFill/>
              </a:ln>
            </p:spPr>
            <p:style>
              <a:lnRef idx="0"/>
              <a:fillRef idx="0"/>
              <a:effectRef idx="0"/>
              <a:fontRef idx="minor"/>
            </p:style>
          </p:sp>
          <p:sp>
            <p:nvSpPr>
              <p:cNvPr id="4716" name="CustomShape 1852"/>
              <p:cNvSpPr/>
              <p:nvPr/>
            </p:nvSpPr>
            <p:spPr>
              <a:xfrm>
                <a:off x="5321520" y="3299040"/>
                <a:ext cx="101520" cy="82080"/>
              </a:xfrm>
              <a:custGeom>
                <a:avLst/>
                <a:gdLst/>
                <a:ahLst/>
                <a:rect l="l" t="t" r="r" b="b"/>
                <a:pathLst>
                  <a:path w="4264" h="345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style>
              <a:lnRef idx="0"/>
              <a:fillRef idx="0"/>
              <a:effectRef idx="0"/>
              <a:fontRef idx="minor"/>
            </p:style>
          </p:sp>
          <p:sp>
            <p:nvSpPr>
              <p:cNvPr id="4717" name="CustomShape 1853"/>
              <p:cNvSpPr/>
              <p:nvPr/>
            </p:nvSpPr>
            <p:spPr>
              <a:xfrm>
                <a:off x="5585400" y="3263400"/>
                <a:ext cx="34560" cy="20520"/>
              </a:xfrm>
              <a:custGeom>
                <a:avLst/>
                <a:gdLst/>
                <a:ahLst/>
                <a:rect l="l" t="t" r="r" b="b"/>
                <a:pathLst>
                  <a:path w="1467" h="87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style>
              <a:lnRef idx="0"/>
              <a:fillRef idx="0"/>
              <a:effectRef idx="0"/>
              <a:fontRef idx="minor"/>
            </p:style>
          </p:sp>
          <p:sp>
            <p:nvSpPr>
              <p:cNvPr id="4718" name="CustomShape 1854"/>
              <p:cNvSpPr/>
              <p:nvPr/>
            </p:nvSpPr>
            <p:spPr>
              <a:xfrm>
                <a:off x="5554440" y="3252240"/>
                <a:ext cx="35280" cy="19800"/>
              </a:xfrm>
              <a:custGeom>
                <a:avLst/>
                <a:gdLst/>
                <a:ahLst/>
                <a:rect l="l" t="t" r="r" b="b"/>
                <a:pathLst>
                  <a:path w="1492" h="85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style>
              <a:lnRef idx="0"/>
              <a:fillRef idx="0"/>
              <a:effectRef idx="0"/>
              <a:fontRef idx="minor"/>
            </p:style>
          </p:sp>
          <p:sp>
            <p:nvSpPr>
              <p:cNvPr id="4719" name="CustomShape 1855"/>
              <p:cNvSpPr/>
              <p:nvPr/>
            </p:nvSpPr>
            <p:spPr>
              <a:xfrm>
                <a:off x="5545080" y="3253680"/>
                <a:ext cx="13680" cy="5400"/>
              </a:xfrm>
              <a:custGeom>
                <a:avLst/>
                <a:gdLst/>
                <a:ahLst/>
                <a:rect l="l" t="t" r="r" b="b"/>
                <a:pathLst>
                  <a:path w="592" h="248">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style>
              <a:lnRef idx="0"/>
              <a:fillRef idx="0"/>
              <a:effectRef idx="0"/>
              <a:fontRef idx="minor"/>
            </p:style>
          </p:sp>
          <p:sp>
            <p:nvSpPr>
              <p:cNvPr id="4720" name="CustomShape 1856"/>
              <p:cNvSpPr/>
              <p:nvPr/>
            </p:nvSpPr>
            <p:spPr>
              <a:xfrm>
                <a:off x="5547600" y="3234600"/>
                <a:ext cx="29520" cy="19440"/>
              </a:xfrm>
              <a:custGeom>
                <a:avLst/>
                <a:gdLst/>
                <a:ahLst/>
                <a:rect l="l" t="t" r="r" b="b"/>
                <a:pathLst>
                  <a:path w="1245" h="835">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style>
              <a:lnRef idx="0"/>
              <a:fillRef idx="0"/>
              <a:effectRef idx="0"/>
              <a:fontRef idx="minor"/>
            </p:style>
          </p:sp>
          <p:sp>
            <p:nvSpPr>
              <p:cNvPr id="4721" name="CustomShape 1857"/>
              <p:cNvSpPr/>
              <p:nvPr/>
            </p:nvSpPr>
            <p:spPr>
              <a:xfrm>
                <a:off x="5851080" y="3318480"/>
                <a:ext cx="27720" cy="10440"/>
              </a:xfrm>
              <a:custGeom>
                <a:avLst/>
                <a:gdLst/>
                <a:ahLst/>
                <a:rect l="l" t="t" r="r" b="b"/>
                <a:pathLst>
                  <a:path w="1183" h="456">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style>
              <a:lnRef idx="0"/>
              <a:fillRef idx="0"/>
              <a:effectRef idx="0"/>
              <a:fontRef idx="minor"/>
            </p:style>
          </p:sp>
          <p:sp>
            <p:nvSpPr>
              <p:cNvPr id="4722" name="CustomShape 1858"/>
              <p:cNvSpPr/>
              <p:nvPr/>
            </p:nvSpPr>
            <p:spPr>
              <a:xfrm>
                <a:off x="5816520" y="3340800"/>
                <a:ext cx="23040" cy="9000"/>
              </a:xfrm>
              <a:custGeom>
                <a:avLst/>
                <a:gdLst/>
                <a:ahLst/>
                <a:rect l="l" t="t" r="r" b="b"/>
                <a:pathLst>
                  <a:path w="974" h="386">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style>
              <a:lnRef idx="0"/>
              <a:fillRef idx="0"/>
              <a:effectRef idx="0"/>
              <a:fontRef idx="minor"/>
            </p:style>
          </p:sp>
          <p:sp>
            <p:nvSpPr>
              <p:cNvPr id="4723" name="CustomShape 1859"/>
              <p:cNvSpPr/>
              <p:nvPr/>
            </p:nvSpPr>
            <p:spPr>
              <a:xfrm>
                <a:off x="5817600" y="3335400"/>
                <a:ext cx="6840" cy="4320"/>
              </a:xfrm>
              <a:custGeom>
                <a:avLst/>
                <a:gdLst/>
                <a:ahLst/>
                <a:rect l="l" t="t" r="r" b="b"/>
                <a:pathLst>
                  <a:path w="308" h="201">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style>
              <a:lnRef idx="0"/>
              <a:fillRef idx="0"/>
              <a:effectRef idx="0"/>
              <a:fontRef idx="minor"/>
            </p:style>
          </p:sp>
          <p:sp>
            <p:nvSpPr>
              <p:cNvPr id="4724" name="CustomShape 1860"/>
              <p:cNvSpPr/>
              <p:nvPr/>
            </p:nvSpPr>
            <p:spPr>
              <a:xfrm>
                <a:off x="5791680" y="3316320"/>
                <a:ext cx="3240" cy="5400"/>
              </a:xfrm>
              <a:custGeom>
                <a:avLst/>
                <a:gdLst/>
                <a:ahLst/>
                <a:rect l="l" t="t" r="r" b="b"/>
                <a:pathLst>
                  <a:path w="147" h="234">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style>
              <a:lnRef idx="0"/>
              <a:fillRef idx="0"/>
              <a:effectRef idx="0"/>
              <a:fontRef idx="minor"/>
            </p:style>
          </p:sp>
          <p:sp>
            <p:nvSpPr>
              <p:cNvPr id="4725" name="CustomShape 1861"/>
              <p:cNvSpPr/>
              <p:nvPr/>
            </p:nvSpPr>
            <p:spPr>
              <a:xfrm>
                <a:off x="5791320" y="3336480"/>
                <a:ext cx="4320" cy="3960"/>
              </a:xfrm>
              <a:custGeom>
                <a:avLst/>
                <a:gdLst/>
                <a:ahLst/>
                <a:rect l="l" t="t" r="r" b="b"/>
                <a:pathLst>
                  <a:path w="194" h="181">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style>
              <a:lnRef idx="0"/>
              <a:fillRef idx="0"/>
              <a:effectRef idx="0"/>
              <a:fontRef idx="minor"/>
            </p:style>
          </p:sp>
          <p:sp>
            <p:nvSpPr>
              <p:cNvPr id="4726" name="CustomShape 1862"/>
              <p:cNvSpPr/>
              <p:nvPr/>
            </p:nvSpPr>
            <p:spPr>
              <a:xfrm>
                <a:off x="5865840" y="3302280"/>
                <a:ext cx="5040" cy="1440"/>
              </a:xfrm>
              <a:custGeom>
                <a:avLst/>
                <a:gdLst/>
                <a:ahLst/>
                <a:rect l="l" t="t" r="r" b="b"/>
                <a:pathLst>
                  <a:path w="226" h="74">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style>
              <a:lnRef idx="0"/>
              <a:fillRef idx="0"/>
              <a:effectRef idx="0"/>
              <a:fontRef idx="minor"/>
            </p:style>
          </p:sp>
          <p:sp>
            <p:nvSpPr>
              <p:cNvPr id="4727" name="CustomShape 1863"/>
              <p:cNvSpPr/>
              <p:nvPr/>
            </p:nvSpPr>
            <p:spPr>
              <a:xfrm>
                <a:off x="5799960" y="3310200"/>
                <a:ext cx="47160" cy="20160"/>
              </a:xfrm>
              <a:custGeom>
                <a:avLst/>
                <a:gdLst/>
                <a:ahLst/>
                <a:rect l="l" t="t" r="r" b="b"/>
                <a:pathLst>
                  <a:path w="1997" h="859">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style>
              <a:lnRef idx="0"/>
              <a:fillRef idx="0"/>
              <a:effectRef idx="0"/>
              <a:fontRef idx="minor"/>
            </p:style>
          </p:sp>
          <p:sp>
            <p:nvSpPr>
              <p:cNvPr id="4728" name="CustomShape 1864"/>
              <p:cNvSpPr/>
              <p:nvPr/>
            </p:nvSpPr>
            <p:spPr>
              <a:xfrm>
                <a:off x="5976000" y="3389760"/>
                <a:ext cx="9360" cy="4680"/>
              </a:xfrm>
              <a:custGeom>
                <a:avLst/>
                <a:gdLst/>
                <a:ahLst/>
                <a:rect l="l" t="t" r="r" b="b"/>
                <a:pathLst>
                  <a:path w="403" h="208">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style>
              <a:lnRef idx="0"/>
              <a:fillRef idx="0"/>
              <a:effectRef idx="0"/>
              <a:fontRef idx="minor"/>
            </p:style>
          </p:sp>
          <p:sp>
            <p:nvSpPr>
              <p:cNvPr id="4729" name="CustomShape 1865"/>
              <p:cNvSpPr/>
              <p:nvPr/>
            </p:nvSpPr>
            <p:spPr>
              <a:xfrm>
                <a:off x="6037920" y="3370680"/>
                <a:ext cx="22680" cy="8640"/>
              </a:xfrm>
              <a:custGeom>
                <a:avLst/>
                <a:gdLst/>
                <a:ahLst/>
                <a:rect l="l" t="t" r="r" b="b"/>
                <a:pathLst>
                  <a:path w="971" h="374">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style>
              <a:lnRef idx="0"/>
              <a:fillRef idx="0"/>
              <a:effectRef idx="0"/>
              <a:fontRef idx="minor"/>
            </p:style>
          </p:sp>
          <p:sp>
            <p:nvSpPr>
              <p:cNvPr id="4730" name="CustomShape 1866"/>
              <p:cNvSpPr/>
              <p:nvPr/>
            </p:nvSpPr>
            <p:spPr>
              <a:xfrm>
                <a:off x="5952960" y="3507120"/>
                <a:ext cx="6120" cy="3960"/>
              </a:xfrm>
              <a:custGeom>
                <a:avLst/>
                <a:gdLst/>
                <a:ahLst/>
                <a:rect l="l" t="t" r="r" b="b"/>
                <a:pathLst>
                  <a:path w="269" h="187">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style>
              <a:lnRef idx="0"/>
              <a:fillRef idx="0"/>
              <a:effectRef idx="0"/>
              <a:fontRef idx="minor"/>
            </p:style>
          </p:sp>
          <p:sp>
            <p:nvSpPr>
              <p:cNvPr id="4731" name="CustomShape 1867"/>
              <p:cNvSpPr/>
              <p:nvPr/>
            </p:nvSpPr>
            <p:spPr>
              <a:xfrm>
                <a:off x="5951880" y="3511440"/>
                <a:ext cx="720" cy="360"/>
              </a:xfrm>
              <a:custGeom>
                <a:avLst/>
                <a:gdLst/>
                <a:ahLst/>
                <a:rect l="l" t="t" r="r" b="b"/>
                <a:pathLst>
                  <a:path w="45" h="29">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style>
              <a:lnRef idx="0"/>
              <a:fillRef idx="0"/>
              <a:effectRef idx="0"/>
              <a:fontRef idx="minor"/>
            </p:style>
          </p:sp>
          <p:sp>
            <p:nvSpPr>
              <p:cNvPr id="4732" name="CustomShape 1868"/>
              <p:cNvSpPr/>
              <p:nvPr/>
            </p:nvSpPr>
            <p:spPr>
              <a:xfrm>
                <a:off x="5801040" y="3544920"/>
                <a:ext cx="4320" cy="3600"/>
              </a:xfrm>
              <a:custGeom>
                <a:avLst/>
                <a:gdLst/>
                <a:ahLst/>
                <a:rect l="l" t="t" r="r" b="b"/>
                <a:pathLst>
                  <a:path w="198" h="161">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style>
              <a:lnRef idx="0"/>
              <a:fillRef idx="0"/>
              <a:effectRef idx="0"/>
              <a:fontRef idx="minor"/>
            </p:style>
          </p:sp>
          <p:sp>
            <p:nvSpPr>
              <p:cNvPr id="4733" name="CustomShape 1869"/>
              <p:cNvSpPr/>
              <p:nvPr/>
            </p:nvSpPr>
            <p:spPr>
              <a:xfrm>
                <a:off x="5904000" y="3585600"/>
                <a:ext cx="5400" cy="5040"/>
              </a:xfrm>
              <a:custGeom>
                <a:avLst/>
                <a:gdLst/>
                <a:ahLst/>
                <a:rect l="l" t="t" r="r" b="b"/>
                <a:pathLst>
                  <a:path w="235" h="232">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style>
              <a:lnRef idx="0"/>
              <a:fillRef idx="0"/>
              <a:effectRef idx="0"/>
              <a:fontRef idx="minor"/>
            </p:style>
          </p:sp>
          <p:sp>
            <p:nvSpPr>
              <p:cNvPr id="4734" name="CustomShape 1870"/>
              <p:cNvSpPr/>
              <p:nvPr/>
            </p:nvSpPr>
            <p:spPr>
              <a:xfrm>
                <a:off x="5899680" y="3595320"/>
                <a:ext cx="1800" cy="1440"/>
              </a:xfrm>
              <a:custGeom>
                <a:avLst/>
                <a:gdLst/>
                <a:ahLst/>
                <a:rect l="l" t="t" r="r" b="b"/>
                <a:pathLst>
                  <a:path w="85" h="69">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style>
              <a:lnRef idx="0"/>
              <a:fillRef idx="0"/>
              <a:effectRef idx="0"/>
              <a:fontRef idx="minor"/>
            </p:style>
          </p:sp>
          <p:sp>
            <p:nvSpPr>
              <p:cNvPr id="4735" name="CustomShape 1871"/>
              <p:cNvSpPr/>
              <p:nvPr/>
            </p:nvSpPr>
            <p:spPr>
              <a:xfrm>
                <a:off x="5884200" y="3616200"/>
                <a:ext cx="2880" cy="1080"/>
              </a:xfrm>
              <a:custGeom>
                <a:avLst/>
                <a:gdLst/>
                <a:ahLst/>
                <a:rect l="l" t="t" r="r" b="b"/>
                <a:pathLst>
                  <a:path w="133" h="64">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style>
              <a:lnRef idx="0"/>
              <a:fillRef idx="0"/>
              <a:effectRef idx="0"/>
              <a:fontRef idx="minor"/>
            </p:style>
          </p:sp>
          <p:sp>
            <p:nvSpPr>
              <p:cNvPr id="4736" name="CustomShape 1872"/>
              <p:cNvSpPr/>
              <p:nvPr/>
            </p:nvSpPr>
            <p:spPr>
              <a:xfrm>
                <a:off x="5870160" y="3623400"/>
                <a:ext cx="6840" cy="3960"/>
              </a:xfrm>
              <a:custGeom>
                <a:avLst/>
                <a:gdLst/>
                <a:ahLst/>
                <a:rect l="l" t="t" r="r" b="b"/>
                <a:pathLst>
                  <a:path w="303" h="179">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style>
              <a:lnRef idx="0"/>
              <a:fillRef idx="0"/>
              <a:effectRef idx="0"/>
              <a:fontRef idx="minor"/>
            </p:style>
          </p:sp>
          <p:sp>
            <p:nvSpPr>
              <p:cNvPr id="4737" name="CustomShape 1873"/>
              <p:cNvSpPr/>
              <p:nvPr/>
            </p:nvSpPr>
            <p:spPr>
              <a:xfrm>
                <a:off x="5862240" y="3629520"/>
                <a:ext cx="5400" cy="3240"/>
              </a:xfrm>
              <a:custGeom>
                <a:avLst/>
                <a:gdLst/>
                <a:ahLst/>
                <a:rect l="l" t="t" r="r" b="b"/>
                <a:pathLst>
                  <a:path w="235" h="146">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style>
              <a:lnRef idx="0"/>
              <a:fillRef idx="0"/>
              <a:effectRef idx="0"/>
              <a:fontRef idx="minor"/>
            </p:style>
          </p:sp>
          <p:sp>
            <p:nvSpPr>
              <p:cNvPr id="4738" name="CustomShape 1874"/>
              <p:cNvSpPr/>
              <p:nvPr/>
            </p:nvSpPr>
            <p:spPr>
              <a:xfrm>
                <a:off x="5855040" y="3632760"/>
                <a:ext cx="5400" cy="5400"/>
              </a:xfrm>
              <a:custGeom>
                <a:avLst/>
                <a:gdLst/>
                <a:ahLst/>
                <a:rect l="l" t="t" r="r" b="b"/>
                <a:pathLst>
                  <a:path w="245" h="234">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style>
              <a:lnRef idx="0"/>
              <a:fillRef idx="0"/>
              <a:effectRef idx="0"/>
              <a:fontRef idx="minor"/>
            </p:style>
          </p:sp>
          <p:sp>
            <p:nvSpPr>
              <p:cNvPr id="4739" name="CustomShape 1875"/>
              <p:cNvSpPr/>
              <p:nvPr/>
            </p:nvSpPr>
            <p:spPr>
              <a:xfrm>
                <a:off x="5854320" y="3642480"/>
                <a:ext cx="1080" cy="720"/>
              </a:xfrm>
              <a:custGeom>
                <a:avLst/>
                <a:gdLst/>
                <a:ahLst/>
                <a:rect l="l" t="t" r="r" b="b"/>
                <a:pathLst>
                  <a:path w="61" h="42">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style>
              <a:lnRef idx="0"/>
              <a:fillRef idx="0"/>
              <a:effectRef idx="0"/>
              <a:fontRef idx="minor"/>
            </p:style>
          </p:sp>
          <p:sp>
            <p:nvSpPr>
              <p:cNvPr id="4740" name="CustomShape 1876"/>
              <p:cNvSpPr/>
              <p:nvPr/>
            </p:nvSpPr>
            <p:spPr>
              <a:xfrm>
                <a:off x="5848200" y="3637800"/>
                <a:ext cx="4320" cy="4680"/>
              </a:xfrm>
              <a:custGeom>
                <a:avLst/>
                <a:gdLst/>
                <a:ahLst/>
                <a:rect l="l" t="t" r="r" b="b"/>
                <a:pathLst>
                  <a:path w="200" h="21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style>
              <a:lnRef idx="0"/>
              <a:fillRef idx="0"/>
              <a:effectRef idx="0"/>
              <a:fontRef idx="minor"/>
            </p:style>
          </p:sp>
          <p:sp>
            <p:nvSpPr>
              <p:cNvPr id="4741" name="CustomShape 1877"/>
              <p:cNvSpPr/>
              <p:nvPr/>
            </p:nvSpPr>
            <p:spPr>
              <a:xfrm>
                <a:off x="5806080" y="3686760"/>
                <a:ext cx="1800" cy="2880"/>
              </a:xfrm>
              <a:custGeom>
                <a:avLst/>
                <a:gdLst/>
                <a:ahLst/>
                <a:rect l="l" t="t" r="r" b="b"/>
                <a:pathLst>
                  <a:path w="88" h="137">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style>
              <a:lnRef idx="0"/>
              <a:fillRef idx="0"/>
              <a:effectRef idx="0"/>
              <a:fontRef idx="minor"/>
            </p:style>
          </p:sp>
          <p:sp>
            <p:nvSpPr>
              <p:cNvPr id="4742" name="CustomShape 1878"/>
              <p:cNvSpPr/>
              <p:nvPr/>
            </p:nvSpPr>
            <p:spPr>
              <a:xfrm>
                <a:off x="5815080" y="3629520"/>
                <a:ext cx="34920" cy="31680"/>
              </a:xfrm>
              <a:custGeom>
                <a:avLst/>
                <a:gdLst/>
                <a:ahLst/>
                <a:rect l="l" t="t" r="r" b="b"/>
                <a:pathLst>
                  <a:path w="1480" h="1348">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style>
              <a:lnRef idx="0"/>
              <a:fillRef idx="0"/>
              <a:effectRef idx="0"/>
              <a:fontRef idx="minor"/>
            </p:style>
          </p:sp>
          <p:sp>
            <p:nvSpPr>
              <p:cNvPr id="4743" name="CustomShape 1879"/>
              <p:cNvSpPr/>
              <p:nvPr/>
            </p:nvSpPr>
            <p:spPr>
              <a:xfrm>
                <a:off x="5763960" y="3661920"/>
                <a:ext cx="63720" cy="60840"/>
              </a:xfrm>
              <a:custGeom>
                <a:avLst/>
                <a:gdLst/>
                <a:ahLst/>
                <a:rect l="l" t="t" r="r" b="b"/>
                <a:pathLst>
                  <a:path w="2687" h="2566">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style>
              <a:lnRef idx="0"/>
              <a:fillRef idx="0"/>
              <a:effectRef idx="0"/>
              <a:fontRef idx="minor"/>
            </p:style>
          </p:sp>
          <p:sp>
            <p:nvSpPr>
              <p:cNvPr id="4744" name="CustomShape 1880"/>
              <p:cNvSpPr/>
              <p:nvPr/>
            </p:nvSpPr>
            <p:spPr>
              <a:xfrm>
                <a:off x="5786280" y="3715200"/>
                <a:ext cx="1440" cy="1800"/>
              </a:xfrm>
              <a:custGeom>
                <a:avLst/>
                <a:gdLst/>
                <a:ahLst/>
                <a:rect l="l" t="t" r="r" b="b"/>
                <a:pathLst>
                  <a:path w="74" h="94">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style>
              <a:lnRef idx="0"/>
              <a:fillRef idx="0"/>
              <a:effectRef idx="0"/>
              <a:fontRef idx="minor"/>
            </p:style>
          </p:sp>
          <p:sp>
            <p:nvSpPr>
              <p:cNvPr id="4745" name="CustomShape 1881"/>
              <p:cNvSpPr/>
              <p:nvPr/>
            </p:nvSpPr>
            <p:spPr>
              <a:xfrm>
                <a:off x="5771880" y="3716640"/>
                <a:ext cx="14040" cy="11160"/>
              </a:xfrm>
              <a:custGeom>
                <a:avLst/>
                <a:gdLst/>
                <a:ahLst/>
                <a:rect l="l" t="t" r="r" b="b"/>
                <a:pathLst>
                  <a:path w="604" h="481">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style>
              <a:lnRef idx="0"/>
              <a:fillRef idx="0"/>
              <a:effectRef idx="0"/>
              <a:fontRef idx="minor"/>
            </p:style>
          </p:sp>
          <p:sp>
            <p:nvSpPr>
              <p:cNvPr id="4746" name="CustomShape 1882"/>
              <p:cNvSpPr/>
              <p:nvPr/>
            </p:nvSpPr>
            <p:spPr>
              <a:xfrm>
                <a:off x="5757120" y="3720240"/>
                <a:ext cx="12600" cy="20880"/>
              </a:xfrm>
              <a:custGeom>
                <a:avLst/>
                <a:gdLst/>
                <a:ahLst/>
                <a:rect l="l" t="t" r="r" b="b"/>
                <a:pathLst>
                  <a:path w="543" h="886">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style>
              <a:lnRef idx="0"/>
              <a:fillRef idx="0"/>
              <a:effectRef idx="0"/>
              <a:fontRef idx="minor"/>
            </p:style>
          </p:sp>
          <p:sp>
            <p:nvSpPr>
              <p:cNvPr id="4747" name="CustomShape 1883"/>
              <p:cNvSpPr/>
              <p:nvPr/>
            </p:nvSpPr>
            <p:spPr>
              <a:xfrm>
                <a:off x="5745600" y="3772440"/>
                <a:ext cx="3600" cy="3600"/>
              </a:xfrm>
              <a:custGeom>
                <a:avLst/>
                <a:gdLst/>
                <a:ahLst/>
                <a:rect l="l" t="t" r="r" b="b"/>
                <a:pathLst>
                  <a:path w="173" h="167">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style>
              <a:lnRef idx="0"/>
              <a:fillRef idx="0"/>
              <a:effectRef idx="0"/>
              <a:fontRef idx="minor"/>
            </p:style>
          </p:sp>
          <p:sp>
            <p:nvSpPr>
              <p:cNvPr id="4748" name="CustomShape 1884"/>
              <p:cNvSpPr/>
              <p:nvPr/>
            </p:nvSpPr>
            <p:spPr>
              <a:xfrm>
                <a:off x="5754960" y="3759840"/>
                <a:ext cx="2160" cy="1080"/>
              </a:xfrm>
              <a:custGeom>
                <a:avLst/>
                <a:gdLst/>
                <a:ahLst/>
                <a:rect l="l" t="t" r="r" b="b"/>
                <a:pathLst>
                  <a:path w="100" h="55">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style>
              <a:lnRef idx="0"/>
              <a:fillRef idx="0"/>
              <a:effectRef idx="0"/>
              <a:fontRef idx="minor"/>
            </p:style>
          </p:sp>
          <p:sp>
            <p:nvSpPr>
              <p:cNvPr id="4749" name="CustomShape 1885"/>
              <p:cNvSpPr/>
              <p:nvPr/>
            </p:nvSpPr>
            <p:spPr>
              <a:xfrm>
                <a:off x="5724720" y="3787560"/>
                <a:ext cx="1800" cy="1440"/>
              </a:xfrm>
              <a:custGeom>
                <a:avLst/>
                <a:gdLst/>
                <a:ahLst/>
                <a:rect l="l" t="t" r="r" b="b"/>
                <a:pathLst>
                  <a:path w="88" h="75">
                    <a:moveTo>
                      <a:pt x="62" y="0"/>
                    </a:moveTo>
                    <a:cubicBezTo>
                      <a:pt x="25" y="0"/>
                      <a:pt x="1" y="74"/>
                      <a:pt x="38" y="74"/>
                    </a:cubicBezTo>
                    <a:cubicBezTo>
                      <a:pt x="75" y="74"/>
                      <a:pt x="87" y="0"/>
                      <a:pt x="62" y="0"/>
                    </a:cubicBezTo>
                    <a:close/>
                  </a:path>
                </a:pathLst>
              </a:custGeom>
              <a:solidFill>
                <a:srgbClr val="5f7d95"/>
              </a:solidFill>
              <a:ln>
                <a:noFill/>
              </a:ln>
            </p:spPr>
            <p:style>
              <a:lnRef idx="0"/>
              <a:fillRef idx="0"/>
              <a:effectRef idx="0"/>
              <a:fontRef idx="minor"/>
            </p:style>
          </p:sp>
          <p:sp>
            <p:nvSpPr>
              <p:cNvPr id="4750" name="CustomShape 1886"/>
              <p:cNvSpPr/>
              <p:nvPr/>
            </p:nvSpPr>
            <p:spPr>
              <a:xfrm>
                <a:off x="5701320" y="3783600"/>
                <a:ext cx="10440" cy="21600"/>
              </a:xfrm>
              <a:custGeom>
                <a:avLst/>
                <a:gdLst/>
                <a:ahLst/>
                <a:rect l="l" t="t" r="r" b="b"/>
                <a:pathLst>
                  <a:path w="457" h="921">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style>
              <a:lnRef idx="0"/>
              <a:fillRef idx="0"/>
              <a:effectRef idx="0"/>
              <a:fontRef idx="minor"/>
            </p:style>
          </p:sp>
          <p:sp>
            <p:nvSpPr>
              <p:cNvPr id="4751" name="CustomShape 1887"/>
              <p:cNvSpPr/>
              <p:nvPr/>
            </p:nvSpPr>
            <p:spPr>
              <a:xfrm>
                <a:off x="5636880" y="3819240"/>
                <a:ext cx="14760" cy="11880"/>
              </a:xfrm>
              <a:custGeom>
                <a:avLst/>
                <a:gdLst/>
                <a:ahLst/>
                <a:rect l="l" t="t" r="r" b="b"/>
                <a:pathLst>
                  <a:path w="630" h="518">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style>
              <a:lnRef idx="0"/>
              <a:fillRef idx="0"/>
              <a:effectRef idx="0"/>
              <a:fontRef idx="minor"/>
            </p:style>
          </p:sp>
          <p:sp>
            <p:nvSpPr>
              <p:cNvPr id="4752" name="CustomShape 1888"/>
              <p:cNvSpPr/>
              <p:nvPr/>
            </p:nvSpPr>
            <p:spPr>
              <a:xfrm>
                <a:off x="5700960" y="3830040"/>
                <a:ext cx="20160" cy="35640"/>
              </a:xfrm>
              <a:custGeom>
                <a:avLst/>
                <a:gdLst/>
                <a:ahLst/>
                <a:rect l="l" t="t" r="r" b="b"/>
                <a:pathLst>
                  <a:path w="864" h="1506">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style>
              <a:lnRef idx="0"/>
              <a:fillRef idx="0"/>
              <a:effectRef idx="0"/>
              <a:fontRef idx="minor"/>
            </p:style>
          </p:sp>
          <p:sp>
            <p:nvSpPr>
              <p:cNvPr id="4753" name="CustomShape 1889"/>
              <p:cNvSpPr/>
              <p:nvPr/>
            </p:nvSpPr>
            <p:spPr>
              <a:xfrm>
                <a:off x="5718960" y="3861720"/>
                <a:ext cx="6480" cy="8640"/>
              </a:xfrm>
              <a:custGeom>
                <a:avLst/>
                <a:gdLst/>
                <a:ahLst/>
                <a:rect l="l" t="t" r="r" b="b"/>
                <a:pathLst>
                  <a:path w="285" h="374">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style>
              <a:lnRef idx="0"/>
              <a:fillRef idx="0"/>
              <a:effectRef idx="0"/>
              <a:fontRef idx="minor"/>
            </p:style>
          </p:sp>
          <p:sp>
            <p:nvSpPr>
              <p:cNvPr id="4754" name="CustomShape 1890"/>
              <p:cNvSpPr/>
              <p:nvPr/>
            </p:nvSpPr>
            <p:spPr>
              <a:xfrm>
                <a:off x="5726160" y="3870000"/>
                <a:ext cx="9360" cy="16560"/>
              </a:xfrm>
              <a:custGeom>
                <a:avLst/>
                <a:gdLst/>
                <a:ahLst/>
                <a:rect l="l" t="t" r="r" b="b"/>
                <a:pathLst>
                  <a:path w="408" h="707">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style>
              <a:lnRef idx="0"/>
              <a:fillRef idx="0"/>
              <a:effectRef idx="0"/>
              <a:fontRef idx="minor"/>
            </p:style>
          </p:sp>
          <p:sp>
            <p:nvSpPr>
              <p:cNvPr id="4755" name="CustomShape 1891"/>
              <p:cNvSpPr/>
              <p:nvPr/>
            </p:nvSpPr>
            <p:spPr>
              <a:xfrm>
                <a:off x="5703840" y="3864240"/>
                <a:ext cx="6480" cy="7560"/>
              </a:xfrm>
              <a:custGeom>
                <a:avLst/>
                <a:gdLst/>
                <a:ahLst/>
                <a:rect l="l" t="t" r="r" b="b"/>
                <a:pathLst>
                  <a:path w="290" h="337">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style>
              <a:lnRef idx="0"/>
              <a:fillRef idx="0"/>
              <a:effectRef idx="0"/>
              <a:fontRef idx="minor"/>
            </p:style>
          </p:sp>
          <p:sp>
            <p:nvSpPr>
              <p:cNvPr id="4756" name="CustomShape 1892"/>
              <p:cNvSpPr/>
              <p:nvPr/>
            </p:nvSpPr>
            <p:spPr>
              <a:xfrm>
                <a:off x="5711760" y="3873960"/>
                <a:ext cx="7560" cy="10800"/>
              </a:xfrm>
              <a:custGeom>
                <a:avLst/>
                <a:gdLst/>
                <a:ahLst/>
                <a:rect l="l" t="t" r="r" b="b"/>
                <a:pathLst>
                  <a:path w="335" h="466">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style>
              <a:lnRef idx="0"/>
              <a:fillRef idx="0"/>
              <a:effectRef idx="0"/>
              <a:fontRef idx="minor"/>
            </p:style>
          </p:sp>
          <p:sp>
            <p:nvSpPr>
              <p:cNvPr id="4757" name="CustomShape 1893"/>
              <p:cNvSpPr/>
              <p:nvPr/>
            </p:nvSpPr>
            <p:spPr>
              <a:xfrm>
                <a:off x="5714640" y="3881520"/>
                <a:ext cx="6120" cy="12240"/>
              </a:xfrm>
              <a:custGeom>
                <a:avLst/>
                <a:gdLst/>
                <a:ahLst/>
                <a:rect l="l" t="t" r="r" b="b"/>
                <a:pathLst>
                  <a:path w="272" h="532">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style>
              <a:lnRef idx="0"/>
              <a:fillRef idx="0"/>
              <a:effectRef idx="0"/>
              <a:fontRef idx="minor"/>
            </p:style>
          </p:sp>
          <p:sp>
            <p:nvSpPr>
              <p:cNvPr id="4758" name="CustomShape 1894"/>
              <p:cNvSpPr/>
              <p:nvPr/>
            </p:nvSpPr>
            <p:spPr>
              <a:xfrm>
                <a:off x="5720400" y="3880440"/>
                <a:ext cx="4320" cy="9720"/>
              </a:xfrm>
              <a:custGeom>
                <a:avLst/>
                <a:gdLst/>
                <a:ahLst/>
                <a:rect l="l" t="t" r="r" b="b"/>
                <a:pathLst>
                  <a:path w="198" h="421">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style>
              <a:lnRef idx="0"/>
              <a:fillRef idx="0"/>
              <a:effectRef idx="0"/>
              <a:fontRef idx="minor"/>
            </p:style>
          </p:sp>
          <p:sp>
            <p:nvSpPr>
              <p:cNvPr id="4759" name="CustomShape 1895"/>
              <p:cNvSpPr/>
              <p:nvPr/>
            </p:nvSpPr>
            <p:spPr>
              <a:xfrm>
                <a:off x="5723640" y="3887640"/>
                <a:ext cx="4320" cy="2880"/>
              </a:xfrm>
              <a:custGeom>
                <a:avLst/>
                <a:gdLst/>
                <a:ahLst/>
                <a:rect l="l" t="t" r="r" b="b"/>
                <a:pathLst>
                  <a:path w="198" h="13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style>
              <a:lnRef idx="0"/>
              <a:fillRef idx="0"/>
              <a:effectRef idx="0"/>
              <a:fontRef idx="minor"/>
            </p:style>
          </p:sp>
          <p:sp>
            <p:nvSpPr>
              <p:cNvPr id="4760" name="CustomShape 1896"/>
              <p:cNvSpPr/>
              <p:nvPr/>
            </p:nvSpPr>
            <p:spPr>
              <a:xfrm>
                <a:off x="5724000" y="3890520"/>
                <a:ext cx="15120" cy="25920"/>
              </a:xfrm>
              <a:custGeom>
                <a:avLst/>
                <a:gdLst/>
                <a:ahLst/>
                <a:rect l="l" t="t" r="r" b="b"/>
                <a:pathLst>
                  <a:path w="654" h="1096">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style>
              <a:lnRef idx="0"/>
              <a:fillRef idx="0"/>
              <a:effectRef idx="0"/>
              <a:fontRef idx="minor"/>
            </p:style>
          </p:sp>
          <p:sp>
            <p:nvSpPr>
              <p:cNvPr id="4761" name="CustomShape 1897"/>
              <p:cNvSpPr/>
              <p:nvPr/>
            </p:nvSpPr>
            <p:spPr>
              <a:xfrm>
                <a:off x="5712120" y="3897000"/>
                <a:ext cx="13680" cy="11160"/>
              </a:xfrm>
              <a:custGeom>
                <a:avLst/>
                <a:gdLst/>
                <a:ahLst/>
                <a:rect l="l" t="t" r="r" b="b"/>
                <a:pathLst>
                  <a:path w="590" h="485">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style>
              <a:lnRef idx="0"/>
              <a:fillRef idx="0"/>
              <a:effectRef idx="0"/>
              <a:fontRef idx="minor"/>
            </p:style>
          </p:sp>
          <p:sp>
            <p:nvSpPr>
              <p:cNvPr id="4762" name="CustomShape 1898"/>
              <p:cNvSpPr/>
              <p:nvPr/>
            </p:nvSpPr>
            <p:spPr>
              <a:xfrm>
                <a:off x="5685480" y="3881880"/>
                <a:ext cx="12960" cy="16200"/>
              </a:xfrm>
              <a:custGeom>
                <a:avLst/>
                <a:gdLst/>
                <a:ahLst/>
                <a:rect l="l" t="t" r="r" b="b"/>
                <a:pathLst>
                  <a:path w="564" h="695">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style>
              <a:lnRef idx="0"/>
              <a:fillRef idx="0"/>
              <a:effectRef idx="0"/>
              <a:fontRef idx="minor"/>
            </p:style>
          </p:sp>
          <p:sp>
            <p:nvSpPr>
              <p:cNvPr id="4763" name="CustomShape 1899"/>
              <p:cNvSpPr/>
              <p:nvPr/>
            </p:nvSpPr>
            <p:spPr>
              <a:xfrm>
                <a:off x="5724720" y="3861720"/>
                <a:ext cx="2520" cy="1800"/>
              </a:xfrm>
              <a:custGeom>
                <a:avLst/>
                <a:gdLst/>
                <a:ahLst/>
                <a:rect l="l" t="t" r="r" b="b"/>
                <a:pathLst>
                  <a:path w="121" h="89">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style>
              <a:lnRef idx="0"/>
              <a:fillRef idx="0"/>
              <a:effectRef idx="0"/>
              <a:fontRef idx="minor"/>
            </p:style>
          </p:sp>
          <p:sp>
            <p:nvSpPr>
              <p:cNvPr id="4764" name="CustomShape 1900"/>
              <p:cNvSpPr/>
              <p:nvPr/>
            </p:nvSpPr>
            <p:spPr>
              <a:xfrm>
                <a:off x="5561280" y="3917160"/>
                <a:ext cx="61920" cy="75600"/>
              </a:xfrm>
              <a:custGeom>
                <a:avLst/>
                <a:gdLst/>
                <a:ahLst/>
                <a:rect l="l" t="t" r="r" b="b"/>
                <a:pathLst>
                  <a:path w="2613" h="3178">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style>
              <a:lnRef idx="0"/>
              <a:fillRef idx="0"/>
              <a:effectRef idx="0"/>
              <a:fontRef idx="minor"/>
            </p:style>
          </p:sp>
          <p:sp>
            <p:nvSpPr>
              <p:cNvPr id="4765" name="CustomShape 1901"/>
              <p:cNvSpPr/>
              <p:nvPr/>
            </p:nvSpPr>
            <p:spPr>
              <a:xfrm>
                <a:off x="5571720" y="3945240"/>
                <a:ext cx="4320" cy="4680"/>
              </a:xfrm>
              <a:custGeom>
                <a:avLst/>
                <a:gdLst/>
                <a:ahLst/>
                <a:rect l="l" t="t" r="r" b="b"/>
                <a:pathLst>
                  <a:path w="193" h="218">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style>
              <a:lnRef idx="0"/>
              <a:fillRef idx="0"/>
              <a:effectRef idx="0"/>
              <a:fontRef idx="minor"/>
            </p:style>
          </p:sp>
          <p:sp>
            <p:nvSpPr>
              <p:cNvPr id="4766" name="CustomShape 1902"/>
              <p:cNvSpPr/>
              <p:nvPr/>
            </p:nvSpPr>
            <p:spPr>
              <a:xfrm>
                <a:off x="5579640" y="3961440"/>
                <a:ext cx="4680" cy="4680"/>
              </a:xfrm>
              <a:custGeom>
                <a:avLst/>
                <a:gdLst/>
                <a:ahLst/>
                <a:rect l="l" t="t" r="r" b="b"/>
                <a:pathLst>
                  <a:path w="206" h="218">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style>
              <a:lnRef idx="0"/>
              <a:fillRef idx="0"/>
              <a:effectRef idx="0"/>
              <a:fontRef idx="minor"/>
            </p:style>
          </p:sp>
          <p:sp>
            <p:nvSpPr>
              <p:cNvPr id="4767" name="CustomShape 1903"/>
              <p:cNvSpPr/>
              <p:nvPr/>
            </p:nvSpPr>
            <p:spPr>
              <a:xfrm>
                <a:off x="5617080" y="3965400"/>
                <a:ext cx="8640" cy="9000"/>
              </a:xfrm>
              <a:custGeom>
                <a:avLst/>
                <a:gdLst/>
                <a:ahLst/>
                <a:rect l="l" t="t" r="r" b="b"/>
                <a:pathLst>
                  <a:path w="370" h="392">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style>
              <a:lnRef idx="0"/>
              <a:fillRef idx="0"/>
              <a:effectRef idx="0"/>
              <a:fontRef idx="minor"/>
            </p:style>
          </p:sp>
          <p:sp>
            <p:nvSpPr>
              <p:cNvPr id="4768" name="CustomShape 1904"/>
              <p:cNvSpPr/>
              <p:nvPr/>
            </p:nvSpPr>
            <p:spPr>
              <a:xfrm>
                <a:off x="5631120" y="3971880"/>
                <a:ext cx="3960" cy="3960"/>
              </a:xfrm>
              <a:custGeom>
                <a:avLst/>
                <a:gdLst/>
                <a:ahLst/>
                <a:rect l="l" t="t" r="r" b="b"/>
                <a:pathLst>
                  <a:path w="185" h="179">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style>
              <a:lnRef idx="0"/>
              <a:fillRef idx="0"/>
              <a:effectRef idx="0"/>
              <a:fontRef idx="minor"/>
            </p:style>
          </p:sp>
          <p:sp>
            <p:nvSpPr>
              <p:cNvPr id="4769" name="CustomShape 1905"/>
              <p:cNvSpPr/>
              <p:nvPr/>
            </p:nvSpPr>
            <p:spPr>
              <a:xfrm>
                <a:off x="5619240" y="3994560"/>
                <a:ext cx="52200" cy="17640"/>
              </a:xfrm>
              <a:custGeom>
                <a:avLst/>
                <a:gdLst/>
                <a:ahLst/>
                <a:rect l="l" t="t" r="r" b="b"/>
                <a:pathLst>
                  <a:path w="2206" h="759">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style>
              <a:lnRef idx="0"/>
              <a:fillRef idx="0"/>
              <a:effectRef idx="0"/>
              <a:fontRef idx="minor"/>
            </p:style>
          </p:sp>
          <p:sp>
            <p:nvSpPr>
              <p:cNvPr id="4770" name="CustomShape 1906"/>
              <p:cNvSpPr/>
              <p:nvPr/>
            </p:nvSpPr>
            <p:spPr>
              <a:xfrm>
                <a:off x="5660640" y="4001040"/>
                <a:ext cx="6480" cy="1800"/>
              </a:xfrm>
              <a:custGeom>
                <a:avLst/>
                <a:gdLst/>
                <a:ahLst/>
                <a:rect l="l" t="t" r="r" b="b"/>
                <a:pathLst>
                  <a:path w="285" h="98">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style>
              <a:lnRef idx="0"/>
              <a:fillRef idx="0"/>
              <a:effectRef idx="0"/>
              <a:fontRef idx="minor"/>
            </p:style>
          </p:sp>
          <p:sp>
            <p:nvSpPr>
              <p:cNvPr id="4771" name="CustomShape 1907"/>
              <p:cNvSpPr/>
              <p:nvPr/>
            </p:nvSpPr>
            <p:spPr>
              <a:xfrm>
                <a:off x="5670720" y="4008600"/>
                <a:ext cx="6480" cy="5040"/>
              </a:xfrm>
              <a:custGeom>
                <a:avLst/>
                <a:gdLst/>
                <a:ahLst/>
                <a:rect l="l" t="t" r="r" b="b"/>
                <a:pathLst>
                  <a:path w="285" h="227">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style>
              <a:lnRef idx="0"/>
              <a:fillRef idx="0"/>
              <a:effectRef idx="0"/>
              <a:fontRef idx="minor"/>
            </p:style>
          </p:sp>
          <p:sp>
            <p:nvSpPr>
              <p:cNvPr id="4772" name="CustomShape 1908"/>
              <p:cNvSpPr/>
              <p:nvPr/>
            </p:nvSpPr>
            <p:spPr>
              <a:xfrm>
                <a:off x="5677200" y="4010400"/>
                <a:ext cx="5400" cy="2880"/>
              </a:xfrm>
              <a:custGeom>
                <a:avLst/>
                <a:gdLst/>
                <a:ahLst/>
                <a:rect l="l" t="t" r="r" b="b"/>
                <a:pathLst>
                  <a:path w="247" h="139">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style>
              <a:lnRef idx="0"/>
              <a:fillRef idx="0"/>
              <a:effectRef idx="0"/>
              <a:fontRef idx="minor"/>
            </p:style>
          </p:sp>
          <p:sp>
            <p:nvSpPr>
              <p:cNvPr id="4773" name="CustomShape 1909"/>
              <p:cNvSpPr/>
              <p:nvPr/>
            </p:nvSpPr>
            <p:spPr>
              <a:xfrm>
                <a:off x="5682960" y="4010400"/>
                <a:ext cx="6840" cy="5040"/>
              </a:xfrm>
              <a:custGeom>
                <a:avLst/>
                <a:gdLst/>
                <a:ahLst/>
                <a:rect l="l" t="t" r="r" b="b"/>
                <a:pathLst>
                  <a:path w="309" h="221">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style>
              <a:lnRef idx="0"/>
              <a:fillRef idx="0"/>
              <a:effectRef idx="0"/>
              <a:fontRef idx="minor"/>
            </p:style>
          </p:sp>
          <p:sp>
            <p:nvSpPr>
              <p:cNvPr id="4774" name="CustomShape 1910"/>
              <p:cNvSpPr/>
              <p:nvPr/>
            </p:nvSpPr>
            <p:spPr>
              <a:xfrm>
                <a:off x="5687280" y="4009320"/>
                <a:ext cx="10440" cy="5040"/>
              </a:xfrm>
              <a:custGeom>
                <a:avLst/>
                <a:gdLst/>
                <a:ahLst/>
                <a:rect l="l" t="t" r="r" b="b"/>
                <a:pathLst>
                  <a:path w="453" h="224">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style>
              <a:lnRef idx="0"/>
              <a:fillRef idx="0"/>
              <a:effectRef idx="0"/>
              <a:fontRef idx="minor"/>
            </p:style>
          </p:sp>
          <p:sp>
            <p:nvSpPr>
              <p:cNvPr id="4775" name="CustomShape 1911"/>
              <p:cNvSpPr/>
              <p:nvPr/>
            </p:nvSpPr>
            <p:spPr>
              <a:xfrm>
                <a:off x="5699880" y="4010040"/>
                <a:ext cx="13680" cy="3240"/>
              </a:xfrm>
              <a:custGeom>
                <a:avLst/>
                <a:gdLst/>
                <a:ahLst/>
                <a:rect l="l" t="t" r="r" b="b"/>
                <a:pathLst>
                  <a:path w="588" h="155">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style>
              <a:lnRef idx="0"/>
              <a:fillRef idx="0"/>
              <a:effectRef idx="0"/>
              <a:fontRef idx="minor"/>
            </p:style>
          </p:sp>
          <p:sp>
            <p:nvSpPr>
              <p:cNvPr id="4776" name="CustomShape 1912"/>
              <p:cNvSpPr/>
              <p:nvPr/>
            </p:nvSpPr>
            <p:spPr>
              <a:xfrm>
                <a:off x="5694480" y="4018320"/>
                <a:ext cx="12600" cy="5040"/>
              </a:xfrm>
              <a:custGeom>
                <a:avLst/>
                <a:gdLst/>
                <a:ahLst/>
                <a:rect l="l" t="t" r="r" b="b"/>
                <a:pathLst>
                  <a:path w="543" h="224">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style>
              <a:lnRef idx="0"/>
              <a:fillRef idx="0"/>
              <a:effectRef idx="0"/>
              <a:fontRef idx="minor"/>
            </p:style>
          </p:sp>
          <p:sp>
            <p:nvSpPr>
              <p:cNvPr id="4777" name="CustomShape 1913"/>
              <p:cNvSpPr/>
              <p:nvPr/>
            </p:nvSpPr>
            <p:spPr>
              <a:xfrm>
                <a:off x="5736240" y="3975840"/>
                <a:ext cx="5040" cy="3960"/>
              </a:xfrm>
              <a:custGeom>
                <a:avLst/>
                <a:gdLst/>
                <a:ahLst/>
                <a:rect l="l" t="t" r="r" b="b"/>
                <a:pathLst>
                  <a:path w="233" h="178">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style>
              <a:lnRef idx="0"/>
              <a:fillRef idx="0"/>
              <a:effectRef idx="0"/>
              <a:fontRef idx="minor"/>
            </p:style>
          </p:sp>
          <p:sp>
            <p:nvSpPr>
              <p:cNvPr id="4778" name="CustomShape 1914"/>
              <p:cNvSpPr/>
              <p:nvPr/>
            </p:nvSpPr>
            <p:spPr>
              <a:xfrm>
                <a:off x="5747040" y="3974040"/>
                <a:ext cx="16560" cy="6120"/>
              </a:xfrm>
              <a:custGeom>
                <a:avLst/>
                <a:gdLst/>
                <a:ahLst/>
                <a:rect l="l" t="t" r="r" b="b"/>
                <a:pathLst>
                  <a:path w="708" h="278">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style>
              <a:lnRef idx="0"/>
              <a:fillRef idx="0"/>
              <a:effectRef idx="0"/>
              <a:fontRef idx="minor"/>
            </p:style>
          </p:sp>
          <p:sp>
            <p:nvSpPr>
              <p:cNvPr id="4779" name="CustomShape 1915"/>
              <p:cNvSpPr/>
              <p:nvPr/>
            </p:nvSpPr>
            <p:spPr>
              <a:xfrm>
                <a:off x="5694840" y="3944520"/>
                <a:ext cx="36360" cy="46440"/>
              </a:xfrm>
              <a:custGeom>
                <a:avLst/>
                <a:gdLst/>
                <a:ahLst/>
                <a:rect l="l" t="t" r="r" b="b"/>
                <a:pathLst>
                  <a:path w="1537" h="1964">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style>
              <a:lnRef idx="0"/>
              <a:fillRef idx="0"/>
              <a:effectRef idx="0"/>
              <a:fontRef idx="minor"/>
            </p:style>
          </p:sp>
          <p:sp>
            <p:nvSpPr>
              <p:cNvPr id="4780" name="CustomShape 1916"/>
              <p:cNvSpPr/>
              <p:nvPr/>
            </p:nvSpPr>
            <p:spPr>
              <a:xfrm>
                <a:off x="5743800" y="3940560"/>
                <a:ext cx="7920" cy="19440"/>
              </a:xfrm>
              <a:custGeom>
                <a:avLst/>
                <a:gdLst/>
                <a:ahLst/>
                <a:rect l="l" t="t" r="r" b="b"/>
                <a:pathLst>
                  <a:path w="345" h="833">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style>
              <a:lnRef idx="0"/>
              <a:fillRef idx="0"/>
              <a:effectRef idx="0"/>
              <a:fontRef idx="minor"/>
            </p:style>
          </p:sp>
          <p:sp>
            <p:nvSpPr>
              <p:cNvPr id="4781" name="CustomShape 1917"/>
              <p:cNvSpPr/>
              <p:nvPr/>
            </p:nvSpPr>
            <p:spPr>
              <a:xfrm>
                <a:off x="5748120" y="3938040"/>
                <a:ext cx="3240" cy="2880"/>
              </a:xfrm>
              <a:custGeom>
                <a:avLst/>
                <a:gdLst/>
                <a:ahLst/>
                <a:rect l="l" t="t" r="r" b="b"/>
                <a:pathLst>
                  <a:path w="149" h="135">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style>
              <a:lnRef idx="0"/>
              <a:fillRef idx="0"/>
              <a:effectRef idx="0"/>
              <a:fontRef idx="minor"/>
            </p:style>
          </p:sp>
          <p:sp>
            <p:nvSpPr>
              <p:cNvPr id="4782" name="CustomShape 1918"/>
              <p:cNvSpPr/>
              <p:nvPr/>
            </p:nvSpPr>
            <p:spPr>
              <a:xfrm>
                <a:off x="5760720" y="3955680"/>
                <a:ext cx="5040" cy="1440"/>
              </a:xfrm>
              <a:custGeom>
                <a:avLst/>
                <a:gdLst/>
                <a:ahLst/>
                <a:rect l="l" t="t" r="r" b="b"/>
                <a:pathLst>
                  <a:path w="231" h="77">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style>
              <a:lnRef idx="0"/>
              <a:fillRef idx="0"/>
              <a:effectRef idx="0"/>
              <a:fontRef idx="minor"/>
            </p:style>
          </p:sp>
          <p:sp>
            <p:nvSpPr>
              <p:cNvPr id="4783" name="CustomShape 1919"/>
              <p:cNvSpPr/>
              <p:nvPr/>
            </p:nvSpPr>
            <p:spPr>
              <a:xfrm>
                <a:off x="5762160" y="3957480"/>
                <a:ext cx="20520" cy="12240"/>
              </a:xfrm>
              <a:custGeom>
                <a:avLst/>
                <a:gdLst/>
                <a:ahLst/>
                <a:rect l="l" t="t" r="r" b="b"/>
                <a:pathLst>
                  <a:path w="876" h="53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style>
              <a:lnRef idx="0"/>
              <a:fillRef idx="0"/>
              <a:effectRef idx="0"/>
              <a:fontRef idx="minor"/>
            </p:style>
          </p:sp>
          <p:sp>
            <p:nvSpPr>
              <p:cNvPr id="4784" name="CustomShape 1920"/>
              <p:cNvSpPr/>
              <p:nvPr/>
            </p:nvSpPr>
            <p:spPr>
              <a:xfrm>
                <a:off x="5863680" y="3984120"/>
                <a:ext cx="21600" cy="13320"/>
              </a:xfrm>
              <a:custGeom>
                <a:avLst/>
                <a:gdLst/>
                <a:ahLst/>
                <a:rect l="l" t="t" r="r" b="b"/>
                <a:pathLst>
                  <a:path w="925" h="568">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style>
              <a:lnRef idx="0"/>
              <a:fillRef idx="0"/>
              <a:effectRef idx="0"/>
              <a:fontRef idx="minor"/>
            </p:style>
          </p:sp>
          <p:sp>
            <p:nvSpPr>
              <p:cNvPr id="4785" name="CustomShape 1921"/>
              <p:cNvSpPr/>
              <p:nvPr/>
            </p:nvSpPr>
            <p:spPr>
              <a:xfrm>
                <a:off x="5898240" y="3990240"/>
                <a:ext cx="7920" cy="10800"/>
              </a:xfrm>
              <a:custGeom>
                <a:avLst/>
                <a:gdLst/>
                <a:ahLst/>
                <a:rect l="l" t="t" r="r" b="b"/>
                <a:pathLst>
                  <a:path w="346" h="47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style>
              <a:lnRef idx="0"/>
              <a:fillRef idx="0"/>
              <a:effectRef idx="0"/>
              <a:fontRef idx="minor"/>
            </p:style>
          </p:sp>
          <p:sp>
            <p:nvSpPr>
              <p:cNvPr id="4786" name="CustomShape 1922"/>
              <p:cNvSpPr/>
              <p:nvPr/>
            </p:nvSpPr>
            <p:spPr>
              <a:xfrm>
                <a:off x="5927760" y="4018320"/>
                <a:ext cx="5760" cy="4320"/>
              </a:xfrm>
              <a:custGeom>
                <a:avLst/>
                <a:gdLst/>
                <a:ahLst/>
                <a:rect l="l" t="t" r="r" b="b"/>
                <a:pathLst>
                  <a:path w="260" h="201">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style>
              <a:lnRef idx="0"/>
              <a:fillRef idx="0"/>
              <a:effectRef idx="0"/>
              <a:fontRef idx="minor"/>
            </p:style>
          </p:sp>
          <p:sp>
            <p:nvSpPr>
              <p:cNvPr id="4787" name="CustomShape 1923"/>
              <p:cNvSpPr/>
              <p:nvPr/>
            </p:nvSpPr>
            <p:spPr>
              <a:xfrm>
                <a:off x="5919840" y="4006440"/>
                <a:ext cx="10080" cy="5760"/>
              </a:xfrm>
              <a:custGeom>
                <a:avLst/>
                <a:gdLst/>
                <a:ahLst/>
                <a:rect l="l" t="t" r="r" b="b"/>
                <a:pathLst>
                  <a:path w="440" h="253">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style>
              <a:lnRef idx="0"/>
              <a:fillRef idx="0"/>
              <a:effectRef idx="0"/>
              <a:fontRef idx="minor"/>
            </p:style>
          </p:sp>
          <p:sp>
            <p:nvSpPr>
              <p:cNvPr id="4788" name="CustomShape 1924"/>
              <p:cNvSpPr/>
              <p:nvPr/>
            </p:nvSpPr>
            <p:spPr>
              <a:xfrm>
                <a:off x="5910120" y="3999600"/>
                <a:ext cx="4320" cy="4680"/>
              </a:xfrm>
              <a:custGeom>
                <a:avLst/>
                <a:gdLst/>
                <a:ahLst/>
                <a:rect l="l" t="t" r="r" b="b"/>
                <a:pathLst>
                  <a:path w="189" h="213">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style>
              <a:lnRef idx="0"/>
              <a:fillRef idx="0"/>
              <a:effectRef idx="0"/>
              <a:fontRef idx="minor"/>
            </p:style>
          </p:sp>
          <p:sp>
            <p:nvSpPr>
              <p:cNvPr id="4789" name="CustomShape 1925"/>
              <p:cNvSpPr/>
              <p:nvPr/>
            </p:nvSpPr>
            <p:spPr>
              <a:xfrm>
                <a:off x="5951880" y="4093200"/>
                <a:ext cx="18000" cy="14040"/>
              </a:xfrm>
              <a:custGeom>
                <a:avLst/>
                <a:gdLst/>
                <a:ahLst/>
                <a:rect l="l" t="t" r="r" b="b"/>
                <a:pathLst>
                  <a:path w="765" h="605">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style>
              <a:lnRef idx="0"/>
              <a:fillRef idx="0"/>
              <a:effectRef idx="0"/>
              <a:fontRef idx="minor"/>
            </p:style>
          </p:sp>
          <p:sp>
            <p:nvSpPr>
              <p:cNvPr id="4790" name="CustomShape 1926"/>
              <p:cNvSpPr/>
              <p:nvPr/>
            </p:nvSpPr>
            <p:spPr>
              <a:xfrm>
                <a:off x="6001560" y="4194720"/>
                <a:ext cx="12240" cy="17640"/>
              </a:xfrm>
              <a:custGeom>
                <a:avLst/>
                <a:gdLst/>
                <a:ahLst/>
                <a:rect l="l" t="t" r="r" b="b"/>
                <a:pathLst>
                  <a:path w="524" h="749">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style>
              <a:lnRef idx="0"/>
              <a:fillRef idx="0"/>
              <a:effectRef idx="0"/>
              <a:fontRef idx="minor"/>
            </p:style>
          </p:sp>
          <p:sp>
            <p:nvSpPr>
              <p:cNvPr id="4791" name="CustomShape 1927"/>
              <p:cNvSpPr/>
              <p:nvPr/>
            </p:nvSpPr>
            <p:spPr>
              <a:xfrm>
                <a:off x="6007320" y="4211640"/>
                <a:ext cx="27000" cy="37440"/>
              </a:xfrm>
              <a:custGeom>
                <a:avLst/>
                <a:gdLst/>
                <a:ahLst/>
                <a:rect l="l" t="t" r="r" b="b"/>
                <a:pathLst>
                  <a:path w="1147" h="1579">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style>
              <a:lnRef idx="0"/>
              <a:fillRef idx="0"/>
              <a:effectRef idx="0"/>
              <a:fontRef idx="minor"/>
            </p:style>
          </p:sp>
          <p:sp>
            <p:nvSpPr>
              <p:cNvPr id="4792" name="CustomShape 1928"/>
              <p:cNvSpPr/>
              <p:nvPr/>
            </p:nvSpPr>
            <p:spPr>
              <a:xfrm>
                <a:off x="5966280" y="4241880"/>
                <a:ext cx="43560" cy="48240"/>
              </a:xfrm>
              <a:custGeom>
                <a:avLst/>
                <a:gdLst/>
                <a:ahLst/>
                <a:rect l="l" t="t" r="r" b="b"/>
                <a:pathLst>
                  <a:path w="1842" h="2041">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style>
              <a:lnRef idx="0"/>
              <a:fillRef idx="0"/>
              <a:effectRef idx="0"/>
              <a:fontRef idx="minor"/>
            </p:style>
          </p:sp>
          <p:sp>
            <p:nvSpPr>
              <p:cNvPr id="4793" name="CustomShape 1929"/>
              <p:cNvSpPr/>
              <p:nvPr/>
            </p:nvSpPr>
            <p:spPr>
              <a:xfrm>
                <a:off x="5973120" y="4291200"/>
                <a:ext cx="2160" cy="2520"/>
              </a:xfrm>
              <a:custGeom>
                <a:avLst/>
                <a:gdLst/>
                <a:ahLst/>
                <a:rect l="l" t="t" r="r" b="b"/>
                <a:pathLst>
                  <a:path w="99" h="124">
                    <a:moveTo>
                      <a:pt x="13" y="1"/>
                    </a:moveTo>
                    <a:lnTo>
                      <a:pt x="0" y="124"/>
                    </a:lnTo>
                    <a:lnTo>
                      <a:pt x="99" y="124"/>
                    </a:lnTo>
                    <a:cubicBezTo>
                      <a:pt x="62" y="87"/>
                      <a:pt x="25" y="50"/>
                      <a:pt x="13" y="1"/>
                    </a:cubicBezTo>
                    <a:close/>
                  </a:path>
                </a:pathLst>
              </a:custGeom>
              <a:solidFill>
                <a:srgbClr val="5f7d95"/>
              </a:solidFill>
              <a:ln>
                <a:noFill/>
              </a:ln>
            </p:spPr>
            <p:style>
              <a:lnRef idx="0"/>
              <a:fillRef idx="0"/>
              <a:effectRef idx="0"/>
              <a:fontRef idx="minor"/>
            </p:style>
          </p:sp>
          <p:sp>
            <p:nvSpPr>
              <p:cNvPr id="4794" name="CustomShape 1930"/>
              <p:cNvSpPr/>
              <p:nvPr/>
            </p:nvSpPr>
            <p:spPr>
              <a:xfrm>
                <a:off x="5841360" y="4243680"/>
                <a:ext cx="21600" cy="21600"/>
              </a:xfrm>
              <a:custGeom>
                <a:avLst/>
                <a:gdLst/>
                <a:ahLst/>
                <a:rect l="l" t="t" r="r" b="b"/>
                <a:pathLst>
                  <a:path w="925" h="922">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style>
              <a:lnRef idx="0"/>
              <a:fillRef idx="0"/>
              <a:effectRef idx="0"/>
              <a:fontRef idx="minor"/>
            </p:style>
          </p:sp>
          <p:sp>
            <p:nvSpPr>
              <p:cNvPr id="4795" name="CustomShape 1931"/>
              <p:cNvSpPr/>
              <p:nvPr/>
            </p:nvSpPr>
            <p:spPr>
              <a:xfrm>
                <a:off x="5859360" y="4235760"/>
                <a:ext cx="3240" cy="5400"/>
              </a:xfrm>
              <a:custGeom>
                <a:avLst/>
                <a:gdLst/>
                <a:ahLst/>
                <a:rect l="l" t="t" r="r" b="b"/>
                <a:pathLst>
                  <a:path w="154" h="234">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style>
              <a:lnRef idx="0"/>
              <a:fillRef idx="0"/>
              <a:effectRef idx="0"/>
              <a:fontRef idx="minor"/>
            </p:style>
          </p:sp>
          <p:sp>
            <p:nvSpPr>
              <p:cNvPr id="4796" name="CustomShape 1932"/>
              <p:cNvSpPr/>
              <p:nvPr/>
            </p:nvSpPr>
            <p:spPr>
              <a:xfrm>
                <a:off x="5835600" y="4235400"/>
                <a:ext cx="2160" cy="2520"/>
              </a:xfrm>
              <a:custGeom>
                <a:avLst/>
                <a:gdLst/>
                <a:ahLst/>
                <a:rect l="l" t="t" r="r" b="b"/>
                <a:pathLst>
                  <a:path w="111" h="125">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style>
              <a:lnRef idx="0"/>
              <a:fillRef idx="0"/>
              <a:effectRef idx="0"/>
              <a:fontRef idx="minor"/>
            </p:style>
          </p:sp>
          <p:sp>
            <p:nvSpPr>
              <p:cNvPr id="4797" name="CustomShape 1933"/>
              <p:cNvSpPr/>
              <p:nvPr/>
            </p:nvSpPr>
            <p:spPr>
              <a:xfrm>
                <a:off x="5479920" y="3889800"/>
                <a:ext cx="11520" cy="24120"/>
              </a:xfrm>
              <a:custGeom>
                <a:avLst/>
                <a:gdLst/>
                <a:ahLst/>
                <a:rect l="l" t="t" r="r" b="b"/>
                <a:pathLst>
                  <a:path w="494" h="1023">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style>
              <a:lnRef idx="0"/>
              <a:fillRef idx="0"/>
              <a:effectRef idx="0"/>
              <a:fontRef idx="minor"/>
            </p:style>
          </p:sp>
          <p:sp>
            <p:nvSpPr>
              <p:cNvPr id="4798" name="CustomShape 1934"/>
              <p:cNvSpPr/>
              <p:nvPr/>
            </p:nvSpPr>
            <p:spPr>
              <a:xfrm>
                <a:off x="5270040" y="4034160"/>
                <a:ext cx="40680" cy="92880"/>
              </a:xfrm>
              <a:custGeom>
                <a:avLst/>
                <a:gdLst/>
                <a:ahLst/>
                <a:rect l="l" t="t" r="r" b="b"/>
                <a:pathLst>
                  <a:path w="1726" h="3899">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style>
              <a:lnRef idx="0"/>
              <a:fillRef idx="0"/>
              <a:effectRef idx="0"/>
              <a:fontRef idx="minor"/>
            </p:style>
          </p:sp>
          <p:sp>
            <p:nvSpPr>
              <p:cNvPr id="4799" name="CustomShape 1935"/>
              <p:cNvSpPr/>
              <p:nvPr/>
            </p:nvSpPr>
            <p:spPr>
              <a:xfrm>
                <a:off x="5361120" y="3382560"/>
                <a:ext cx="12240" cy="9000"/>
              </a:xfrm>
              <a:custGeom>
                <a:avLst/>
                <a:gdLst/>
                <a:ahLst/>
                <a:rect l="l" t="t" r="r" b="b"/>
                <a:pathLst>
                  <a:path w="528" h="386">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style>
              <a:lnRef idx="0"/>
              <a:fillRef idx="0"/>
              <a:effectRef idx="0"/>
              <a:fontRef idx="minor"/>
            </p:style>
          </p:sp>
          <p:sp>
            <p:nvSpPr>
              <p:cNvPr id="4800" name="CustomShape 1936"/>
              <p:cNvSpPr/>
              <p:nvPr/>
            </p:nvSpPr>
            <p:spPr>
              <a:xfrm>
                <a:off x="5302440" y="3394440"/>
                <a:ext cx="12240" cy="8640"/>
              </a:xfrm>
              <a:custGeom>
                <a:avLst/>
                <a:gdLst/>
                <a:ahLst/>
                <a:rect l="l" t="t" r="r" b="b"/>
                <a:pathLst>
                  <a:path w="531" h="38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style>
              <a:lnRef idx="0"/>
              <a:fillRef idx="0"/>
              <a:effectRef idx="0"/>
              <a:fontRef idx="minor"/>
            </p:style>
          </p:sp>
          <p:sp>
            <p:nvSpPr>
              <p:cNvPr id="4801" name="CustomShape 1937"/>
              <p:cNvSpPr/>
              <p:nvPr/>
            </p:nvSpPr>
            <p:spPr>
              <a:xfrm>
                <a:off x="5426640" y="3345480"/>
                <a:ext cx="9720" cy="5400"/>
              </a:xfrm>
              <a:custGeom>
                <a:avLst/>
                <a:gdLst/>
                <a:ahLst/>
                <a:rect l="l" t="t" r="r" b="b"/>
                <a:pathLst>
                  <a:path w="420" h="235">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style>
              <a:lnRef idx="0"/>
              <a:fillRef idx="0"/>
              <a:effectRef idx="0"/>
              <a:fontRef idx="minor"/>
            </p:style>
          </p:sp>
          <p:sp>
            <p:nvSpPr>
              <p:cNvPr id="4802" name="CustomShape 1938"/>
              <p:cNvSpPr/>
              <p:nvPr/>
            </p:nvSpPr>
            <p:spPr>
              <a:xfrm>
                <a:off x="5653800" y="3332160"/>
                <a:ext cx="11520" cy="5760"/>
              </a:xfrm>
              <a:custGeom>
                <a:avLst/>
                <a:gdLst/>
                <a:ahLst/>
                <a:rect l="l" t="t" r="r" b="b"/>
                <a:pathLst>
                  <a:path w="498" h="25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style>
              <a:lnRef idx="0"/>
              <a:fillRef idx="0"/>
              <a:effectRef idx="0"/>
              <a:fontRef idx="minor"/>
            </p:style>
          </p:sp>
          <p:sp>
            <p:nvSpPr>
              <p:cNvPr id="4803" name="CustomShape 1939"/>
              <p:cNvSpPr/>
              <p:nvPr/>
            </p:nvSpPr>
            <p:spPr>
              <a:xfrm>
                <a:off x="5386320" y="3236400"/>
                <a:ext cx="15840" cy="6480"/>
              </a:xfrm>
              <a:custGeom>
                <a:avLst/>
                <a:gdLst/>
                <a:ahLst/>
                <a:rect l="l" t="t" r="r" b="b"/>
                <a:pathLst>
                  <a:path w="672" h="291">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style>
              <a:lnRef idx="0"/>
              <a:fillRef idx="0"/>
              <a:effectRef idx="0"/>
              <a:fontRef idx="minor"/>
            </p:style>
          </p:sp>
          <p:sp>
            <p:nvSpPr>
              <p:cNvPr id="4804" name="CustomShape 1940"/>
              <p:cNvSpPr/>
              <p:nvPr/>
            </p:nvSpPr>
            <p:spPr>
              <a:xfrm>
                <a:off x="5365800" y="3240720"/>
                <a:ext cx="18000" cy="7200"/>
              </a:xfrm>
              <a:custGeom>
                <a:avLst/>
                <a:gdLst/>
                <a:ahLst/>
                <a:rect l="l" t="t" r="r" b="b"/>
                <a:pathLst>
                  <a:path w="776" h="314">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style>
              <a:lnRef idx="0"/>
              <a:fillRef idx="0"/>
              <a:effectRef idx="0"/>
              <a:fontRef idx="minor"/>
            </p:style>
          </p:sp>
          <p:sp>
            <p:nvSpPr>
              <p:cNvPr id="4805" name="CustomShape 1941"/>
              <p:cNvSpPr/>
              <p:nvPr/>
            </p:nvSpPr>
            <p:spPr>
              <a:xfrm>
                <a:off x="5354640" y="3246840"/>
                <a:ext cx="10440" cy="5400"/>
              </a:xfrm>
              <a:custGeom>
                <a:avLst/>
                <a:gdLst/>
                <a:ahLst/>
                <a:rect l="l" t="t" r="r" b="b"/>
                <a:pathLst>
                  <a:path w="457" h="235">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style>
              <a:lnRef idx="0"/>
              <a:fillRef idx="0"/>
              <a:effectRef idx="0"/>
              <a:fontRef idx="minor"/>
            </p:style>
          </p:sp>
          <p:sp>
            <p:nvSpPr>
              <p:cNvPr id="4806" name="CustomShape 1942"/>
              <p:cNvSpPr/>
              <p:nvPr/>
            </p:nvSpPr>
            <p:spPr>
              <a:xfrm>
                <a:off x="5346720" y="3248640"/>
                <a:ext cx="7560" cy="5040"/>
              </a:xfrm>
              <a:custGeom>
                <a:avLst/>
                <a:gdLst/>
                <a:ahLst/>
                <a:rect l="l" t="t" r="r" b="b"/>
                <a:pathLst>
                  <a:path w="328" h="219">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style>
              <a:lnRef idx="0"/>
              <a:fillRef idx="0"/>
              <a:effectRef idx="0"/>
              <a:fontRef idx="minor"/>
            </p:style>
          </p:sp>
          <p:sp>
            <p:nvSpPr>
              <p:cNvPr id="4807" name="CustomShape 1943"/>
              <p:cNvSpPr/>
              <p:nvPr/>
            </p:nvSpPr>
            <p:spPr>
              <a:xfrm>
                <a:off x="5327640" y="3247200"/>
                <a:ext cx="6480" cy="3600"/>
              </a:xfrm>
              <a:custGeom>
                <a:avLst/>
                <a:gdLst/>
                <a:ahLst/>
                <a:rect l="l" t="t" r="r" b="b"/>
                <a:pathLst>
                  <a:path w="286" h="166">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style>
              <a:lnRef idx="0"/>
              <a:fillRef idx="0"/>
              <a:effectRef idx="0"/>
              <a:fontRef idx="minor"/>
            </p:style>
          </p:sp>
          <p:sp>
            <p:nvSpPr>
              <p:cNvPr id="4808" name="CustomShape 1944"/>
              <p:cNvSpPr/>
              <p:nvPr/>
            </p:nvSpPr>
            <p:spPr>
              <a:xfrm>
                <a:off x="5296320" y="3240000"/>
                <a:ext cx="26280" cy="11160"/>
              </a:xfrm>
              <a:custGeom>
                <a:avLst/>
                <a:gdLst/>
                <a:ahLst/>
                <a:rect l="l" t="t" r="r" b="b"/>
                <a:pathLst>
                  <a:path w="1122" h="489">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style>
              <a:lnRef idx="0"/>
              <a:fillRef idx="0"/>
              <a:effectRef idx="0"/>
              <a:fontRef idx="minor"/>
            </p:style>
          </p:sp>
          <p:sp>
            <p:nvSpPr>
              <p:cNvPr id="4809" name="CustomShape 1945"/>
              <p:cNvSpPr/>
              <p:nvPr/>
            </p:nvSpPr>
            <p:spPr>
              <a:xfrm>
                <a:off x="5283000" y="3240360"/>
                <a:ext cx="22320" cy="6840"/>
              </a:xfrm>
              <a:custGeom>
                <a:avLst/>
                <a:gdLst/>
                <a:ahLst/>
                <a:rect l="l" t="t" r="r" b="b"/>
                <a:pathLst>
                  <a:path w="946" h="299">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style>
              <a:lnRef idx="0"/>
              <a:fillRef idx="0"/>
              <a:effectRef idx="0"/>
              <a:fontRef idx="minor"/>
            </p:style>
          </p:sp>
          <p:sp>
            <p:nvSpPr>
              <p:cNvPr id="4810" name="CustomShape 1946"/>
              <p:cNvSpPr/>
              <p:nvPr/>
            </p:nvSpPr>
            <p:spPr>
              <a:xfrm>
                <a:off x="5343840" y="3242160"/>
                <a:ext cx="8640" cy="1800"/>
              </a:xfrm>
              <a:custGeom>
                <a:avLst/>
                <a:gdLst/>
                <a:ahLst/>
                <a:rect l="l" t="t" r="r" b="b"/>
                <a:pathLst>
                  <a:path w="372" h="88">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style>
              <a:lnRef idx="0"/>
              <a:fillRef idx="0"/>
              <a:effectRef idx="0"/>
              <a:fontRef idx="minor"/>
            </p:style>
          </p:sp>
          <p:sp>
            <p:nvSpPr>
              <p:cNvPr id="4811" name="CustomShape 1947"/>
              <p:cNvSpPr/>
              <p:nvPr/>
            </p:nvSpPr>
            <p:spPr>
              <a:xfrm>
                <a:off x="5333760" y="3240000"/>
                <a:ext cx="14400" cy="2520"/>
              </a:xfrm>
              <a:custGeom>
                <a:avLst/>
                <a:gdLst/>
                <a:ahLst/>
                <a:rect l="l" t="t" r="r" b="b"/>
                <a:pathLst>
                  <a:path w="618" h="125">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style>
              <a:lnRef idx="0"/>
              <a:fillRef idx="0"/>
              <a:effectRef idx="0"/>
              <a:fontRef idx="minor"/>
            </p:style>
          </p:sp>
          <p:sp>
            <p:nvSpPr>
              <p:cNvPr id="4812" name="CustomShape 1948"/>
              <p:cNvSpPr/>
              <p:nvPr/>
            </p:nvSpPr>
            <p:spPr>
              <a:xfrm>
                <a:off x="5337720" y="3237120"/>
                <a:ext cx="21240" cy="5040"/>
              </a:xfrm>
              <a:custGeom>
                <a:avLst/>
                <a:gdLst/>
                <a:ahLst/>
                <a:rect l="l" t="t" r="r" b="b"/>
                <a:pathLst>
                  <a:path w="901" h="219">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style>
              <a:lnRef idx="0"/>
              <a:fillRef idx="0"/>
              <a:effectRef idx="0"/>
              <a:fontRef idx="minor"/>
            </p:style>
          </p:sp>
          <p:sp>
            <p:nvSpPr>
              <p:cNvPr id="4813" name="CustomShape 1949"/>
              <p:cNvSpPr/>
              <p:nvPr/>
            </p:nvSpPr>
            <p:spPr>
              <a:xfrm>
                <a:off x="5359680" y="3240720"/>
                <a:ext cx="5400" cy="1440"/>
              </a:xfrm>
              <a:custGeom>
                <a:avLst/>
                <a:gdLst/>
                <a:ahLst/>
                <a:rect l="l" t="t" r="r" b="b"/>
                <a:pathLst>
                  <a:path w="247" h="75">
                    <a:moveTo>
                      <a:pt x="62" y="0"/>
                    </a:moveTo>
                    <a:cubicBezTo>
                      <a:pt x="0" y="0"/>
                      <a:pt x="49" y="62"/>
                      <a:pt x="136" y="74"/>
                    </a:cubicBezTo>
                    <a:cubicBezTo>
                      <a:pt x="246" y="74"/>
                      <a:pt x="123" y="0"/>
                      <a:pt x="62" y="0"/>
                    </a:cubicBezTo>
                    <a:close/>
                  </a:path>
                </a:pathLst>
              </a:custGeom>
              <a:solidFill>
                <a:srgbClr val="5f7d95"/>
              </a:solidFill>
              <a:ln>
                <a:noFill/>
              </a:ln>
            </p:spPr>
            <p:style>
              <a:lnRef idx="0"/>
              <a:fillRef idx="0"/>
              <a:effectRef idx="0"/>
              <a:fontRef idx="minor"/>
            </p:style>
          </p:sp>
          <p:sp>
            <p:nvSpPr>
              <p:cNvPr id="4814" name="CustomShape 1950"/>
              <p:cNvSpPr/>
              <p:nvPr/>
            </p:nvSpPr>
            <p:spPr>
              <a:xfrm>
                <a:off x="5360040" y="3237840"/>
                <a:ext cx="2160" cy="1800"/>
              </a:xfrm>
              <a:custGeom>
                <a:avLst/>
                <a:gdLst/>
                <a:ahLst/>
                <a:rect l="l" t="t" r="r" b="b"/>
                <a:pathLst>
                  <a:path w="107" h="86">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style>
              <a:lnRef idx="0"/>
              <a:fillRef idx="0"/>
              <a:effectRef idx="0"/>
              <a:fontRef idx="minor"/>
            </p:style>
          </p:sp>
          <p:sp>
            <p:nvSpPr>
              <p:cNvPr id="4815" name="CustomShape 1951"/>
              <p:cNvSpPr/>
              <p:nvPr/>
            </p:nvSpPr>
            <p:spPr>
              <a:xfrm>
                <a:off x="5346720" y="3231000"/>
                <a:ext cx="16560" cy="4680"/>
              </a:xfrm>
              <a:custGeom>
                <a:avLst/>
                <a:gdLst/>
                <a:ahLst/>
                <a:rect l="l" t="t" r="r" b="b"/>
                <a:pathLst>
                  <a:path w="710" h="215">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style>
              <a:lnRef idx="0"/>
              <a:fillRef idx="0"/>
              <a:effectRef idx="0"/>
              <a:fontRef idx="minor"/>
            </p:style>
          </p:sp>
          <p:sp>
            <p:nvSpPr>
              <p:cNvPr id="4816" name="CustomShape 1952"/>
              <p:cNvSpPr/>
              <p:nvPr/>
            </p:nvSpPr>
            <p:spPr>
              <a:xfrm>
                <a:off x="5382000" y="3228120"/>
                <a:ext cx="12240" cy="1080"/>
              </a:xfrm>
              <a:custGeom>
                <a:avLst/>
                <a:gdLst/>
                <a:ahLst/>
                <a:rect l="l" t="t" r="r" b="b"/>
                <a:pathLst>
                  <a:path w="528" h="67">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style>
              <a:lnRef idx="0"/>
              <a:fillRef idx="0"/>
              <a:effectRef idx="0"/>
              <a:fontRef idx="minor"/>
            </p:style>
          </p:sp>
          <p:sp>
            <p:nvSpPr>
              <p:cNvPr id="4817" name="CustomShape 1953"/>
              <p:cNvSpPr/>
              <p:nvPr/>
            </p:nvSpPr>
            <p:spPr>
              <a:xfrm>
                <a:off x="5360400" y="3225600"/>
                <a:ext cx="6840" cy="1080"/>
              </a:xfrm>
              <a:custGeom>
                <a:avLst/>
                <a:gdLst/>
                <a:ahLst/>
                <a:rect l="l" t="t" r="r" b="b"/>
                <a:pathLst>
                  <a:path w="309" h="6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style>
              <a:lnRef idx="0"/>
              <a:fillRef idx="0"/>
              <a:effectRef idx="0"/>
              <a:fontRef idx="minor"/>
            </p:style>
          </p:sp>
          <p:sp>
            <p:nvSpPr>
              <p:cNvPr id="4818" name="CustomShape 1954"/>
              <p:cNvSpPr/>
              <p:nvPr/>
            </p:nvSpPr>
            <p:spPr>
              <a:xfrm>
                <a:off x="5369760" y="3237120"/>
                <a:ext cx="10800" cy="2160"/>
              </a:xfrm>
              <a:custGeom>
                <a:avLst/>
                <a:gdLst/>
                <a:ahLst/>
                <a:rect l="l" t="t" r="r" b="b"/>
                <a:pathLst>
                  <a:path w="470" h="109">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style>
              <a:lnRef idx="0"/>
              <a:fillRef idx="0"/>
              <a:effectRef idx="0"/>
              <a:fontRef idx="minor"/>
            </p:style>
          </p:sp>
          <p:sp>
            <p:nvSpPr>
              <p:cNvPr id="4819" name="CustomShape 1955"/>
              <p:cNvSpPr/>
              <p:nvPr/>
            </p:nvSpPr>
            <p:spPr>
              <a:xfrm>
                <a:off x="5364000" y="3253320"/>
                <a:ext cx="6120" cy="1440"/>
              </a:xfrm>
              <a:custGeom>
                <a:avLst/>
                <a:gdLst/>
                <a:ahLst/>
                <a:rect l="l" t="t" r="r" b="b"/>
                <a:pathLst>
                  <a:path w="268" h="77">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style>
              <a:lnRef idx="0"/>
              <a:fillRef idx="0"/>
              <a:effectRef idx="0"/>
              <a:fontRef idx="minor"/>
            </p:style>
          </p:sp>
          <p:sp>
            <p:nvSpPr>
              <p:cNvPr id="4820" name="CustomShape 1956"/>
              <p:cNvSpPr/>
              <p:nvPr/>
            </p:nvSpPr>
            <p:spPr>
              <a:xfrm>
                <a:off x="5478480" y="3240000"/>
                <a:ext cx="8280" cy="2520"/>
              </a:xfrm>
              <a:custGeom>
                <a:avLst/>
                <a:gdLst/>
                <a:ahLst/>
                <a:rect l="l" t="t" r="r" b="b"/>
                <a:pathLst>
                  <a:path w="367" h="116">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style>
              <a:lnRef idx="0"/>
              <a:fillRef idx="0"/>
              <a:effectRef idx="0"/>
              <a:fontRef idx="minor"/>
            </p:style>
          </p:sp>
          <p:sp>
            <p:nvSpPr>
              <p:cNvPr id="4821" name="CustomShape 1957"/>
              <p:cNvSpPr/>
              <p:nvPr/>
            </p:nvSpPr>
            <p:spPr>
              <a:xfrm>
                <a:off x="5540040" y="3236040"/>
                <a:ext cx="6120" cy="1800"/>
              </a:xfrm>
              <a:custGeom>
                <a:avLst/>
                <a:gdLst/>
                <a:ahLst/>
                <a:rect l="l" t="t" r="r" b="b"/>
                <a:pathLst>
                  <a:path w="272" h="85">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style>
              <a:lnRef idx="0"/>
              <a:fillRef idx="0"/>
              <a:effectRef idx="0"/>
              <a:fontRef idx="minor"/>
            </p:style>
          </p:sp>
          <p:sp>
            <p:nvSpPr>
              <p:cNvPr id="4822" name="CustomShape 1958"/>
              <p:cNvSpPr/>
              <p:nvPr/>
            </p:nvSpPr>
            <p:spPr>
              <a:xfrm>
                <a:off x="5476320" y="3351600"/>
                <a:ext cx="5760" cy="3600"/>
              </a:xfrm>
              <a:custGeom>
                <a:avLst/>
                <a:gdLst/>
                <a:ahLst/>
                <a:rect l="l" t="t" r="r" b="b"/>
                <a:pathLst>
                  <a:path w="260" h="16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style>
              <a:lnRef idx="0"/>
              <a:fillRef idx="0"/>
              <a:effectRef idx="0"/>
              <a:fontRef idx="minor"/>
            </p:style>
          </p:sp>
          <p:sp>
            <p:nvSpPr>
              <p:cNvPr id="4823" name="CustomShape 1959"/>
              <p:cNvSpPr/>
              <p:nvPr/>
            </p:nvSpPr>
            <p:spPr>
              <a:xfrm>
                <a:off x="6027120" y="4073400"/>
                <a:ext cx="8640" cy="5040"/>
              </a:xfrm>
              <a:custGeom>
                <a:avLst/>
                <a:gdLst/>
                <a:ahLst/>
                <a:rect l="l" t="t" r="r" b="b"/>
                <a:pathLst>
                  <a:path w="382" h="23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style>
              <a:lnRef idx="0"/>
              <a:fillRef idx="0"/>
              <a:effectRef idx="0"/>
              <a:fontRef idx="minor"/>
            </p:style>
          </p:sp>
          <p:sp>
            <p:nvSpPr>
              <p:cNvPr id="4824" name="CustomShape 1960"/>
              <p:cNvSpPr/>
              <p:nvPr/>
            </p:nvSpPr>
            <p:spPr>
              <a:xfrm>
                <a:off x="6035760" y="4064760"/>
                <a:ext cx="8280" cy="5040"/>
              </a:xfrm>
              <a:custGeom>
                <a:avLst/>
                <a:gdLst/>
                <a:ahLst/>
                <a:rect l="l" t="t" r="r" b="b"/>
                <a:pathLst>
                  <a:path w="359" h="221">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style>
              <a:lnRef idx="0"/>
              <a:fillRef idx="0"/>
              <a:effectRef idx="0"/>
              <a:fontRef idx="minor"/>
            </p:style>
          </p:sp>
          <p:sp>
            <p:nvSpPr>
              <p:cNvPr id="4825" name="CustomShape 1961"/>
              <p:cNvSpPr/>
              <p:nvPr/>
            </p:nvSpPr>
            <p:spPr>
              <a:xfrm>
                <a:off x="5079240" y="3648600"/>
                <a:ext cx="5400" cy="12600"/>
              </a:xfrm>
              <a:custGeom>
                <a:avLst/>
                <a:gdLst/>
                <a:ahLst/>
                <a:rect l="l" t="t" r="r" b="b"/>
                <a:pathLst>
                  <a:path w="247" h="544">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style>
              <a:lnRef idx="0"/>
              <a:fillRef idx="0"/>
              <a:effectRef idx="0"/>
              <a:fontRef idx="minor"/>
            </p:style>
          </p:sp>
          <p:sp>
            <p:nvSpPr>
              <p:cNvPr id="4826" name="CustomShape 1962"/>
              <p:cNvSpPr/>
              <p:nvPr/>
            </p:nvSpPr>
            <p:spPr>
              <a:xfrm>
                <a:off x="5076720" y="3663000"/>
                <a:ext cx="9000" cy="17280"/>
              </a:xfrm>
              <a:custGeom>
                <a:avLst/>
                <a:gdLst/>
                <a:ahLst/>
                <a:rect l="l" t="t" r="r" b="b"/>
                <a:pathLst>
                  <a:path w="396" h="732">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style>
              <a:lnRef idx="0"/>
              <a:fillRef idx="0"/>
              <a:effectRef idx="0"/>
              <a:fontRef idx="minor"/>
            </p:style>
          </p:sp>
          <p:sp>
            <p:nvSpPr>
              <p:cNvPr id="4827" name="CustomShape 1963"/>
              <p:cNvSpPr/>
              <p:nvPr/>
            </p:nvSpPr>
            <p:spPr>
              <a:xfrm>
                <a:off x="5100120" y="3686040"/>
                <a:ext cx="18720" cy="10080"/>
              </a:xfrm>
              <a:custGeom>
                <a:avLst/>
                <a:gdLst/>
                <a:ahLst/>
                <a:rect l="l" t="t" r="r" b="b"/>
                <a:pathLst>
                  <a:path w="792" h="444">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style>
              <a:lnRef idx="0"/>
              <a:fillRef idx="0"/>
              <a:effectRef idx="0"/>
              <a:fontRef idx="minor"/>
            </p:style>
          </p:sp>
          <p:sp>
            <p:nvSpPr>
              <p:cNvPr id="4828" name="CustomShape 1964"/>
              <p:cNvSpPr/>
              <p:nvPr/>
            </p:nvSpPr>
            <p:spPr>
              <a:xfrm>
                <a:off x="5209200" y="3704400"/>
                <a:ext cx="13680" cy="7560"/>
              </a:xfrm>
              <a:custGeom>
                <a:avLst/>
                <a:gdLst/>
                <a:ahLst/>
                <a:rect l="l" t="t" r="r" b="b"/>
                <a:pathLst>
                  <a:path w="582" h="326">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style>
              <a:lnRef idx="0"/>
              <a:fillRef idx="0"/>
              <a:effectRef idx="0"/>
              <a:fontRef idx="minor"/>
            </p:style>
          </p:sp>
          <p:sp>
            <p:nvSpPr>
              <p:cNvPr id="4829" name="CustomShape 1965"/>
              <p:cNvSpPr/>
              <p:nvPr/>
            </p:nvSpPr>
            <p:spPr>
              <a:xfrm>
                <a:off x="5159880" y="3705480"/>
                <a:ext cx="16920" cy="4320"/>
              </a:xfrm>
              <a:custGeom>
                <a:avLst/>
                <a:gdLst/>
                <a:ahLst/>
                <a:rect l="l" t="t" r="r" b="b"/>
                <a:pathLst>
                  <a:path w="727" h="202">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style>
              <a:lnRef idx="0"/>
              <a:fillRef idx="0"/>
              <a:effectRef idx="0"/>
              <a:fontRef idx="minor"/>
            </p:style>
          </p:sp>
          <p:sp>
            <p:nvSpPr>
              <p:cNvPr id="4830" name="CustomShape 1966"/>
              <p:cNvSpPr/>
              <p:nvPr/>
            </p:nvSpPr>
            <p:spPr>
              <a:xfrm>
                <a:off x="5151960" y="3509280"/>
                <a:ext cx="8280" cy="6120"/>
              </a:xfrm>
              <a:custGeom>
                <a:avLst/>
                <a:gdLst/>
                <a:ahLst/>
                <a:rect l="l" t="t" r="r" b="b"/>
                <a:pathLst>
                  <a:path w="362" h="265">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style>
              <a:lnRef idx="0"/>
              <a:fillRef idx="0"/>
              <a:effectRef idx="0"/>
              <a:fontRef idx="minor"/>
            </p:style>
          </p:sp>
          <p:sp>
            <p:nvSpPr>
              <p:cNvPr id="4831" name="CustomShape 1967"/>
              <p:cNvSpPr/>
              <p:nvPr/>
            </p:nvSpPr>
            <p:spPr>
              <a:xfrm>
                <a:off x="5151240" y="3505320"/>
                <a:ext cx="6840" cy="2520"/>
              </a:xfrm>
              <a:custGeom>
                <a:avLst/>
                <a:gdLst/>
                <a:ahLst/>
                <a:rect l="l" t="t" r="r" b="b"/>
                <a:pathLst>
                  <a:path w="309" h="12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style>
              <a:lnRef idx="0"/>
              <a:fillRef idx="0"/>
              <a:effectRef idx="0"/>
              <a:fontRef idx="minor"/>
            </p:style>
          </p:sp>
          <p:sp>
            <p:nvSpPr>
              <p:cNvPr id="4832" name="CustomShape 1968"/>
              <p:cNvSpPr/>
              <p:nvPr/>
            </p:nvSpPr>
            <p:spPr>
              <a:xfrm>
                <a:off x="5131800" y="3516120"/>
                <a:ext cx="3960" cy="9720"/>
              </a:xfrm>
              <a:custGeom>
                <a:avLst/>
                <a:gdLst/>
                <a:ahLst/>
                <a:rect l="l" t="t" r="r" b="b"/>
                <a:pathLst>
                  <a:path w="176" h="422">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style>
              <a:lnRef idx="0"/>
              <a:fillRef idx="0"/>
              <a:effectRef idx="0"/>
              <a:fontRef idx="minor"/>
            </p:style>
          </p:sp>
          <p:sp>
            <p:nvSpPr>
              <p:cNvPr id="4833" name="CustomShape 1969"/>
              <p:cNvSpPr/>
              <p:nvPr/>
            </p:nvSpPr>
            <p:spPr>
              <a:xfrm>
                <a:off x="5139720" y="3492000"/>
                <a:ext cx="3600" cy="2880"/>
              </a:xfrm>
              <a:custGeom>
                <a:avLst/>
                <a:gdLst/>
                <a:ahLst/>
                <a:rect l="l" t="t" r="r" b="b"/>
                <a:pathLst>
                  <a:path w="164" h="143">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style>
              <a:lnRef idx="0"/>
              <a:fillRef idx="0"/>
              <a:effectRef idx="0"/>
              <a:fontRef idx="minor"/>
            </p:style>
          </p:sp>
          <p:sp>
            <p:nvSpPr>
              <p:cNvPr id="4834" name="CustomShape 1970"/>
              <p:cNvSpPr/>
              <p:nvPr/>
            </p:nvSpPr>
            <p:spPr>
              <a:xfrm>
                <a:off x="5092920" y="3534840"/>
                <a:ext cx="7200" cy="10440"/>
              </a:xfrm>
              <a:custGeom>
                <a:avLst/>
                <a:gdLst/>
                <a:ahLst/>
                <a:rect l="l" t="t" r="r" b="b"/>
                <a:pathLst>
                  <a:path w="318" h="447">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style>
              <a:lnRef idx="0"/>
              <a:fillRef idx="0"/>
              <a:effectRef idx="0"/>
              <a:fontRef idx="minor"/>
            </p:style>
          </p:sp>
          <p:sp>
            <p:nvSpPr>
              <p:cNvPr id="4835" name="CustomShape 1971"/>
              <p:cNvSpPr/>
              <p:nvPr/>
            </p:nvSpPr>
            <p:spPr>
              <a:xfrm>
                <a:off x="5086080" y="3538800"/>
                <a:ext cx="6840" cy="6480"/>
              </a:xfrm>
              <a:custGeom>
                <a:avLst/>
                <a:gdLst/>
                <a:ahLst/>
                <a:rect l="l" t="t" r="r" b="b"/>
                <a:pathLst>
                  <a:path w="296" h="28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style>
              <a:lnRef idx="0"/>
              <a:fillRef idx="0"/>
              <a:effectRef idx="0"/>
              <a:fontRef idx="minor"/>
            </p:style>
          </p:sp>
          <p:sp>
            <p:nvSpPr>
              <p:cNvPr id="4836" name="CustomShape 1972"/>
              <p:cNvSpPr/>
              <p:nvPr/>
            </p:nvSpPr>
            <p:spPr>
              <a:xfrm>
                <a:off x="5043960" y="3672360"/>
                <a:ext cx="6120" cy="4320"/>
              </a:xfrm>
              <a:custGeom>
                <a:avLst/>
                <a:gdLst/>
                <a:ahLst/>
                <a:rect l="l" t="t" r="r" b="b"/>
                <a:pathLst>
                  <a:path w="269" h="193">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style>
              <a:lnRef idx="0"/>
              <a:fillRef idx="0"/>
              <a:effectRef idx="0"/>
              <a:fontRef idx="minor"/>
            </p:style>
          </p:sp>
          <p:sp>
            <p:nvSpPr>
              <p:cNvPr id="4837" name="CustomShape 1973"/>
              <p:cNvSpPr/>
              <p:nvPr/>
            </p:nvSpPr>
            <p:spPr>
              <a:xfrm>
                <a:off x="4989600" y="3511440"/>
                <a:ext cx="5760" cy="6120"/>
              </a:xfrm>
              <a:custGeom>
                <a:avLst/>
                <a:gdLst/>
                <a:ahLst/>
                <a:rect l="l" t="t" r="r" b="b"/>
                <a:pathLst>
                  <a:path w="260" h="269">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style>
              <a:lnRef idx="0"/>
              <a:fillRef idx="0"/>
              <a:effectRef idx="0"/>
              <a:fontRef idx="minor"/>
            </p:style>
          </p:sp>
          <p:sp>
            <p:nvSpPr>
              <p:cNvPr id="4838" name="CustomShape 1974"/>
              <p:cNvSpPr/>
              <p:nvPr/>
            </p:nvSpPr>
            <p:spPr>
              <a:xfrm>
                <a:off x="4991400" y="3520080"/>
                <a:ext cx="4320" cy="3240"/>
              </a:xfrm>
              <a:custGeom>
                <a:avLst/>
                <a:gdLst/>
                <a:ahLst/>
                <a:rect l="l" t="t" r="r" b="b"/>
                <a:pathLst>
                  <a:path w="198" h="152">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style>
              <a:lnRef idx="0"/>
              <a:fillRef idx="0"/>
              <a:effectRef idx="0"/>
              <a:fontRef idx="minor"/>
            </p:style>
          </p:sp>
          <p:sp>
            <p:nvSpPr>
              <p:cNvPr id="4839" name="CustomShape 1975"/>
              <p:cNvSpPr/>
              <p:nvPr/>
            </p:nvSpPr>
            <p:spPr>
              <a:xfrm>
                <a:off x="4996080" y="3523680"/>
                <a:ext cx="2160" cy="720"/>
              </a:xfrm>
              <a:custGeom>
                <a:avLst/>
                <a:gdLst/>
                <a:ahLst/>
                <a:rect l="l" t="t" r="r" b="b"/>
                <a:pathLst>
                  <a:path w="100" h="50">
                    <a:moveTo>
                      <a:pt x="74" y="1"/>
                    </a:moveTo>
                    <a:cubicBezTo>
                      <a:pt x="37" y="1"/>
                      <a:pt x="0" y="38"/>
                      <a:pt x="37" y="50"/>
                    </a:cubicBezTo>
                    <a:cubicBezTo>
                      <a:pt x="62" y="50"/>
                      <a:pt x="99" y="1"/>
                      <a:pt x="74" y="1"/>
                    </a:cubicBezTo>
                    <a:close/>
                  </a:path>
                </a:pathLst>
              </a:custGeom>
              <a:solidFill>
                <a:srgbClr val="5f7d95"/>
              </a:solidFill>
              <a:ln>
                <a:noFill/>
              </a:ln>
            </p:spPr>
            <p:style>
              <a:lnRef idx="0"/>
              <a:fillRef idx="0"/>
              <a:effectRef idx="0"/>
              <a:fontRef idx="minor"/>
            </p:style>
          </p:sp>
          <p:sp>
            <p:nvSpPr>
              <p:cNvPr id="4840" name="CustomShape 1976"/>
              <p:cNvSpPr/>
              <p:nvPr/>
            </p:nvSpPr>
            <p:spPr>
              <a:xfrm>
                <a:off x="4995360" y="3527640"/>
                <a:ext cx="1440" cy="2160"/>
              </a:xfrm>
              <a:custGeom>
                <a:avLst/>
                <a:gdLst/>
                <a:ahLst/>
                <a:rect l="l" t="t" r="r" b="b"/>
                <a:pathLst>
                  <a:path w="76" h="101">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style>
              <a:lnRef idx="0"/>
              <a:fillRef idx="0"/>
              <a:effectRef idx="0"/>
              <a:fontRef idx="minor"/>
            </p:style>
          </p:sp>
          <p:sp>
            <p:nvSpPr>
              <p:cNvPr id="4841" name="CustomShape 1977"/>
              <p:cNvSpPr/>
              <p:nvPr/>
            </p:nvSpPr>
            <p:spPr>
              <a:xfrm>
                <a:off x="4996080" y="3530520"/>
                <a:ext cx="2160" cy="720"/>
              </a:xfrm>
              <a:custGeom>
                <a:avLst/>
                <a:gdLst/>
                <a:ahLst/>
                <a:rect l="l" t="t" r="r" b="b"/>
                <a:pathLst>
                  <a:path w="100" h="50">
                    <a:moveTo>
                      <a:pt x="62" y="0"/>
                    </a:moveTo>
                    <a:cubicBezTo>
                      <a:pt x="25" y="0"/>
                      <a:pt x="0" y="50"/>
                      <a:pt x="37" y="50"/>
                    </a:cubicBezTo>
                    <a:cubicBezTo>
                      <a:pt x="74" y="50"/>
                      <a:pt x="99" y="0"/>
                      <a:pt x="62" y="0"/>
                    </a:cubicBezTo>
                    <a:close/>
                  </a:path>
                </a:pathLst>
              </a:custGeom>
              <a:solidFill>
                <a:srgbClr val="5f7d95"/>
              </a:solidFill>
              <a:ln>
                <a:noFill/>
              </a:ln>
            </p:spPr>
            <p:style>
              <a:lnRef idx="0"/>
              <a:fillRef idx="0"/>
              <a:effectRef idx="0"/>
              <a:fontRef idx="minor"/>
            </p:style>
          </p:sp>
          <p:sp>
            <p:nvSpPr>
              <p:cNvPr id="4842" name="CustomShape 1978"/>
              <p:cNvSpPr/>
              <p:nvPr/>
            </p:nvSpPr>
            <p:spPr>
              <a:xfrm>
                <a:off x="5004360" y="3550320"/>
                <a:ext cx="360" cy="2160"/>
              </a:xfrm>
              <a:custGeom>
                <a:avLst/>
                <a:gdLst/>
                <a:ahLst/>
                <a:rect l="l" t="t" r="r" b="b"/>
                <a:pathLst>
                  <a:path w="36" h="101">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style>
              <a:lnRef idx="0"/>
              <a:fillRef idx="0"/>
              <a:effectRef idx="0"/>
              <a:fontRef idx="minor"/>
            </p:style>
          </p:sp>
          <p:sp>
            <p:nvSpPr>
              <p:cNvPr id="4843" name="CustomShape 1979"/>
              <p:cNvSpPr/>
              <p:nvPr/>
            </p:nvSpPr>
            <p:spPr>
              <a:xfrm>
                <a:off x="5021280" y="3490920"/>
                <a:ext cx="2160" cy="3600"/>
              </a:xfrm>
              <a:custGeom>
                <a:avLst/>
                <a:gdLst/>
                <a:ahLst/>
                <a:rect l="l" t="t" r="r" b="b"/>
                <a:pathLst>
                  <a:path w="111" h="172">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style>
              <a:lnRef idx="0"/>
              <a:fillRef idx="0"/>
              <a:effectRef idx="0"/>
              <a:fontRef idx="minor"/>
            </p:style>
          </p:sp>
          <p:sp>
            <p:nvSpPr>
              <p:cNvPr id="4844" name="CustomShape 1980"/>
              <p:cNvSpPr/>
              <p:nvPr/>
            </p:nvSpPr>
            <p:spPr>
              <a:xfrm>
                <a:off x="4693320" y="4329720"/>
                <a:ext cx="6120" cy="5040"/>
              </a:xfrm>
              <a:custGeom>
                <a:avLst/>
                <a:gdLst/>
                <a:ahLst/>
                <a:rect l="l" t="t" r="r" b="b"/>
                <a:pathLst>
                  <a:path w="272" h="219">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style>
              <a:lnRef idx="0"/>
              <a:fillRef idx="0"/>
              <a:effectRef idx="0"/>
              <a:fontRef idx="minor"/>
            </p:style>
          </p:sp>
          <p:sp>
            <p:nvSpPr>
              <p:cNvPr id="4845" name="CustomShape 1981"/>
              <p:cNvSpPr/>
              <p:nvPr/>
            </p:nvSpPr>
            <p:spPr>
              <a:xfrm>
                <a:off x="4688640" y="4333320"/>
                <a:ext cx="6480" cy="3240"/>
              </a:xfrm>
              <a:custGeom>
                <a:avLst/>
                <a:gdLst/>
                <a:ahLst/>
                <a:rect l="l" t="t" r="r" b="b"/>
                <a:pathLst>
                  <a:path w="288" h="151">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style>
              <a:lnRef idx="0"/>
              <a:fillRef idx="0"/>
              <a:effectRef idx="0"/>
              <a:fontRef idx="minor"/>
            </p:style>
          </p:sp>
          <p:sp>
            <p:nvSpPr>
              <p:cNvPr id="4846" name="CustomShape 1982"/>
              <p:cNvSpPr/>
              <p:nvPr/>
            </p:nvSpPr>
            <p:spPr>
              <a:xfrm>
                <a:off x="4680720" y="4329360"/>
                <a:ext cx="10440" cy="7560"/>
              </a:xfrm>
              <a:custGeom>
                <a:avLst/>
                <a:gdLst/>
                <a:ahLst/>
                <a:rect l="l" t="t" r="r" b="b"/>
                <a:pathLst>
                  <a:path w="447" h="333">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style>
              <a:lnRef idx="0"/>
              <a:fillRef idx="0"/>
              <a:effectRef idx="0"/>
              <a:fontRef idx="minor"/>
            </p:style>
          </p:sp>
          <p:sp>
            <p:nvSpPr>
              <p:cNvPr id="4847" name="CustomShape 1983"/>
              <p:cNvSpPr/>
              <p:nvPr/>
            </p:nvSpPr>
            <p:spPr>
              <a:xfrm>
                <a:off x="4609440" y="4340880"/>
                <a:ext cx="14400" cy="5400"/>
              </a:xfrm>
              <a:custGeom>
                <a:avLst/>
                <a:gdLst/>
                <a:ahLst/>
                <a:rect l="l" t="t" r="r" b="b"/>
                <a:pathLst>
                  <a:path w="617" h="245">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style>
              <a:lnRef idx="0"/>
              <a:fillRef idx="0"/>
              <a:effectRef idx="0"/>
              <a:fontRef idx="minor"/>
            </p:style>
          </p:sp>
          <p:sp>
            <p:nvSpPr>
              <p:cNvPr id="4848" name="CustomShape 1984"/>
              <p:cNvSpPr/>
              <p:nvPr/>
            </p:nvSpPr>
            <p:spPr>
              <a:xfrm>
                <a:off x="4608360" y="4348440"/>
                <a:ext cx="10080" cy="6120"/>
              </a:xfrm>
              <a:custGeom>
                <a:avLst/>
                <a:gdLst/>
                <a:ahLst/>
                <a:rect l="l" t="t" r="r" b="b"/>
                <a:pathLst>
                  <a:path w="430" h="265">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style>
              <a:lnRef idx="0"/>
              <a:fillRef idx="0"/>
              <a:effectRef idx="0"/>
              <a:fontRef idx="minor"/>
            </p:style>
          </p:sp>
          <p:sp>
            <p:nvSpPr>
              <p:cNvPr id="4849" name="CustomShape 1985"/>
              <p:cNvSpPr/>
              <p:nvPr/>
            </p:nvSpPr>
            <p:spPr>
              <a:xfrm>
                <a:off x="4606560" y="4336560"/>
                <a:ext cx="10440" cy="4680"/>
              </a:xfrm>
              <a:custGeom>
                <a:avLst/>
                <a:gdLst/>
                <a:ahLst/>
                <a:rect l="l" t="t" r="r" b="b"/>
                <a:pathLst>
                  <a:path w="445" h="209">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style>
              <a:lnRef idx="0"/>
              <a:fillRef idx="0"/>
              <a:effectRef idx="0"/>
              <a:fontRef idx="minor"/>
            </p:style>
          </p:sp>
          <p:sp>
            <p:nvSpPr>
              <p:cNvPr id="4850" name="CustomShape 1986"/>
              <p:cNvSpPr/>
              <p:nvPr/>
            </p:nvSpPr>
            <p:spPr>
              <a:xfrm>
                <a:off x="4604760" y="4343400"/>
                <a:ext cx="6480" cy="3240"/>
              </a:xfrm>
              <a:custGeom>
                <a:avLst/>
                <a:gdLst/>
                <a:ahLst/>
                <a:rect l="l" t="t" r="r" b="b"/>
                <a:pathLst>
                  <a:path w="287" h="158">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style>
              <a:lnRef idx="0"/>
              <a:fillRef idx="0"/>
              <a:effectRef idx="0"/>
              <a:fontRef idx="minor"/>
            </p:style>
          </p:sp>
          <p:sp>
            <p:nvSpPr>
              <p:cNvPr id="4851" name="CustomShape 1987"/>
              <p:cNvSpPr/>
              <p:nvPr/>
            </p:nvSpPr>
            <p:spPr>
              <a:xfrm>
                <a:off x="4600800" y="4333320"/>
                <a:ext cx="2880" cy="2880"/>
              </a:xfrm>
              <a:custGeom>
                <a:avLst/>
                <a:gdLst/>
                <a:ahLst/>
                <a:rect l="l" t="t" r="r" b="b"/>
                <a:pathLst>
                  <a:path w="136" h="13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style>
              <a:lnRef idx="0"/>
              <a:fillRef idx="0"/>
              <a:effectRef idx="0"/>
              <a:fontRef idx="minor"/>
            </p:style>
          </p:sp>
          <p:sp>
            <p:nvSpPr>
              <p:cNvPr id="4852" name="CustomShape 1988"/>
              <p:cNvSpPr/>
              <p:nvPr/>
            </p:nvSpPr>
            <p:spPr>
              <a:xfrm>
                <a:off x="4601160" y="4321800"/>
                <a:ext cx="7560" cy="8640"/>
              </a:xfrm>
              <a:custGeom>
                <a:avLst/>
                <a:gdLst/>
                <a:ahLst/>
                <a:rect l="l" t="t" r="r" b="b"/>
                <a:pathLst>
                  <a:path w="331" h="374">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style>
              <a:lnRef idx="0"/>
              <a:fillRef idx="0"/>
              <a:effectRef idx="0"/>
              <a:fontRef idx="minor"/>
            </p:style>
          </p:sp>
          <p:sp>
            <p:nvSpPr>
              <p:cNvPr id="4853" name="CustomShape 1989"/>
              <p:cNvSpPr/>
              <p:nvPr/>
            </p:nvSpPr>
            <p:spPr>
              <a:xfrm>
                <a:off x="4599720" y="4307400"/>
                <a:ext cx="5400" cy="9360"/>
              </a:xfrm>
              <a:custGeom>
                <a:avLst/>
                <a:gdLst/>
                <a:ahLst/>
                <a:rect l="l" t="t" r="r" b="b"/>
                <a:pathLst>
                  <a:path w="235" h="409">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style>
              <a:lnRef idx="0"/>
              <a:fillRef idx="0"/>
              <a:effectRef idx="0"/>
              <a:fontRef idx="minor"/>
            </p:style>
          </p:sp>
          <p:sp>
            <p:nvSpPr>
              <p:cNvPr id="4854" name="CustomShape 1990"/>
              <p:cNvSpPr/>
              <p:nvPr/>
            </p:nvSpPr>
            <p:spPr>
              <a:xfrm>
                <a:off x="4599000" y="4318560"/>
                <a:ext cx="2880" cy="5400"/>
              </a:xfrm>
              <a:custGeom>
                <a:avLst/>
                <a:gdLst/>
                <a:ahLst/>
                <a:rect l="l" t="t" r="r" b="b"/>
                <a:pathLst>
                  <a:path w="130" h="245">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style>
              <a:lnRef idx="0"/>
              <a:fillRef idx="0"/>
              <a:effectRef idx="0"/>
              <a:fontRef idx="minor"/>
            </p:style>
          </p:sp>
          <p:sp>
            <p:nvSpPr>
              <p:cNvPr id="4855" name="CustomShape 1991"/>
              <p:cNvSpPr/>
              <p:nvPr/>
            </p:nvSpPr>
            <p:spPr>
              <a:xfrm>
                <a:off x="4598640" y="4299480"/>
                <a:ext cx="5760" cy="8280"/>
              </a:xfrm>
              <a:custGeom>
                <a:avLst/>
                <a:gdLst/>
                <a:ahLst/>
                <a:rect l="l" t="t" r="r" b="b"/>
                <a:pathLst>
                  <a:path w="252" h="356">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style>
              <a:lnRef idx="0"/>
              <a:fillRef idx="0"/>
              <a:effectRef idx="0"/>
              <a:fontRef idx="minor"/>
            </p:style>
          </p:sp>
          <p:sp>
            <p:nvSpPr>
              <p:cNvPr id="4856" name="CustomShape 1992"/>
              <p:cNvSpPr/>
              <p:nvPr/>
            </p:nvSpPr>
            <p:spPr>
              <a:xfrm>
                <a:off x="4604400" y="4272480"/>
                <a:ext cx="5040" cy="5400"/>
              </a:xfrm>
              <a:custGeom>
                <a:avLst/>
                <a:gdLst/>
                <a:ahLst/>
                <a:rect l="l" t="t" r="r" b="b"/>
                <a:pathLst>
                  <a:path w="229" h="248">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style>
              <a:lnRef idx="0"/>
              <a:fillRef idx="0"/>
              <a:effectRef idx="0"/>
              <a:fontRef idx="minor"/>
            </p:style>
          </p:sp>
          <p:sp>
            <p:nvSpPr>
              <p:cNvPr id="4857" name="CustomShape 1993"/>
              <p:cNvSpPr/>
              <p:nvPr/>
            </p:nvSpPr>
            <p:spPr>
              <a:xfrm>
                <a:off x="4605480" y="4250160"/>
                <a:ext cx="5400" cy="12240"/>
              </a:xfrm>
              <a:custGeom>
                <a:avLst/>
                <a:gdLst/>
                <a:ahLst/>
                <a:rect l="l" t="t" r="r" b="b"/>
                <a:pathLst>
                  <a:path w="247" h="526">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style>
              <a:lnRef idx="0"/>
              <a:fillRef idx="0"/>
              <a:effectRef idx="0"/>
              <a:fontRef idx="minor"/>
            </p:style>
          </p:sp>
          <p:sp>
            <p:nvSpPr>
              <p:cNvPr id="4858" name="CustomShape 1994"/>
              <p:cNvSpPr/>
              <p:nvPr/>
            </p:nvSpPr>
            <p:spPr>
              <a:xfrm>
                <a:off x="4628880" y="3872160"/>
                <a:ext cx="5040" cy="3600"/>
              </a:xfrm>
              <a:custGeom>
                <a:avLst/>
                <a:gdLst/>
                <a:ahLst/>
                <a:rect l="l" t="t" r="r" b="b"/>
                <a:pathLst>
                  <a:path w="223" h="16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style>
              <a:lnRef idx="0"/>
              <a:fillRef idx="0"/>
              <a:effectRef idx="0"/>
              <a:fontRef idx="minor"/>
            </p:style>
          </p:sp>
          <p:sp>
            <p:nvSpPr>
              <p:cNvPr id="4859" name="CustomShape 1995"/>
              <p:cNvSpPr/>
              <p:nvPr/>
            </p:nvSpPr>
            <p:spPr>
              <a:xfrm>
                <a:off x="4677480" y="3881520"/>
                <a:ext cx="5760" cy="5760"/>
              </a:xfrm>
              <a:custGeom>
                <a:avLst/>
                <a:gdLst/>
                <a:ahLst/>
                <a:rect l="l" t="t" r="r" b="b"/>
                <a:pathLst>
                  <a:path w="260" h="251">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style>
              <a:lnRef idx="0"/>
              <a:fillRef idx="0"/>
              <a:effectRef idx="0"/>
              <a:fontRef idx="minor"/>
            </p:style>
          </p:sp>
          <p:sp>
            <p:nvSpPr>
              <p:cNvPr id="4860" name="CustomShape 1996"/>
              <p:cNvSpPr/>
              <p:nvPr/>
            </p:nvSpPr>
            <p:spPr>
              <a:xfrm>
                <a:off x="4740480" y="3951720"/>
                <a:ext cx="15120" cy="15840"/>
              </a:xfrm>
              <a:custGeom>
                <a:avLst/>
                <a:gdLst/>
                <a:ahLst/>
                <a:rect l="l" t="t" r="r" b="b"/>
                <a:pathLst>
                  <a:path w="642" h="677">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style>
              <a:lnRef idx="0"/>
              <a:fillRef idx="0"/>
              <a:effectRef idx="0"/>
              <a:fontRef idx="minor"/>
            </p:style>
          </p:sp>
          <p:sp>
            <p:nvSpPr>
              <p:cNvPr id="4861" name="CustomShape 1997"/>
              <p:cNvSpPr/>
              <p:nvPr/>
            </p:nvSpPr>
            <p:spPr>
              <a:xfrm>
                <a:off x="4645800" y="3828960"/>
                <a:ext cx="12600" cy="3240"/>
              </a:xfrm>
              <a:custGeom>
                <a:avLst/>
                <a:gdLst/>
                <a:ahLst/>
                <a:rect l="l" t="t" r="r" b="b"/>
                <a:pathLst>
                  <a:path w="543" h="149">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style>
              <a:lnRef idx="0"/>
              <a:fillRef idx="0"/>
              <a:effectRef idx="0"/>
              <a:fontRef idx="minor"/>
            </p:style>
          </p:sp>
          <p:sp>
            <p:nvSpPr>
              <p:cNvPr id="4862" name="CustomShape 1998"/>
              <p:cNvSpPr/>
              <p:nvPr/>
            </p:nvSpPr>
            <p:spPr>
              <a:xfrm>
                <a:off x="4581720" y="3828960"/>
                <a:ext cx="12600" cy="4680"/>
              </a:xfrm>
              <a:custGeom>
                <a:avLst/>
                <a:gdLst/>
                <a:ahLst/>
                <a:rect l="l" t="t" r="r" b="b"/>
                <a:pathLst>
                  <a:path w="550" h="21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style>
              <a:lnRef idx="0"/>
              <a:fillRef idx="0"/>
              <a:effectRef idx="0"/>
              <a:fontRef idx="minor"/>
            </p:style>
          </p:sp>
          <p:sp>
            <p:nvSpPr>
              <p:cNvPr id="4863" name="CustomShape 1999"/>
              <p:cNvSpPr/>
              <p:nvPr/>
            </p:nvSpPr>
            <p:spPr>
              <a:xfrm>
                <a:off x="4547160" y="3796920"/>
                <a:ext cx="59040" cy="22320"/>
              </a:xfrm>
              <a:custGeom>
                <a:avLst/>
                <a:gdLst/>
                <a:ahLst/>
                <a:rect l="l" t="t" r="r" b="b"/>
                <a:pathLst>
                  <a:path w="2489" h="95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style>
              <a:lnRef idx="0"/>
              <a:fillRef idx="0"/>
              <a:effectRef idx="0"/>
              <a:fontRef idx="minor"/>
            </p:style>
          </p:sp>
          <p:sp>
            <p:nvSpPr>
              <p:cNvPr id="4864" name="CustomShape 2000"/>
              <p:cNvSpPr/>
              <p:nvPr/>
            </p:nvSpPr>
            <p:spPr>
              <a:xfrm>
                <a:off x="4583160" y="3782520"/>
                <a:ext cx="3600" cy="4680"/>
              </a:xfrm>
              <a:custGeom>
                <a:avLst/>
                <a:gdLst/>
                <a:ahLst/>
                <a:rect l="l" t="t" r="r" b="b"/>
                <a:pathLst>
                  <a:path w="161" h="21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style>
              <a:lnRef idx="0"/>
              <a:fillRef idx="0"/>
              <a:effectRef idx="0"/>
              <a:fontRef idx="minor"/>
            </p:style>
          </p:sp>
          <p:sp>
            <p:nvSpPr>
              <p:cNvPr id="4865" name="CustomShape 2001"/>
              <p:cNvSpPr/>
              <p:nvPr/>
            </p:nvSpPr>
            <p:spPr>
              <a:xfrm>
                <a:off x="4610880" y="3810240"/>
                <a:ext cx="2160" cy="1440"/>
              </a:xfrm>
              <a:custGeom>
                <a:avLst/>
                <a:gdLst/>
                <a:ahLst/>
                <a:rect l="l" t="t" r="r" b="b"/>
                <a:pathLst>
                  <a:path w="104" h="82">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style>
              <a:lnRef idx="0"/>
              <a:fillRef idx="0"/>
              <a:effectRef idx="0"/>
              <a:fontRef idx="minor"/>
            </p:style>
          </p:sp>
          <p:sp>
            <p:nvSpPr>
              <p:cNvPr id="4866" name="CustomShape 2002"/>
              <p:cNvSpPr/>
              <p:nvPr/>
            </p:nvSpPr>
            <p:spPr>
              <a:xfrm>
                <a:off x="4679640" y="3616560"/>
                <a:ext cx="7200" cy="9360"/>
              </a:xfrm>
              <a:custGeom>
                <a:avLst/>
                <a:gdLst/>
                <a:ahLst/>
                <a:rect l="l" t="t" r="r" b="b"/>
                <a:pathLst>
                  <a:path w="313" h="405">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style>
              <a:lnRef idx="0"/>
              <a:fillRef idx="0"/>
              <a:effectRef idx="0"/>
              <a:fontRef idx="minor"/>
            </p:style>
          </p:sp>
          <p:sp>
            <p:nvSpPr>
              <p:cNvPr id="4867" name="CustomShape 2003"/>
              <p:cNvSpPr/>
              <p:nvPr/>
            </p:nvSpPr>
            <p:spPr>
              <a:xfrm>
                <a:off x="4684680" y="3621600"/>
                <a:ext cx="5400" cy="4320"/>
              </a:xfrm>
              <a:custGeom>
                <a:avLst/>
                <a:gdLst/>
                <a:ahLst/>
                <a:rect l="l" t="t" r="r" b="b"/>
                <a:pathLst>
                  <a:path w="235" h="189">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style>
              <a:lnRef idx="0"/>
              <a:fillRef idx="0"/>
              <a:effectRef idx="0"/>
              <a:fontRef idx="minor"/>
            </p:style>
          </p:sp>
          <p:sp>
            <p:nvSpPr>
              <p:cNvPr id="4868" name="CustomShape 2004"/>
              <p:cNvSpPr/>
              <p:nvPr/>
            </p:nvSpPr>
            <p:spPr>
              <a:xfrm>
                <a:off x="4663440" y="3615120"/>
                <a:ext cx="12960" cy="7920"/>
              </a:xfrm>
              <a:custGeom>
                <a:avLst/>
                <a:gdLst/>
                <a:ahLst/>
                <a:rect l="l" t="t" r="r" b="b"/>
                <a:pathLst>
                  <a:path w="563" h="353">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style>
              <a:lnRef idx="0"/>
              <a:fillRef idx="0"/>
              <a:effectRef idx="0"/>
              <a:fontRef idx="minor"/>
            </p:style>
          </p:sp>
          <p:sp>
            <p:nvSpPr>
              <p:cNvPr id="4869" name="CustomShape 2005"/>
              <p:cNvSpPr/>
              <p:nvPr/>
            </p:nvSpPr>
            <p:spPr>
              <a:xfrm>
                <a:off x="4663440" y="3591000"/>
                <a:ext cx="16200" cy="6120"/>
              </a:xfrm>
              <a:custGeom>
                <a:avLst/>
                <a:gdLst/>
                <a:ahLst/>
                <a:rect l="l" t="t" r="r" b="b"/>
                <a:pathLst>
                  <a:path w="690" h="278">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style>
              <a:lnRef idx="0"/>
              <a:fillRef idx="0"/>
              <a:effectRef idx="0"/>
              <a:fontRef idx="minor"/>
            </p:style>
          </p:sp>
          <p:sp>
            <p:nvSpPr>
              <p:cNvPr id="4870" name="CustomShape 2006"/>
              <p:cNvSpPr/>
              <p:nvPr/>
            </p:nvSpPr>
            <p:spPr>
              <a:xfrm>
                <a:off x="4691880" y="3575520"/>
                <a:ext cx="36360" cy="39960"/>
              </a:xfrm>
              <a:custGeom>
                <a:avLst/>
                <a:gdLst/>
                <a:ahLst/>
                <a:rect l="l" t="t" r="r" b="b"/>
                <a:pathLst>
                  <a:path w="1539" h="1687">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style>
              <a:lnRef idx="0"/>
              <a:fillRef idx="0"/>
              <a:effectRef idx="0"/>
              <a:fontRef idx="minor"/>
            </p:style>
          </p:sp>
          <p:sp>
            <p:nvSpPr>
              <p:cNvPr id="4871" name="CustomShape 2007"/>
              <p:cNvSpPr/>
              <p:nvPr/>
            </p:nvSpPr>
            <p:spPr>
              <a:xfrm>
                <a:off x="4722840" y="3605400"/>
                <a:ext cx="8280" cy="12240"/>
              </a:xfrm>
              <a:custGeom>
                <a:avLst/>
                <a:gdLst/>
                <a:ahLst/>
                <a:rect l="l" t="t" r="r" b="b"/>
                <a:pathLst>
                  <a:path w="356" h="528">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style>
              <a:lnRef idx="0"/>
              <a:fillRef idx="0"/>
              <a:effectRef idx="0"/>
              <a:fontRef idx="minor"/>
            </p:style>
          </p:sp>
          <p:sp>
            <p:nvSpPr>
              <p:cNvPr id="4872" name="CustomShape 2008"/>
              <p:cNvSpPr/>
              <p:nvPr/>
            </p:nvSpPr>
            <p:spPr>
              <a:xfrm>
                <a:off x="4656960" y="3477240"/>
                <a:ext cx="4680" cy="5400"/>
              </a:xfrm>
              <a:custGeom>
                <a:avLst/>
                <a:gdLst/>
                <a:ahLst/>
                <a:rect l="l" t="t" r="r" b="b"/>
                <a:pathLst>
                  <a:path w="211" h="236">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style>
              <a:lnRef idx="0"/>
              <a:fillRef idx="0"/>
              <a:effectRef idx="0"/>
              <a:fontRef idx="minor"/>
            </p:style>
          </p:sp>
          <p:sp>
            <p:nvSpPr>
              <p:cNvPr id="4873" name="CustomShape 2009"/>
              <p:cNvSpPr/>
              <p:nvPr/>
            </p:nvSpPr>
            <p:spPr>
              <a:xfrm>
                <a:off x="4640760" y="3491280"/>
                <a:ext cx="3600" cy="1800"/>
              </a:xfrm>
              <a:custGeom>
                <a:avLst/>
                <a:gdLst/>
                <a:ahLst/>
                <a:rect l="l" t="t" r="r" b="b"/>
                <a:pathLst>
                  <a:path w="162" h="98">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style>
              <a:lnRef idx="0"/>
              <a:fillRef idx="0"/>
              <a:effectRef idx="0"/>
              <a:fontRef idx="minor"/>
            </p:style>
          </p:sp>
          <p:sp>
            <p:nvSpPr>
              <p:cNvPr id="4874" name="CustomShape 2010"/>
              <p:cNvSpPr/>
              <p:nvPr/>
            </p:nvSpPr>
            <p:spPr>
              <a:xfrm>
                <a:off x="4562280" y="3561120"/>
                <a:ext cx="7200" cy="3600"/>
              </a:xfrm>
              <a:custGeom>
                <a:avLst/>
                <a:gdLst/>
                <a:ahLst/>
                <a:rect l="l" t="t" r="r" b="b"/>
                <a:pathLst>
                  <a:path w="319" h="163">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style>
              <a:lnRef idx="0"/>
              <a:fillRef idx="0"/>
              <a:effectRef idx="0"/>
              <a:fontRef idx="minor"/>
            </p:style>
          </p:sp>
          <p:sp>
            <p:nvSpPr>
              <p:cNvPr id="4875" name="CustomShape 2011"/>
              <p:cNvSpPr/>
              <p:nvPr/>
            </p:nvSpPr>
            <p:spPr>
              <a:xfrm>
                <a:off x="4574160" y="3530520"/>
                <a:ext cx="6840" cy="5040"/>
              </a:xfrm>
              <a:custGeom>
                <a:avLst/>
                <a:gdLst/>
                <a:ahLst/>
                <a:rect l="l" t="t" r="r" b="b"/>
                <a:pathLst>
                  <a:path w="297" h="226">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style>
              <a:lnRef idx="0"/>
              <a:fillRef idx="0"/>
              <a:effectRef idx="0"/>
              <a:fontRef idx="minor"/>
            </p:style>
          </p:sp>
          <p:sp>
            <p:nvSpPr>
              <p:cNvPr id="4876" name="CustomShape 2012"/>
              <p:cNvSpPr/>
              <p:nvPr/>
            </p:nvSpPr>
            <p:spPr>
              <a:xfrm>
                <a:off x="4572000" y="3472200"/>
                <a:ext cx="6120" cy="7200"/>
              </a:xfrm>
              <a:custGeom>
                <a:avLst/>
                <a:gdLst/>
                <a:ahLst/>
                <a:rect l="l" t="t" r="r" b="b"/>
                <a:pathLst>
                  <a:path w="270" h="312">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style>
              <a:lnRef idx="0"/>
              <a:fillRef idx="0"/>
              <a:effectRef idx="0"/>
              <a:fontRef idx="minor"/>
            </p:style>
          </p:sp>
          <p:sp>
            <p:nvSpPr>
              <p:cNvPr id="4877" name="CustomShape 2013"/>
              <p:cNvSpPr/>
              <p:nvPr/>
            </p:nvSpPr>
            <p:spPr>
              <a:xfrm>
                <a:off x="4551840" y="3465720"/>
                <a:ext cx="10440" cy="7560"/>
              </a:xfrm>
              <a:custGeom>
                <a:avLst/>
                <a:gdLst/>
                <a:ahLst/>
                <a:rect l="l" t="t" r="r" b="b"/>
                <a:pathLst>
                  <a:path w="457" h="333">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style>
              <a:lnRef idx="0"/>
              <a:fillRef idx="0"/>
              <a:effectRef idx="0"/>
              <a:fontRef idx="minor"/>
            </p:style>
          </p:sp>
          <p:sp>
            <p:nvSpPr>
              <p:cNvPr id="4878" name="CustomShape 2014"/>
              <p:cNvSpPr/>
              <p:nvPr/>
            </p:nvSpPr>
            <p:spPr>
              <a:xfrm>
                <a:off x="4581720" y="3460320"/>
                <a:ext cx="6480" cy="3960"/>
              </a:xfrm>
              <a:custGeom>
                <a:avLst/>
                <a:gdLst/>
                <a:ahLst/>
                <a:rect l="l" t="t" r="r" b="b"/>
                <a:pathLst>
                  <a:path w="292" h="181">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style>
              <a:lnRef idx="0"/>
              <a:fillRef idx="0"/>
              <a:effectRef idx="0"/>
              <a:fontRef idx="minor"/>
            </p:style>
          </p:sp>
          <p:sp>
            <p:nvSpPr>
              <p:cNvPr id="4879" name="CustomShape 2015"/>
              <p:cNvSpPr/>
              <p:nvPr/>
            </p:nvSpPr>
            <p:spPr>
              <a:xfrm>
                <a:off x="4533480" y="3434760"/>
                <a:ext cx="37800" cy="29520"/>
              </a:xfrm>
              <a:custGeom>
                <a:avLst/>
                <a:gdLst/>
                <a:ahLst/>
                <a:rect l="l" t="t" r="r" b="b"/>
                <a:pathLst>
                  <a:path w="1603" h="1259">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style>
              <a:lnRef idx="0"/>
              <a:fillRef idx="0"/>
              <a:effectRef idx="0"/>
              <a:fontRef idx="minor"/>
            </p:style>
          </p:sp>
          <p:sp>
            <p:nvSpPr>
              <p:cNvPr id="4880" name="CustomShape 2016"/>
              <p:cNvSpPr/>
              <p:nvPr/>
            </p:nvSpPr>
            <p:spPr>
              <a:xfrm>
                <a:off x="4548240" y="3431520"/>
                <a:ext cx="7200" cy="4680"/>
              </a:xfrm>
              <a:custGeom>
                <a:avLst/>
                <a:gdLst/>
                <a:ahLst/>
                <a:rect l="l" t="t" r="r" b="b"/>
                <a:pathLst>
                  <a:path w="316" h="217">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style>
              <a:lnRef idx="0"/>
              <a:fillRef idx="0"/>
              <a:effectRef idx="0"/>
              <a:fontRef idx="minor"/>
            </p:style>
          </p:sp>
          <p:sp>
            <p:nvSpPr>
              <p:cNvPr id="4881" name="CustomShape 2017"/>
              <p:cNvSpPr/>
              <p:nvPr/>
            </p:nvSpPr>
            <p:spPr>
              <a:xfrm>
                <a:off x="4545720" y="3434040"/>
                <a:ext cx="3240" cy="3600"/>
              </a:xfrm>
              <a:custGeom>
                <a:avLst/>
                <a:gdLst/>
                <a:ahLst/>
                <a:rect l="l" t="t" r="r" b="b"/>
                <a:pathLst>
                  <a:path w="144" h="16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style>
              <a:lnRef idx="0"/>
              <a:fillRef idx="0"/>
              <a:effectRef idx="0"/>
              <a:fontRef idx="minor"/>
            </p:style>
          </p:sp>
          <p:sp>
            <p:nvSpPr>
              <p:cNvPr id="4882" name="CustomShape 2018"/>
              <p:cNvSpPr/>
              <p:nvPr/>
            </p:nvSpPr>
            <p:spPr>
              <a:xfrm>
                <a:off x="4534920" y="3408480"/>
                <a:ext cx="3600" cy="5760"/>
              </a:xfrm>
              <a:custGeom>
                <a:avLst/>
                <a:gdLst/>
                <a:ahLst/>
                <a:rect l="l" t="t" r="r" b="b"/>
                <a:pathLst>
                  <a:path w="161" h="249">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style>
              <a:lnRef idx="0"/>
              <a:fillRef idx="0"/>
              <a:effectRef idx="0"/>
              <a:fontRef idx="minor"/>
            </p:style>
          </p:sp>
          <p:sp>
            <p:nvSpPr>
              <p:cNvPr id="4883" name="CustomShape 2019"/>
              <p:cNvSpPr/>
              <p:nvPr/>
            </p:nvSpPr>
            <p:spPr>
              <a:xfrm>
                <a:off x="4517640" y="3340440"/>
                <a:ext cx="163440" cy="137520"/>
              </a:xfrm>
              <a:custGeom>
                <a:avLst/>
                <a:gdLst/>
                <a:ahLst/>
                <a:rect l="l" t="t" r="r" b="b"/>
                <a:pathLst>
                  <a:path w="6857" h="5775">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style>
              <a:lnRef idx="0"/>
              <a:fillRef idx="0"/>
              <a:effectRef idx="0"/>
              <a:fontRef idx="minor"/>
            </p:style>
          </p:sp>
          <p:sp>
            <p:nvSpPr>
              <p:cNvPr id="4884" name="CustomShape 2020"/>
              <p:cNvSpPr/>
              <p:nvPr/>
            </p:nvSpPr>
            <p:spPr>
              <a:xfrm>
                <a:off x="4623840" y="3468600"/>
                <a:ext cx="5760" cy="2160"/>
              </a:xfrm>
              <a:custGeom>
                <a:avLst/>
                <a:gdLst/>
                <a:ahLst/>
                <a:rect l="l" t="t" r="r" b="b"/>
                <a:pathLst>
                  <a:path w="259" h="109">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style>
              <a:lnRef idx="0"/>
              <a:fillRef idx="0"/>
              <a:effectRef idx="0"/>
              <a:fontRef idx="minor"/>
            </p:style>
          </p:sp>
          <p:sp>
            <p:nvSpPr>
              <p:cNvPr id="4885" name="CustomShape 2021"/>
              <p:cNvSpPr/>
              <p:nvPr/>
            </p:nvSpPr>
            <p:spPr>
              <a:xfrm>
                <a:off x="4604040" y="3409560"/>
                <a:ext cx="7920" cy="3240"/>
              </a:xfrm>
              <a:custGeom>
                <a:avLst/>
                <a:gdLst/>
                <a:ahLst/>
                <a:rect l="l" t="t" r="r" b="b"/>
                <a:pathLst>
                  <a:path w="344" h="15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style>
              <a:lnRef idx="0"/>
              <a:fillRef idx="0"/>
              <a:effectRef idx="0"/>
              <a:fontRef idx="minor"/>
            </p:style>
          </p:sp>
          <p:sp>
            <p:nvSpPr>
              <p:cNvPr id="4886" name="CustomShape 2022"/>
              <p:cNvSpPr/>
              <p:nvPr/>
            </p:nvSpPr>
            <p:spPr>
              <a:xfrm>
                <a:off x="4589640" y="3407400"/>
                <a:ext cx="13680" cy="11880"/>
              </a:xfrm>
              <a:custGeom>
                <a:avLst/>
                <a:gdLst/>
                <a:ahLst/>
                <a:rect l="l" t="t" r="r" b="b"/>
                <a:pathLst>
                  <a:path w="591" h="511">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style>
              <a:lnRef idx="0"/>
              <a:fillRef idx="0"/>
              <a:effectRef idx="0"/>
              <a:fontRef idx="minor"/>
            </p:style>
          </p:sp>
          <p:sp>
            <p:nvSpPr>
              <p:cNvPr id="4887" name="CustomShape 2023"/>
              <p:cNvSpPr/>
              <p:nvPr/>
            </p:nvSpPr>
            <p:spPr>
              <a:xfrm>
                <a:off x="4577400" y="3395880"/>
                <a:ext cx="6840" cy="5040"/>
              </a:xfrm>
              <a:custGeom>
                <a:avLst/>
                <a:gdLst/>
                <a:ahLst/>
                <a:rect l="l" t="t" r="r" b="b"/>
                <a:pathLst>
                  <a:path w="306" h="226">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style>
              <a:lnRef idx="0"/>
              <a:fillRef idx="0"/>
              <a:effectRef idx="0"/>
              <a:fontRef idx="minor"/>
            </p:style>
          </p:sp>
          <p:sp>
            <p:nvSpPr>
              <p:cNvPr id="4888" name="CustomShape 2024"/>
              <p:cNvSpPr/>
              <p:nvPr/>
            </p:nvSpPr>
            <p:spPr>
              <a:xfrm>
                <a:off x="4588560" y="3394800"/>
                <a:ext cx="6120" cy="2520"/>
              </a:xfrm>
              <a:custGeom>
                <a:avLst/>
                <a:gdLst/>
                <a:ahLst/>
                <a:rect l="l" t="t" r="r" b="b"/>
                <a:pathLst>
                  <a:path w="264" h="125">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style>
              <a:lnRef idx="0"/>
              <a:fillRef idx="0"/>
              <a:effectRef idx="0"/>
              <a:fontRef idx="minor"/>
            </p:style>
          </p:sp>
          <p:sp>
            <p:nvSpPr>
              <p:cNvPr id="4889" name="CustomShape 2025"/>
              <p:cNvSpPr/>
              <p:nvPr/>
            </p:nvSpPr>
            <p:spPr>
              <a:xfrm>
                <a:off x="4581720" y="3391920"/>
                <a:ext cx="5040" cy="1080"/>
              </a:xfrm>
              <a:custGeom>
                <a:avLst/>
                <a:gdLst/>
                <a:ahLst/>
                <a:rect l="l" t="t" r="r" b="b"/>
                <a:pathLst>
                  <a:path w="227" h="58">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style>
              <a:lnRef idx="0"/>
              <a:fillRef idx="0"/>
              <a:effectRef idx="0"/>
              <a:fontRef idx="minor"/>
            </p:style>
          </p:sp>
          <p:sp>
            <p:nvSpPr>
              <p:cNvPr id="4890" name="CustomShape 2026"/>
              <p:cNvSpPr/>
              <p:nvPr/>
            </p:nvSpPr>
            <p:spPr>
              <a:xfrm>
                <a:off x="4569120" y="3341520"/>
                <a:ext cx="27720" cy="12960"/>
              </a:xfrm>
              <a:custGeom>
                <a:avLst/>
                <a:gdLst/>
                <a:ahLst/>
                <a:rect l="l" t="t" r="r" b="b"/>
                <a:pathLst>
                  <a:path w="1171" h="557">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style>
              <a:lnRef idx="0"/>
              <a:fillRef idx="0"/>
              <a:effectRef idx="0"/>
              <a:fontRef idx="minor"/>
            </p:style>
          </p:sp>
          <p:sp>
            <p:nvSpPr>
              <p:cNvPr id="4891" name="CustomShape 2027"/>
              <p:cNvSpPr/>
              <p:nvPr/>
            </p:nvSpPr>
            <p:spPr>
              <a:xfrm>
                <a:off x="4299120" y="3582720"/>
                <a:ext cx="30240" cy="21960"/>
              </a:xfrm>
              <a:custGeom>
                <a:avLst/>
                <a:gdLst/>
                <a:ahLst/>
                <a:rect l="l" t="t" r="r" b="b"/>
                <a:pathLst>
                  <a:path w="1288" h="929">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style>
              <a:lnRef idx="0"/>
              <a:fillRef idx="0"/>
              <a:effectRef idx="0"/>
              <a:fontRef idx="minor"/>
            </p:style>
          </p:sp>
          <p:sp>
            <p:nvSpPr>
              <p:cNvPr id="4892" name="CustomShape 2028"/>
              <p:cNvSpPr/>
              <p:nvPr/>
            </p:nvSpPr>
            <p:spPr>
              <a:xfrm>
                <a:off x="4273560" y="3552840"/>
                <a:ext cx="12600" cy="17640"/>
              </a:xfrm>
              <a:custGeom>
                <a:avLst/>
                <a:gdLst/>
                <a:ahLst/>
                <a:rect l="l" t="t" r="r" b="b"/>
                <a:pathLst>
                  <a:path w="544" h="757">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style>
              <a:lnRef idx="0"/>
              <a:fillRef idx="0"/>
              <a:effectRef idx="0"/>
              <a:fontRef idx="minor"/>
            </p:style>
          </p:sp>
          <p:sp>
            <p:nvSpPr>
              <p:cNvPr id="4893" name="CustomShape 2029"/>
              <p:cNvSpPr/>
              <p:nvPr/>
            </p:nvSpPr>
            <p:spPr>
              <a:xfrm>
                <a:off x="4268520" y="3534120"/>
                <a:ext cx="10080" cy="13680"/>
              </a:xfrm>
              <a:custGeom>
                <a:avLst/>
                <a:gdLst/>
                <a:ahLst/>
                <a:rect l="l" t="t" r="r" b="b"/>
                <a:pathLst>
                  <a:path w="443" h="586">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style>
              <a:lnRef idx="0"/>
              <a:fillRef idx="0"/>
              <a:effectRef idx="0"/>
              <a:fontRef idx="minor"/>
            </p:style>
          </p:sp>
          <p:sp>
            <p:nvSpPr>
              <p:cNvPr id="4894" name="CustomShape 2030"/>
              <p:cNvSpPr/>
              <p:nvPr/>
            </p:nvSpPr>
            <p:spPr>
              <a:xfrm>
                <a:off x="4273920" y="3532320"/>
                <a:ext cx="3960" cy="3240"/>
              </a:xfrm>
              <a:custGeom>
                <a:avLst/>
                <a:gdLst/>
                <a:ahLst/>
                <a:rect l="l" t="t" r="r" b="b"/>
                <a:pathLst>
                  <a:path w="174" h="146">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style>
              <a:lnRef idx="0"/>
              <a:fillRef idx="0"/>
              <a:effectRef idx="0"/>
              <a:fontRef idx="minor"/>
            </p:style>
          </p:sp>
          <p:sp>
            <p:nvSpPr>
              <p:cNvPr id="4895" name="CustomShape 2031"/>
              <p:cNvSpPr/>
              <p:nvPr/>
            </p:nvSpPr>
            <p:spPr>
              <a:xfrm>
                <a:off x="4268160" y="3526200"/>
                <a:ext cx="6480" cy="5760"/>
              </a:xfrm>
              <a:custGeom>
                <a:avLst/>
                <a:gdLst/>
                <a:ahLst/>
                <a:rect l="l" t="t" r="r" b="b"/>
                <a:pathLst>
                  <a:path w="284" h="261">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style>
              <a:lnRef idx="0"/>
              <a:fillRef idx="0"/>
              <a:effectRef idx="0"/>
              <a:fontRef idx="minor"/>
            </p:style>
          </p:sp>
          <p:sp>
            <p:nvSpPr>
              <p:cNvPr id="4896" name="CustomShape 2032"/>
              <p:cNvSpPr/>
              <p:nvPr/>
            </p:nvSpPr>
            <p:spPr>
              <a:xfrm>
                <a:off x="4264920" y="3527640"/>
                <a:ext cx="3240" cy="6840"/>
              </a:xfrm>
              <a:custGeom>
                <a:avLst/>
                <a:gdLst/>
                <a:ahLst/>
                <a:rect l="l" t="t" r="r" b="b"/>
                <a:pathLst>
                  <a:path w="149" h="302">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style>
              <a:lnRef idx="0"/>
              <a:fillRef idx="0"/>
              <a:effectRef idx="0"/>
              <a:fontRef idx="minor"/>
            </p:style>
          </p:sp>
          <p:sp>
            <p:nvSpPr>
              <p:cNvPr id="4897" name="CustomShape 2033"/>
              <p:cNvSpPr/>
              <p:nvPr/>
            </p:nvSpPr>
            <p:spPr>
              <a:xfrm>
                <a:off x="4258080" y="3522600"/>
                <a:ext cx="5400" cy="9720"/>
              </a:xfrm>
              <a:custGeom>
                <a:avLst/>
                <a:gdLst/>
                <a:ahLst/>
                <a:rect l="l" t="t" r="r" b="b"/>
                <a:pathLst>
                  <a:path w="247" h="423">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style>
              <a:lnRef idx="0"/>
              <a:fillRef idx="0"/>
              <a:effectRef idx="0"/>
              <a:fontRef idx="minor"/>
            </p:style>
          </p:sp>
          <p:sp>
            <p:nvSpPr>
              <p:cNvPr id="4898" name="CustomShape 2034"/>
              <p:cNvSpPr/>
              <p:nvPr/>
            </p:nvSpPr>
            <p:spPr>
              <a:xfrm>
                <a:off x="4252680" y="3515040"/>
                <a:ext cx="9720" cy="6840"/>
              </a:xfrm>
              <a:custGeom>
                <a:avLst/>
                <a:gdLst/>
                <a:ahLst/>
                <a:rect l="l" t="t" r="r" b="b"/>
                <a:pathLst>
                  <a:path w="420" h="303">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style>
              <a:lnRef idx="0"/>
              <a:fillRef idx="0"/>
              <a:effectRef idx="0"/>
              <a:fontRef idx="minor"/>
            </p:style>
          </p:sp>
          <p:sp>
            <p:nvSpPr>
              <p:cNvPr id="4899" name="CustomShape 2035"/>
              <p:cNvSpPr/>
              <p:nvPr/>
            </p:nvSpPr>
            <p:spPr>
              <a:xfrm>
                <a:off x="4261680" y="3515760"/>
                <a:ext cx="6480" cy="9000"/>
              </a:xfrm>
              <a:custGeom>
                <a:avLst/>
                <a:gdLst/>
                <a:ahLst/>
                <a:rect l="l" t="t" r="r" b="b"/>
                <a:pathLst>
                  <a:path w="284" h="399">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style>
              <a:lnRef idx="0"/>
              <a:fillRef idx="0"/>
              <a:effectRef idx="0"/>
              <a:fontRef idx="minor"/>
            </p:style>
          </p:sp>
          <p:sp>
            <p:nvSpPr>
              <p:cNvPr id="4900" name="CustomShape 2036"/>
              <p:cNvSpPr/>
              <p:nvPr/>
            </p:nvSpPr>
            <p:spPr>
              <a:xfrm>
                <a:off x="4257720" y="3516480"/>
                <a:ext cx="3960" cy="1080"/>
              </a:xfrm>
              <a:custGeom>
                <a:avLst/>
                <a:gdLst/>
                <a:ahLst/>
                <a:rect l="l" t="t" r="r" b="b"/>
                <a:pathLst>
                  <a:path w="181" h="61">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style>
              <a:lnRef idx="0"/>
              <a:fillRef idx="0"/>
              <a:effectRef idx="0"/>
              <a:fontRef idx="minor"/>
            </p:style>
          </p:sp>
          <p:sp>
            <p:nvSpPr>
              <p:cNvPr id="4901" name="CustomShape 2037"/>
              <p:cNvSpPr/>
              <p:nvPr/>
            </p:nvSpPr>
            <p:spPr>
              <a:xfrm>
                <a:off x="4149360" y="3519000"/>
                <a:ext cx="14040" cy="7920"/>
              </a:xfrm>
              <a:custGeom>
                <a:avLst/>
                <a:gdLst/>
                <a:ahLst/>
                <a:rect l="l" t="t" r="r" b="b"/>
                <a:pathLst>
                  <a:path w="605" h="351">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style>
              <a:lnRef idx="0"/>
              <a:fillRef idx="0"/>
              <a:effectRef idx="0"/>
              <a:fontRef idx="minor"/>
            </p:style>
          </p:sp>
          <p:sp>
            <p:nvSpPr>
              <p:cNvPr id="4902" name="CustomShape 2038"/>
              <p:cNvSpPr/>
              <p:nvPr/>
            </p:nvSpPr>
            <p:spPr>
              <a:xfrm>
                <a:off x="4156200" y="3511440"/>
                <a:ext cx="8280" cy="6120"/>
              </a:xfrm>
              <a:custGeom>
                <a:avLst/>
                <a:gdLst/>
                <a:ahLst/>
                <a:rect l="l" t="t" r="r" b="b"/>
                <a:pathLst>
                  <a:path w="355" h="272">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style>
              <a:lnRef idx="0"/>
              <a:fillRef idx="0"/>
              <a:effectRef idx="0"/>
              <a:fontRef idx="minor"/>
            </p:style>
          </p:sp>
          <p:sp>
            <p:nvSpPr>
              <p:cNvPr id="4903" name="CustomShape 2039"/>
              <p:cNvSpPr/>
              <p:nvPr/>
            </p:nvSpPr>
            <p:spPr>
              <a:xfrm>
                <a:off x="4088160" y="3546360"/>
                <a:ext cx="12600" cy="4320"/>
              </a:xfrm>
              <a:custGeom>
                <a:avLst/>
                <a:gdLst/>
                <a:ahLst/>
                <a:rect l="l" t="t" r="r" b="b"/>
                <a:pathLst>
                  <a:path w="547" h="192">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style>
              <a:lnRef idx="0"/>
              <a:fillRef idx="0"/>
              <a:effectRef idx="0"/>
              <a:fontRef idx="minor"/>
            </p:style>
          </p:sp>
          <p:sp>
            <p:nvSpPr>
              <p:cNvPr id="4904" name="CustomShape 2040"/>
              <p:cNvSpPr/>
              <p:nvPr/>
            </p:nvSpPr>
            <p:spPr>
              <a:xfrm>
                <a:off x="4075560" y="3555360"/>
                <a:ext cx="7560" cy="5760"/>
              </a:xfrm>
              <a:custGeom>
                <a:avLst/>
                <a:gdLst/>
                <a:ahLst/>
                <a:rect l="l" t="t" r="r" b="b"/>
                <a:pathLst>
                  <a:path w="334" h="25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style>
              <a:lnRef idx="0"/>
              <a:fillRef idx="0"/>
              <a:effectRef idx="0"/>
              <a:fontRef idx="minor"/>
            </p:style>
          </p:sp>
          <p:sp>
            <p:nvSpPr>
              <p:cNvPr id="4905" name="CustomShape 2041"/>
              <p:cNvSpPr/>
              <p:nvPr/>
            </p:nvSpPr>
            <p:spPr>
              <a:xfrm>
                <a:off x="4464000" y="3389760"/>
                <a:ext cx="23040" cy="15480"/>
              </a:xfrm>
              <a:custGeom>
                <a:avLst/>
                <a:gdLst/>
                <a:ahLst/>
                <a:rect l="l" t="t" r="r" b="b"/>
                <a:pathLst>
                  <a:path w="985" h="662">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style>
              <a:lnRef idx="0"/>
              <a:fillRef idx="0"/>
              <a:effectRef idx="0"/>
              <a:fontRef idx="minor"/>
            </p:style>
          </p:sp>
          <p:sp>
            <p:nvSpPr>
              <p:cNvPr id="4906" name="CustomShape 2042"/>
              <p:cNvSpPr/>
              <p:nvPr/>
            </p:nvSpPr>
            <p:spPr>
              <a:xfrm>
                <a:off x="4457520" y="3398400"/>
                <a:ext cx="3600" cy="2880"/>
              </a:xfrm>
              <a:custGeom>
                <a:avLst/>
                <a:gdLst/>
                <a:ahLst/>
                <a:rect l="l" t="t" r="r" b="b"/>
                <a:pathLst>
                  <a:path w="163" h="141">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style>
              <a:lnRef idx="0"/>
              <a:fillRef idx="0"/>
              <a:effectRef idx="0"/>
              <a:fontRef idx="minor"/>
            </p:style>
          </p:sp>
          <p:sp>
            <p:nvSpPr>
              <p:cNvPr id="4907" name="CustomShape 2043"/>
              <p:cNvSpPr/>
              <p:nvPr/>
            </p:nvSpPr>
            <p:spPr>
              <a:xfrm>
                <a:off x="4448880" y="3402360"/>
                <a:ext cx="2160" cy="1800"/>
              </a:xfrm>
              <a:custGeom>
                <a:avLst/>
                <a:gdLst/>
                <a:ahLst/>
                <a:rect l="l" t="t" r="r" b="b"/>
                <a:pathLst>
                  <a:path w="106" h="94">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style>
              <a:lnRef idx="0"/>
              <a:fillRef idx="0"/>
              <a:effectRef idx="0"/>
              <a:fontRef idx="minor"/>
            </p:style>
          </p:sp>
          <p:sp>
            <p:nvSpPr>
              <p:cNvPr id="4908" name="CustomShape 2044"/>
              <p:cNvSpPr/>
              <p:nvPr/>
            </p:nvSpPr>
            <p:spPr>
              <a:xfrm>
                <a:off x="4352040" y="3346920"/>
                <a:ext cx="104760" cy="57600"/>
              </a:xfrm>
              <a:custGeom>
                <a:avLst/>
                <a:gdLst/>
                <a:ahLst/>
                <a:rect l="l" t="t" r="r" b="b"/>
                <a:pathLst>
                  <a:path w="4397" h="2425">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style>
              <a:lnRef idx="0"/>
              <a:fillRef idx="0"/>
              <a:effectRef idx="0"/>
              <a:fontRef idx="minor"/>
            </p:style>
          </p:sp>
          <p:sp>
            <p:nvSpPr>
              <p:cNvPr id="4909" name="CustomShape 2045"/>
              <p:cNvSpPr/>
              <p:nvPr/>
            </p:nvSpPr>
            <p:spPr>
              <a:xfrm>
                <a:off x="4420080" y="3341160"/>
                <a:ext cx="15840" cy="10800"/>
              </a:xfrm>
              <a:custGeom>
                <a:avLst/>
                <a:gdLst/>
                <a:ahLst/>
                <a:rect l="l" t="t" r="r" b="b"/>
                <a:pathLst>
                  <a:path w="678" h="462">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style>
              <a:lnRef idx="0"/>
              <a:fillRef idx="0"/>
              <a:effectRef idx="0"/>
              <a:fontRef idx="minor"/>
            </p:style>
          </p:sp>
          <p:sp>
            <p:nvSpPr>
              <p:cNvPr id="4910" name="CustomShape 2046"/>
              <p:cNvSpPr/>
              <p:nvPr/>
            </p:nvSpPr>
            <p:spPr>
              <a:xfrm>
                <a:off x="4446000" y="3336120"/>
                <a:ext cx="36000" cy="35640"/>
              </a:xfrm>
              <a:custGeom>
                <a:avLst/>
                <a:gdLst/>
                <a:ahLst/>
                <a:rect l="l" t="t" r="r" b="b"/>
                <a:pathLst>
                  <a:path w="1517" h="1504">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style>
              <a:lnRef idx="0"/>
              <a:fillRef idx="0"/>
              <a:effectRef idx="0"/>
              <a:fontRef idx="minor"/>
            </p:style>
          </p:sp>
          <p:sp>
            <p:nvSpPr>
              <p:cNvPr id="4911" name="CustomShape 2047"/>
              <p:cNvSpPr/>
              <p:nvPr/>
            </p:nvSpPr>
            <p:spPr>
              <a:xfrm>
                <a:off x="4484520" y="3336120"/>
                <a:ext cx="29880" cy="28080"/>
              </a:xfrm>
              <a:custGeom>
                <a:avLst/>
                <a:gdLst/>
                <a:ahLst/>
                <a:rect l="l" t="t" r="r" b="b"/>
                <a:pathLst>
                  <a:path w="1270" h="1187">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style>
              <a:lnRef idx="0"/>
              <a:fillRef idx="0"/>
              <a:effectRef idx="0"/>
              <a:fontRef idx="minor"/>
            </p:style>
          </p:sp>
          <p:sp>
            <p:nvSpPr>
              <p:cNvPr id="4912" name="CustomShape 2048"/>
              <p:cNvSpPr/>
              <p:nvPr/>
            </p:nvSpPr>
            <p:spPr>
              <a:xfrm>
                <a:off x="4312800" y="3331080"/>
                <a:ext cx="61560" cy="43200"/>
              </a:xfrm>
              <a:custGeom>
                <a:avLst/>
                <a:gdLst/>
                <a:ahLst/>
                <a:rect l="l" t="t" r="r" b="b"/>
                <a:pathLst>
                  <a:path w="2601" h="1819">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style>
              <a:lnRef idx="0"/>
              <a:fillRef idx="0"/>
              <a:effectRef idx="0"/>
              <a:fontRef idx="minor"/>
            </p:style>
          </p:sp>
          <p:sp>
            <p:nvSpPr>
              <p:cNvPr id="4913" name="CustomShape 2049"/>
              <p:cNvSpPr/>
              <p:nvPr/>
            </p:nvSpPr>
            <p:spPr>
              <a:xfrm>
                <a:off x="4433400" y="3319200"/>
                <a:ext cx="6840" cy="5400"/>
              </a:xfrm>
              <a:custGeom>
                <a:avLst/>
                <a:gdLst/>
                <a:ahLst/>
                <a:rect l="l" t="t" r="r" b="b"/>
                <a:pathLst>
                  <a:path w="309" h="247">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style>
              <a:lnRef idx="0"/>
              <a:fillRef idx="0"/>
              <a:effectRef idx="0"/>
              <a:fontRef idx="minor"/>
            </p:style>
          </p:sp>
          <p:sp>
            <p:nvSpPr>
              <p:cNvPr id="4914" name="CustomShape 2050"/>
              <p:cNvSpPr/>
              <p:nvPr/>
            </p:nvSpPr>
            <p:spPr>
              <a:xfrm>
                <a:off x="4362120" y="3297960"/>
                <a:ext cx="68040" cy="34560"/>
              </a:xfrm>
              <a:custGeom>
                <a:avLst/>
                <a:gdLst/>
                <a:ahLst/>
                <a:rect l="l" t="t" r="r" b="b"/>
                <a:pathLst>
                  <a:path w="2872" h="1456">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style>
              <a:lnRef idx="0"/>
              <a:fillRef idx="0"/>
              <a:effectRef idx="0"/>
              <a:fontRef idx="minor"/>
            </p:style>
          </p:sp>
          <p:sp>
            <p:nvSpPr>
              <p:cNvPr id="4915" name="CustomShape 2051"/>
              <p:cNvSpPr/>
              <p:nvPr/>
            </p:nvSpPr>
            <p:spPr>
              <a:xfrm>
                <a:off x="4350600" y="3310920"/>
                <a:ext cx="11160" cy="7200"/>
              </a:xfrm>
              <a:custGeom>
                <a:avLst/>
                <a:gdLst/>
                <a:ahLst/>
                <a:rect l="l" t="t" r="r" b="b"/>
                <a:pathLst>
                  <a:path w="486" h="318">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style>
              <a:lnRef idx="0"/>
              <a:fillRef idx="0"/>
              <a:effectRef idx="0"/>
              <a:fontRef idx="minor"/>
            </p:style>
          </p:sp>
          <p:sp>
            <p:nvSpPr>
              <p:cNvPr id="4916" name="CustomShape 2052"/>
              <p:cNvSpPr/>
              <p:nvPr/>
            </p:nvSpPr>
            <p:spPr>
              <a:xfrm>
                <a:off x="4330800" y="3290400"/>
                <a:ext cx="41760" cy="22320"/>
              </a:xfrm>
              <a:custGeom>
                <a:avLst/>
                <a:gdLst/>
                <a:ahLst/>
                <a:rect l="l" t="t" r="r" b="b"/>
                <a:pathLst>
                  <a:path w="1772" h="956">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style>
              <a:lnRef idx="0"/>
              <a:fillRef idx="0"/>
              <a:effectRef idx="0"/>
              <a:fontRef idx="minor"/>
            </p:style>
          </p:sp>
          <p:sp>
            <p:nvSpPr>
              <p:cNvPr id="4917" name="CustomShape 2053"/>
              <p:cNvSpPr/>
              <p:nvPr/>
            </p:nvSpPr>
            <p:spPr>
              <a:xfrm>
                <a:off x="4376160" y="3299760"/>
                <a:ext cx="9000" cy="1440"/>
              </a:xfrm>
              <a:custGeom>
                <a:avLst/>
                <a:gdLst/>
                <a:ahLst/>
                <a:rect l="l" t="t" r="r" b="b"/>
                <a:pathLst>
                  <a:path w="395" h="79">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style>
              <a:lnRef idx="0"/>
              <a:fillRef idx="0"/>
              <a:effectRef idx="0"/>
              <a:fontRef idx="minor"/>
            </p:style>
          </p:sp>
          <p:sp>
            <p:nvSpPr>
              <p:cNvPr id="4918" name="CustomShape 2054"/>
              <p:cNvSpPr/>
              <p:nvPr/>
            </p:nvSpPr>
            <p:spPr>
              <a:xfrm>
                <a:off x="4385520" y="3281040"/>
                <a:ext cx="21960" cy="11880"/>
              </a:xfrm>
              <a:custGeom>
                <a:avLst/>
                <a:gdLst/>
                <a:ahLst/>
                <a:rect l="l" t="t" r="r" b="b"/>
                <a:pathLst>
                  <a:path w="938" h="507">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style>
              <a:lnRef idx="0"/>
              <a:fillRef idx="0"/>
              <a:effectRef idx="0"/>
              <a:fontRef idx="minor"/>
            </p:style>
          </p:sp>
          <p:sp>
            <p:nvSpPr>
              <p:cNvPr id="4919" name="CustomShape 2055"/>
              <p:cNvSpPr/>
              <p:nvPr/>
            </p:nvSpPr>
            <p:spPr>
              <a:xfrm>
                <a:off x="4373640" y="3283200"/>
                <a:ext cx="9000" cy="4680"/>
              </a:xfrm>
              <a:custGeom>
                <a:avLst/>
                <a:gdLst/>
                <a:ahLst/>
                <a:rect l="l" t="t" r="r" b="b"/>
                <a:pathLst>
                  <a:path w="385" h="213">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style>
              <a:lnRef idx="0"/>
              <a:fillRef idx="0"/>
              <a:effectRef idx="0"/>
              <a:fontRef idx="minor"/>
            </p:style>
          </p:sp>
          <p:sp>
            <p:nvSpPr>
              <p:cNvPr id="4920" name="CustomShape 2056"/>
              <p:cNvSpPr/>
              <p:nvPr/>
            </p:nvSpPr>
            <p:spPr>
              <a:xfrm>
                <a:off x="4386240" y="3272040"/>
                <a:ext cx="23040" cy="7560"/>
              </a:xfrm>
              <a:custGeom>
                <a:avLst/>
                <a:gdLst/>
                <a:ahLst/>
                <a:rect l="l" t="t" r="r" b="b"/>
                <a:pathLst>
                  <a:path w="986" h="326">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style>
              <a:lnRef idx="0"/>
              <a:fillRef idx="0"/>
              <a:effectRef idx="0"/>
              <a:fontRef idx="minor"/>
            </p:style>
          </p:sp>
          <p:sp>
            <p:nvSpPr>
              <p:cNvPr id="4921" name="CustomShape 2057"/>
              <p:cNvSpPr/>
              <p:nvPr/>
            </p:nvSpPr>
            <p:spPr>
              <a:xfrm>
                <a:off x="4446000" y="3300840"/>
                <a:ext cx="31320" cy="23760"/>
              </a:xfrm>
              <a:custGeom>
                <a:avLst/>
                <a:gdLst/>
                <a:ahLst/>
                <a:rect l="l" t="t" r="r" b="b"/>
                <a:pathLst>
                  <a:path w="1327" h="1004">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style>
              <a:lnRef idx="0"/>
              <a:fillRef idx="0"/>
              <a:effectRef idx="0"/>
              <a:fontRef idx="minor"/>
            </p:style>
          </p:sp>
          <p:sp>
            <p:nvSpPr>
              <p:cNvPr id="4922" name="CustomShape 2058"/>
              <p:cNvSpPr/>
              <p:nvPr/>
            </p:nvSpPr>
            <p:spPr>
              <a:xfrm>
                <a:off x="4442040" y="3311640"/>
                <a:ext cx="9720" cy="2880"/>
              </a:xfrm>
              <a:custGeom>
                <a:avLst/>
                <a:gdLst/>
                <a:ahLst/>
                <a:rect l="l" t="t" r="r" b="b"/>
                <a:pathLst>
                  <a:path w="419" h="137">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style>
              <a:lnRef idx="0"/>
              <a:fillRef idx="0"/>
              <a:effectRef idx="0"/>
              <a:fontRef idx="minor"/>
            </p:style>
          </p:sp>
          <p:sp>
            <p:nvSpPr>
              <p:cNvPr id="4923" name="CustomShape 2059"/>
              <p:cNvSpPr/>
              <p:nvPr/>
            </p:nvSpPr>
            <p:spPr>
              <a:xfrm>
                <a:off x="4439160" y="3310560"/>
                <a:ext cx="8280" cy="1800"/>
              </a:xfrm>
              <a:custGeom>
                <a:avLst/>
                <a:gdLst/>
                <a:ahLst/>
                <a:rect l="l" t="t" r="r" b="b"/>
                <a:pathLst>
                  <a:path w="360" h="89">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style>
              <a:lnRef idx="0"/>
              <a:fillRef idx="0"/>
              <a:effectRef idx="0"/>
              <a:fontRef idx="minor"/>
            </p:style>
          </p:sp>
          <p:sp>
            <p:nvSpPr>
              <p:cNvPr id="4924" name="CustomShape 2060"/>
              <p:cNvSpPr/>
              <p:nvPr/>
            </p:nvSpPr>
            <p:spPr>
              <a:xfrm>
                <a:off x="4434840" y="3306960"/>
                <a:ext cx="10800" cy="3600"/>
              </a:xfrm>
              <a:custGeom>
                <a:avLst/>
                <a:gdLst/>
                <a:ahLst/>
                <a:rect l="l" t="t" r="r" b="b"/>
                <a:pathLst>
                  <a:path w="466" h="161">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style>
              <a:lnRef idx="0"/>
              <a:fillRef idx="0"/>
              <a:effectRef idx="0"/>
              <a:fontRef idx="minor"/>
            </p:style>
          </p:sp>
          <p:sp>
            <p:nvSpPr>
              <p:cNvPr id="4925" name="CustomShape 2061"/>
              <p:cNvSpPr/>
              <p:nvPr/>
            </p:nvSpPr>
            <p:spPr>
              <a:xfrm>
                <a:off x="4435200" y="3301920"/>
                <a:ext cx="10440" cy="4680"/>
              </a:xfrm>
              <a:custGeom>
                <a:avLst/>
                <a:gdLst/>
                <a:ahLst/>
                <a:rect l="l" t="t" r="r" b="b"/>
                <a:pathLst>
                  <a:path w="445" h="213">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style>
              <a:lnRef idx="0"/>
              <a:fillRef idx="0"/>
              <a:effectRef idx="0"/>
              <a:fontRef idx="minor"/>
            </p:style>
          </p:sp>
          <p:sp>
            <p:nvSpPr>
              <p:cNvPr id="4926" name="CustomShape 2062"/>
              <p:cNvSpPr/>
              <p:nvPr/>
            </p:nvSpPr>
            <p:spPr>
              <a:xfrm>
                <a:off x="4425480" y="3286440"/>
                <a:ext cx="12600" cy="9360"/>
              </a:xfrm>
              <a:custGeom>
                <a:avLst/>
                <a:gdLst/>
                <a:ahLst/>
                <a:rect l="l" t="t" r="r" b="b"/>
                <a:pathLst>
                  <a:path w="540" h="403">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style>
              <a:lnRef idx="0"/>
              <a:fillRef idx="0"/>
              <a:effectRef idx="0"/>
              <a:fontRef idx="minor"/>
            </p:style>
          </p:sp>
          <p:sp>
            <p:nvSpPr>
              <p:cNvPr id="4927" name="CustomShape 2063"/>
              <p:cNvSpPr/>
              <p:nvPr/>
            </p:nvSpPr>
            <p:spPr>
              <a:xfrm>
                <a:off x="4446000" y="3284640"/>
                <a:ext cx="9720" cy="2160"/>
              </a:xfrm>
              <a:custGeom>
                <a:avLst/>
                <a:gdLst/>
                <a:ahLst/>
                <a:rect l="l" t="t" r="r" b="b"/>
                <a:pathLst>
                  <a:path w="425" h="105">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style>
              <a:lnRef idx="0"/>
              <a:fillRef idx="0"/>
              <a:effectRef idx="0"/>
              <a:fontRef idx="minor"/>
            </p:style>
          </p:sp>
          <p:sp>
            <p:nvSpPr>
              <p:cNvPr id="4928" name="CustomShape 2064"/>
              <p:cNvSpPr/>
              <p:nvPr/>
            </p:nvSpPr>
            <p:spPr>
              <a:xfrm>
                <a:off x="4428720" y="3263400"/>
                <a:ext cx="38160" cy="21960"/>
              </a:xfrm>
              <a:custGeom>
                <a:avLst/>
                <a:gdLst/>
                <a:ahLst/>
                <a:rect l="l" t="t" r="r" b="b"/>
                <a:pathLst>
                  <a:path w="1615" h="939">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style>
              <a:lnRef idx="0"/>
              <a:fillRef idx="0"/>
              <a:effectRef idx="0"/>
              <a:fontRef idx="minor"/>
            </p:style>
          </p:sp>
          <p:sp>
            <p:nvSpPr>
              <p:cNvPr id="4929" name="CustomShape 2065"/>
              <p:cNvSpPr/>
              <p:nvPr/>
            </p:nvSpPr>
            <p:spPr>
              <a:xfrm>
                <a:off x="4458960" y="3251520"/>
                <a:ext cx="10800" cy="5040"/>
              </a:xfrm>
              <a:custGeom>
                <a:avLst/>
                <a:gdLst/>
                <a:ahLst/>
                <a:rect l="l" t="t" r="r" b="b"/>
                <a:pathLst>
                  <a:path w="469" h="228">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style>
              <a:lnRef idx="0"/>
              <a:fillRef idx="0"/>
              <a:effectRef idx="0"/>
              <a:fontRef idx="minor"/>
            </p:style>
          </p:sp>
          <p:sp>
            <p:nvSpPr>
              <p:cNvPr id="4930" name="CustomShape 2066"/>
              <p:cNvSpPr/>
              <p:nvPr/>
            </p:nvSpPr>
            <p:spPr>
              <a:xfrm>
                <a:off x="4468320" y="3272040"/>
                <a:ext cx="23040" cy="13320"/>
              </a:xfrm>
              <a:custGeom>
                <a:avLst/>
                <a:gdLst/>
                <a:ahLst/>
                <a:rect l="l" t="t" r="r" b="b"/>
                <a:pathLst>
                  <a:path w="987" h="572">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style>
              <a:lnRef idx="0"/>
              <a:fillRef idx="0"/>
              <a:effectRef idx="0"/>
              <a:fontRef idx="minor"/>
            </p:style>
          </p:sp>
          <p:sp>
            <p:nvSpPr>
              <p:cNvPr id="4931" name="CustomShape 2067"/>
              <p:cNvSpPr/>
              <p:nvPr/>
            </p:nvSpPr>
            <p:spPr>
              <a:xfrm>
                <a:off x="4482000" y="3285720"/>
                <a:ext cx="19080" cy="4680"/>
              </a:xfrm>
              <a:custGeom>
                <a:avLst/>
                <a:gdLst/>
                <a:ahLst/>
                <a:rect l="l" t="t" r="r" b="b"/>
                <a:pathLst>
                  <a:path w="814" h="218">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style>
              <a:lnRef idx="0"/>
              <a:fillRef idx="0"/>
              <a:effectRef idx="0"/>
              <a:fontRef idx="minor"/>
            </p:style>
          </p:sp>
          <p:sp>
            <p:nvSpPr>
              <p:cNvPr id="4932" name="CustomShape 2068"/>
              <p:cNvSpPr/>
              <p:nvPr/>
            </p:nvSpPr>
            <p:spPr>
              <a:xfrm>
                <a:off x="4480200" y="3316680"/>
                <a:ext cx="18720" cy="12960"/>
              </a:xfrm>
              <a:custGeom>
                <a:avLst/>
                <a:gdLst/>
                <a:ahLst/>
                <a:rect l="l" t="t" r="r" b="b"/>
                <a:pathLst>
                  <a:path w="798" h="558">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style>
              <a:lnRef idx="0"/>
              <a:fillRef idx="0"/>
              <a:effectRef idx="0"/>
              <a:fontRef idx="minor"/>
            </p:style>
          </p:sp>
          <p:sp>
            <p:nvSpPr>
              <p:cNvPr id="4933" name="CustomShape 2069"/>
              <p:cNvSpPr/>
              <p:nvPr/>
            </p:nvSpPr>
            <p:spPr>
              <a:xfrm>
                <a:off x="4488840" y="3312360"/>
                <a:ext cx="4320" cy="1800"/>
              </a:xfrm>
              <a:custGeom>
                <a:avLst/>
                <a:gdLst/>
                <a:ahLst/>
                <a:rect l="l" t="t" r="r" b="b"/>
                <a:pathLst>
                  <a:path w="199" h="96">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style>
              <a:lnRef idx="0"/>
              <a:fillRef idx="0"/>
              <a:effectRef idx="0"/>
              <a:fontRef idx="minor"/>
            </p:style>
          </p:sp>
          <p:sp>
            <p:nvSpPr>
              <p:cNvPr id="4934" name="CustomShape 2070"/>
              <p:cNvSpPr/>
              <p:nvPr/>
            </p:nvSpPr>
            <p:spPr>
              <a:xfrm>
                <a:off x="4510080" y="3288240"/>
                <a:ext cx="10800" cy="7200"/>
              </a:xfrm>
              <a:custGeom>
                <a:avLst/>
                <a:gdLst/>
                <a:ahLst/>
                <a:rect l="l" t="t" r="r" b="b"/>
                <a:pathLst>
                  <a:path w="475" h="318">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style>
              <a:lnRef idx="0"/>
              <a:fillRef idx="0"/>
              <a:effectRef idx="0"/>
              <a:fontRef idx="minor"/>
            </p:style>
          </p:sp>
          <p:sp>
            <p:nvSpPr>
              <p:cNvPr id="4935" name="CustomShape 2071"/>
              <p:cNvSpPr/>
              <p:nvPr/>
            </p:nvSpPr>
            <p:spPr>
              <a:xfrm>
                <a:off x="4515120" y="3300120"/>
                <a:ext cx="3600" cy="3600"/>
              </a:xfrm>
              <a:custGeom>
                <a:avLst/>
                <a:gdLst/>
                <a:ahLst/>
                <a:rect l="l" t="t" r="r" b="b"/>
                <a:pathLst>
                  <a:path w="164" h="159">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style>
              <a:lnRef idx="0"/>
              <a:fillRef idx="0"/>
              <a:effectRef idx="0"/>
              <a:fontRef idx="minor"/>
            </p:style>
          </p:sp>
          <p:sp>
            <p:nvSpPr>
              <p:cNvPr id="4936" name="CustomShape 2072"/>
              <p:cNvSpPr/>
              <p:nvPr/>
            </p:nvSpPr>
            <p:spPr>
              <a:xfrm>
                <a:off x="4476600" y="3296880"/>
                <a:ext cx="101160" cy="34560"/>
              </a:xfrm>
              <a:custGeom>
                <a:avLst/>
                <a:gdLst/>
                <a:ahLst/>
                <a:rect l="l" t="t" r="r" b="b"/>
                <a:pathLst>
                  <a:path w="4252" h="1464">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style>
              <a:lnRef idx="0"/>
              <a:fillRef idx="0"/>
              <a:effectRef idx="0"/>
              <a:fontRef idx="minor"/>
            </p:style>
          </p:sp>
          <p:sp>
            <p:nvSpPr>
              <p:cNvPr id="4937" name="CustomShape 2073"/>
              <p:cNvSpPr/>
              <p:nvPr/>
            </p:nvSpPr>
            <p:spPr>
              <a:xfrm>
                <a:off x="4480200" y="3232440"/>
                <a:ext cx="66240" cy="48240"/>
              </a:xfrm>
              <a:custGeom>
                <a:avLst/>
                <a:gdLst/>
                <a:ahLst/>
                <a:rect l="l" t="t" r="r" b="b"/>
                <a:pathLst>
                  <a:path w="2783" h="2041">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style>
              <a:lnRef idx="0"/>
              <a:fillRef idx="0"/>
              <a:effectRef idx="0"/>
              <a:fontRef idx="minor"/>
            </p:style>
          </p:sp>
          <p:sp>
            <p:nvSpPr>
              <p:cNvPr id="4938" name="CustomShape 2074"/>
              <p:cNvSpPr/>
              <p:nvPr/>
            </p:nvSpPr>
            <p:spPr>
              <a:xfrm>
                <a:off x="4506840" y="3204000"/>
                <a:ext cx="174960" cy="104040"/>
              </a:xfrm>
              <a:custGeom>
                <a:avLst/>
                <a:gdLst/>
                <a:ahLst/>
                <a:rect l="l" t="t" r="r" b="b"/>
                <a:pathLst>
                  <a:path w="7344" h="4374">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style>
              <a:lnRef idx="0"/>
              <a:fillRef idx="0"/>
              <a:effectRef idx="0"/>
              <a:fontRef idx="minor"/>
            </p:style>
          </p:sp>
          <p:sp>
            <p:nvSpPr>
              <p:cNvPr id="4939" name="CustomShape 2075"/>
              <p:cNvSpPr/>
              <p:nvPr/>
            </p:nvSpPr>
            <p:spPr>
              <a:xfrm>
                <a:off x="4587840" y="3263760"/>
                <a:ext cx="18000" cy="4320"/>
              </a:xfrm>
              <a:custGeom>
                <a:avLst/>
                <a:gdLst/>
                <a:ahLst/>
                <a:rect l="l" t="t" r="r" b="b"/>
                <a:pathLst>
                  <a:path w="773" h="191">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style>
              <a:lnRef idx="0"/>
              <a:fillRef idx="0"/>
              <a:effectRef idx="0"/>
              <a:fontRef idx="minor"/>
            </p:style>
          </p:sp>
          <p:sp>
            <p:nvSpPr>
              <p:cNvPr id="4940" name="CustomShape 2076"/>
              <p:cNvSpPr/>
              <p:nvPr/>
            </p:nvSpPr>
            <p:spPr>
              <a:xfrm>
                <a:off x="4546800" y="3267360"/>
                <a:ext cx="6120" cy="1440"/>
              </a:xfrm>
              <a:custGeom>
                <a:avLst/>
                <a:gdLst/>
                <a:ahLst/>
                <a:rect l="l" t="t" r="r" b="b"/>
                <a:pathLst>
                  <a:path w="266" h="79">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style>
              <a:lnRef idx="0"/>
              <a:fillRef idx="0"/>
              <a:effectRef idx="0"/>
              <a:fontRef idx="minor"/>
            </p:style>
          </p:sp>
          <p:sp>
            <p:nvSpPr>
              <p:cNvPr id="4941" name="CustomShape 2077"/>
              <p:cNvSpPr/>
              <p:nvPr/>
            </p:nvSpPr>
            <p:spPr>
              <a:xfrm>
                <a:off x="4575960" y="3309840"/>
                <a:ext cx="5760" cy="1800"/>
              </a:xfrm>
              <a:custGeom>
                <a:avLst/>
                <a:gdLst/>
                <a:ahLst/>
                <a:rect l="l" t="t" r="r" b="b"/>
                <a:pathLst>
                  <a:path w="251" h="98">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style>
              <a:lnRef idx="0"/>
              <a:fillRef idx="0"/>
              <a:effectRef idx="0"/>
              <a:fontRef idx="minor"/>
            </p:style>
          </p:sp>
          <p:sp>
            <p:nvSpPr>
              <p:cNvPr id="4942" name="CustomShape 2078"/>
              <p:cNvSpPr/>
              <p:nvPr/>
            </p:nvSpPr>
            <p:spPr>
              <a:xfrm>
                <a:off x="4188600" y="3495240"/>
                <a:ext cx="4320" cy="3960"/>
              </a:xfrm>
              <a:custGeom>
                <a:avLst/>
                <a:gdLst/>
                <a:ahLst/>
                <a:rect l="l" t="t" r="r" b="b"/>
                <a:pathLst>
                  <a:path w="196" h="178">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style>
              <a:lnRef idx="0"/>
              <a:fillRef idx="0"/>
              <a:effectRef idx="0"/>
              <a:fontRef idx="minor"/>
            </p:style>
          </p:sp>
          <p:sp>
            <p:nvSpPr>
              <p:cNvPr id="4943" name="CustomShape 2079"/>
              <p:cNvSpPr/>
              <p:nvPr/>
            </p:nvSpPr>
            <p:spPr>
              <a:xfrm>
                <a:off x="4195800" y="3492360"/>
                <a:ext cx="1800" cy="1080"/>
              </a:xfrm>
              <a:custGeom>
                <a:avLst/>
                <a:gdLst/>
                <a:ahLst/>
                <a:rect l="l" t="t" r="r" b="b"/>
                <a:pathLst>
                  <a:path w="87" h="62">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style>
              <a:lnRef idx="0"/>
              <a:fillRef idx="0"/>
              <a:effectRef idx="0"/>
              <a:fontRef idx="minor"/>
            </p:style>
          </p:sp>
          <p:sp>
            <p:nvSpPr>
              <p:cNvPr id="4944" name="CustomShape 2080"/>
              <p:cNvSpPr/>
              <p:nvPr/>
            </p:nvSpPr>
            <p:spPr>
              <a:xfrm>
                <a:off x="4080600" y="3494520"/>
                <a:ext cx="5400" cy="4680"/>
              </a:xfrm>
              <a:custGeom>
                <a:avLst/>
                <a:gdLst/>
                <a:ahLst/>
                <a:rect l="l" t="t" r="r" b="b"/>
                <a:pathLst>
                  <a:path w="243" h="207">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style>
              <a:lnRef idx="0"/>
              <a:fillRef idx="0"/>
              <a:effectRef idx="0"/>
              <a:fontRef idx="minor"/>
            </p:style>
          </p:sp>
          <p:sp>
            <p:nvSpPr>
              <p:cNvPr id="4945" name="CustomShape 2081"/>
              <p:cNvSpPr/>
              <p:nvPr/>
            </p:nvSpPr>
            <p:spPr>
              <a:xfrm>
                <a:off x="5335560" y="3245400"/>
                <a:ext cx="2520" cy="1440"/>
              </a:xfrm>
              <a:custGeom>
                <a:avLst/>
                <a:gdLst/>
                <a:ahLst/>
                <a:rect l="l" t="t" r="r" b="b"/>
                <a:pathLst>
                  <a:path w="120" h="82">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style>
              <a:lnRef idx="0"/>
              <a:fillRef idx="0"/>
              <a:effectRef idx="0"/>
              <a:fontRef idx="minor"/>
            </p:style>
          </p:sp>
          <p:sp>
            <p:nvSpPr>
              <p:cNvPr id="4946" name="CustomShape 2082"/>
              <p:cNvSpPr/>
              <p:nvPr/>
            </p:nvSpPr>
            <p:spPr>
              <a:xfrm>
                <a:off x="5758560" y="3967560"/>
                <a:ext cx="1800" cy="360"/>
              </a:xfrm>
              <a:custGeom>
                <a:avLst/>
                <a:gdLst/>
                <a:ahLst/>
                <a:rect l="l" t="t" r="r" b="b"/>
                <a:pathLst>
                  <a:path w="83" h="35">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style>
              <a:lnRef idx="0"/>
              <a:fillRef idx="0"/>
              <a:effectRef idx="0"/>
              <a:fontRef idx="minor"/>
            </p:style>
          </p:sp>
          <p:sp>
            <p:nvSpPr>
              <p:cNvPr id="4947" name="CustomShape 2083"/>
              <p:cNvSpPr/>
              <p:nvPr/>
            </p:nvSpPr>
            <p:spPr>
              <a:xfrm>
                <a:off x="5743800" y="3964320"/>
                <a:ext cx="2160" cy="1800"/>
              </a:xfrm>
              <a:custGeom>
                <a:avLst/>
                <a:gdLst/>
                <a:ahLst/>
                <a:rect l="l" t="t" r="r" b="b"/>
                <a:pathLst>
                  <a:path w="100" h="86">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style>
              <a:lnRef idx="0"/>
              <a:fillRef idx="0"/>
              <a:effectRef idx="0"/>
              <a:fontRef idx="minor"/>
            </p:style>
          </p:sp>
          <p:sp>
            <p:nvSpPr>
              <p:cNvPr id="4948" name="CustomShape 2084"/>
              <p:cNvSpPr/>
              <p:nvPr/>
            </p:nvSpPr>
            <p:spPr>
              <a:xfrm>
                <a:off x="5795640" y="4203000"/>
                <a:ext cx="6840" cy="3240"/>
              </a:xfrm>
              <a:custGeom>
                <a:avLst/>
                <a:gdLst/>
                <a:ahLst/>
                <a:rect l="l" t="t" r="r" b="b"/>
                <a:pathLst>
                  <a:path w="295" h="153">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style>
              <a:lnRef idx="0"/>
              <a:fillRef idx="0"/>
              <a:effectRef idx="0"/>
              <a:fontRef idx="minor"/>
            </p:style>
          </p:sp>
          <p:sp>
            <p:nvSpPr>
              <p:cNvPr id="4949" name="CustomShape 2085"/>
              <p:cNvSpPr/>
              <p:nvPr/>
            </p:nvSpPr>
            <p:spPr>
              <a:xfrm>
                <a:off x="5121720" y="3406680"/>
                <a:ext cx="360" cy="360"/>
              </a:xfrm>
              <a:custGeom>
                <a:avLst/>
                <a:gdLst/>
                <a:ahLst/>
                <a:rect l="l" t="t" r="r" b="b"/>
                <a:pathLst>
                  <a:path w="25" h="1">
                    <a:moveTo>
                      <a:pt x="25" y="0"/>
                    </a:moveTo>
                    <a:cubicBezTo>
                      <a:pt x="0" y="0"/>
                      <a:pt x="12" y="0"/>
                      <a:pt x="25" y="0"/>
                    </a:cubicBezTo>
                    <a:close/>
                  </a:path>
                </a:pathLst>
              </a:custGeom>
              <a:solidFill>
                <a:srgbClr val="5f7d95"/>
              </a:solidFill>
              <a:ln>
                <a:noFill/>
              </a:ln>
            </p:spPr>
            <p:style>
              <a:lnRef idx="0"/>
              <a:fillRef idx="0"/>
              <a:effectRef idx="0"/>
              <a:fontRef idx="minor"/>
            </p:style>
          </p:sp>
          <p:sp>
            <p:nvSpPr>
              <p:cNvPr id="4950" name="CustomShape 2086"/>
              <p:cNvSpPr/>
              <p:nvPr/>
            </p:nvSpPr>
            <p:spPr>
              <a:xfrm>
                <a:off x="4557240" y="3624480"/>
                <a:ext cx="7560" cy="2160"/>
              </a:xfrm>
              <a:custGeom>
                <a:avLst/>
                <a:gdLst/>
                <a:ahLst/>
                <a:rect l="l" t="t" r="r" b="b"/>
                <a:pathLst>
                  <a:path w="326" h="113">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style>
              <a:lnRef idx="0"/>
              <a:fillRef idx="0"/>
              <a:effectRef idx="0"/>
              <a:fontRef idx="minor"/>
            </p:style>
          </p:sp>
          <p:sp>
            <p:nvSpPr>
              <p:cNvPr id="4951" name="CustomShape 2087"/>
              <p:cNvSpPr/>
              <p:nvPr/>
            </p:nvSpPr>
            <p:spPr>
              <a:xfrm>
                <a:off x="4615200" y="4340160"/>
                <a:ext cx="43920" cy="29160"/>
              </a:xfrm>
              <a:custGeom>
                <a:avLst/>
                <a:gdLst/>
                <a:ahLst/>
                <a:rect l="l" t="t" r="r" b="b"/>
                <a:pathLst>
                  <a:path w="1862" h="1238">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style>
              <a:lnRef idx="0"/>
              <a:fillRef idx="0"/>
              <a:effectRef idx="0"/>
              <a:fontRef idx="minor"/>
            </p:style>
          </p:sp>
          <p:sp>
            <p:nvSpPr>
              <p:cNvPr id="4952" name="CustomShape 2088"/>
              <p:cNvSpPr/>
              <p:nvPr/>
            </p:nvSpPr>
            <p:spPr>
              <a:xfrm>
                <a:off x="4073760" y="3365640"/>
                <a:ext cx="758160" cy="988920"/>
              </a:xfrm>
              <a:custGeom>
                <a:avLst/>
                <a:gdLst/>
                <a:ahLst/>
                <a:rect l="l" t="t" r="r" b="b"/>
                <a:pathLst>
                  <a:path w="31778" h="41443">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style>
              <a:lnRef idx="0"/>
              <a:fillRef idx="0"/>
              <a:effectRef idx="0"/>
              <a:fontRef idx="minor"/>
            </p:style>
          </p:sp>
          <p:sp>
            <p:nvSpPr>
              <p:cNvPr id="4953" name="CustomShape 2089"/>
              <p:cNvSpPr/>
              <p:nvPr/>
            </p:nvSpPr>
            <p:spPr>
              <a:xfrm>
                <a:off x="4605840" y="3817800"/>
                <a:ext cx="35640" cy="15840"/>
              </a:xfrm>
              <a:custGeom>
                <a:avLst/>
                <a:gdLst/>
                <a:ahLst/>
                <a:rect l="l" t="t" r="r" b="b"/>
                <a:pathLst>
                  <a:path w="1504" h="685">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style>
              <a:lnRef idx="0"/>
              <a:fillRef idx="0"/>
              <a:effectRef idx="0"/>
              <a:fontRef idx="minor"/>
            </p:style>
          </p:sp>
          <p:sp>
            <p:nvSpPr>
              <p:cNvPr id="4954" name="CustomShape 2090"/>
              <p:cNvSpPr/>
              <p:nvPr/>
            </p:nvSpPr>
            <p:spPr>
              <a:xfrm>
                <a:off x="5721480" y="4010760"/>
                <a:ext cx="21600" cy="12600"/>
              </a:xfrm>
              <a:custGeom>
                <a:avLst/>
                <a:gdLst/>
                <a:ahLst/>
                <a:rect l="l" t="t" r="r" b="b"/>
                <a:pathLst>
                  <a:path w="920" h="547">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style>
              <a:lnRef idx="0"/>
              <a:fillRef idx="0"/>
              <a:effectRef idx="0"/>
              <a:fontRef idx="minor"/>
            </p:style>
          </p:sp>
          <p:sp>
            <p:nvSpPr>
              <p:cNvPr id="4955" name="CustomShape 2091"/>
              <p:cNvSpPr/>
              <p:nvPr/>
            </p:nvSpPr>
            <p:spPr>
              <a:xfrm>
                <a:off x="5769000" y="3965400"/>
                <a:ext cx="108360" cy="61200"/>
              </a:xfrm>
              <a:custGeom>
                <a:avLst/>
                <a:gdLst/>
                <a:ahLst/>
                <a:rect l="l" t="t" r="r" b="b"/>
                <a:pathLst>
                  <a:path w="4559" h="2579">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style>
              <a:lnRef idx="0"/>
              <a:fillRef idx="0"/>
              <a:effectRef idx="0"/>
              <a:fontRef idx="minor"/>
            </p:style>
          </p:sp>
          <p:sp>
            <p:nvSpPr>
              <p:cNvPr id="4956" name="CustomShape 2092"/>
              <p:cNvSpPr/>
              <p:nvPr/>
            </p:nvSpPr>
            <p:spPr>
              <a:xfrm>
                <a:off x="5638680" y="3908160"/>
                <a:ext cx="58680" cy="74160"/>
              </a:xfrm>
              <a:custGeom>
                <a:avLst/>
                <a:gdLst/>
                <a:ahLst/>
                <a:rect l="l" t="t" r="r" b="b"/>
                <a:pathLst>
                  <a:path w="2478" h="3116">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style>
              <a:lnRef idx="0"/>
              <a:fillRef idx="0"/>
              <a:effectRef idx="0"/>
              <a:fontRef idx="minor"/>
            </p:style>
          </p:sp>
          <p:sp>
            <p:nvSpPr>
              <p:cNvPr id="4957" name="CustomShape 2093"/>
              <p:cNvSpPr/>
              <p:nvPr/>
            </p:nvSpPr>
            <p:spPr>
              <a:xfrm>
                <a:off x="4933440" y="3288240"/>
                <a:ext cx="1130040" cy="904320"/>
              </a:xfrm>
              <a:custGeom>
                <a:avLst/>
                <a:gdLst/>
                <a:ahLst/>
                <a:rect l="l" t="t" r="r" b="b"/>
                <a:pathLst>
                  <a:path w="47364" h="37906">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style>
              <a:lnRef idx="0"/>
              <a:fillRef idx="0"/>
              <a:effectRef idx="0"/>
              <a:fontRef idx="minor"/>
            </p:style>
          </p:sp>
          <p:sp>
            <p:nvSpPr>
              <p:cNvPr id="4958" name="CustomShape 2094"/>
              <p:cNvSpPr/>
              <p:nvPr/>
            </p:nvSpPr>
            <p:spPr>
              <a:xfrm>
                <a:off x="5824440" y="3552840"/>
                <a:ext cx="18720" cy="71640"/>
              </a:xfrm>
              <a:custGeom>
                <a:avLst/>
                <a:gdLst/>
                <a:ahLst/>
                <a:rect l="l" t="t" r="r" b="b"/>
                <a:pathLst>
                  <a:path w="803" h="3009">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style>
              <a:lnRef idx="0"/>
              <a:fillRef idx="0"/>
              <a:effectRef idx="0"/>
              <a:fontRef idx="minor"/>
            </p:style>
          </p:sp>
          <p:sp>
            <p:nvSpPr>
              <p:cNvPr id="4959" name="CustomShape 2095"/>
              <p:cNvSpPr/>
              <p:nvPr/>
            </p:nvSpPr>
            <p:spPr>
              <a:xfrm>
                <a:off x="4970160" y="3542400"/>
                <a:ext cx="29880" cy="33480"/>
              </a:xfrm>
              <a:custGeom>
                <a:avLst/>
                <a:gdLst/>
                <a:ahLst/>
                <a:rect l="l" t="t" r="r" b="b"/>
                <a:pathLst>
                  <a:path w="1260" h="1417">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style>
              <a:lnRef idx="0"/>
              <a:fillRef idx="0"/>
              <a:effectRef idx="0"/>
              <a:fontRef idx="minor"/>
            </p:style>
          </p:sp>
          <p:sp>
            <p:nvSpPr>
              <p:cNvPr id="4960" name="CustomShape 2096"/>
              <p:cNvSpPr/>
              <p:nvPr/>
            </p:nvSpPr>
            <p:spPr>
              <a:xfrm>
                <a:off x="4614120" y="3195720"/>
                <a:ext cx="349200" cy="302040"/>
              </a:xfrm>
              <a:custGeom>
                <a:avLst/>
                <a:gdLst/>
                <a:ahLst/>
                <a:rect l="l" t="t" r="r" b="b"/>
                <a:pathLst>
                  <a:path w="14639" h="12673">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style>
              <a:lnRef idx="0"/>
              <a:fillRef idx="0"/>
              <a:effectRef idx="0"/>
              <a:fontRef idx="minor"/>
            </p:style>
          </p:sp>
          <p:sp>
            <p:nvSpPr>
              <p:cNvPr id="4961" name="CustomShape 2097"/>
              <p:cNvSpPr/>
              <p:nvPr/>
            </p:nvSpPr>
            <p:spPr>
              <a:xfrm>
                <a:off x="4716360" y="3384360"/>
                <a:ext cx="18720" cy="11160"/>
              </a:xfrm>
              <a:custGeom>
                <a:avLst/>
                <a:gdLst/>
                <a:ahLst/>
                <a:rect l="l" t="t" r="r" b="b"/>
                <a:pathLst>
                  <a:path w="802" h="484">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style>
              <a:lnRef idx="0"/>
              <a:fillRef idx="0"/>
              <a:effectRef idx="0"/>
              <a:fontRef idx="minor"/>
            </p:style>
          </p:sp>
          <p:sp>
            <p:nvSpPr>
              <p:cNvPr id="4962" name="CustomShape 2098"/>
              <p:cNvSpPr/>
              <p:nvPr/>
            </p:nvSpPr>
            <p:spPr>
              <a:xfrm>
                <a:off x="4723920" y="3372840"/>
                <a:ext cx="2880" cy="1800"/>
              </a:xfrm>
              <a:custGeom>
                <a:avLst/>
                <a:gdLst/>
                <a:ahLst/>
                <a:rect l="l" t="t" r="r" b="b"/>
                <a:pathLst>
                  <a:path w="136" h="87">
                    <a:moveTo>
                      <a:pt x="49" y="0"/>
                    </a:moveTo>
                    <a:cubicBezTo>
                      <a:pt x="0" y="0"/>
                      <a:pt x="0" y="74"/>
                      <a:pt x="49" y="86"/>
                    </a:cubicBezTo>
                    <a:cubicBezTo>
                      <a:pt x="136" y="86"/>
                      <a:pt x="111" y="0"/>
                      <a:pt x="49" y="0"/>
                    </a:cubicBezTo>
                    <a:close/>
                  </a:path>
                </a:pathLst>
              </a:custGeom>
              <a:solidFill>
                <a:srgbClr val="5f7d95"/>
              </a:solidFill>
              <a:ln>
                <a:noFill/>
              </a:ln>
            </p:spPr>
            <p:style>
              <a:lnRef idx="0"/>
              <a:fillRef idx="0"/>
              <a:effectRef idx="0"/>
              <a:fontRef idx="minor"/>
            </p:style>
          </p:sp>
          <p:sp>
            <p:nvSpPr>
              <p:cNvPr id="4963" name="CustomShape 2099"/>
              <p:cNvSpPr/>
              <p:nvPr/>
            </p:nvSpPr>
            <p:spPr>
              <a:xfrm>
                <a:off x="4726800" y="3217320"/>
                <a:ext cx="12600" cy="5400"/>
              </a:xfrm>
              <a:custGeom>
                <a:avLst/>
                <a:gdLst/>
                <a:ahLst/>
                <a:rect l="l" t="t" r="r" b="b"/>
                <a:pathLst>
                  <a:path w="541" h="242">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style>
              <a:lnRef idx="0"/>
              <a:fillRef idx="0"/>
              <a:effectRef idx="0"/>
              <a:fontRef idx="minor"/>
            </p:style>
          </p:sp>
          <p:sp>
            <p:nvSpPr>
              <p:cNvPr id="4964" name="CustomShape 2100"/>
              <p:cNvSpPr/>
              <p:nvPr/>
            </p:nvSpPr>
            <p:spPr>
              <a:xfrm>
                <a:off x="4754880" y="3207960"/>
                <a:ext cx="5040" cy="1440"/>
              </a:xfrm>
              <a:custGeom>
                <a:avLst/>
                <a:gdLst/>
                <a:ahLst/>
                <a:rect l="l" t="t" r="r" b="b"/>
                <a:pathLst>
                  <a:path w="223" h="75">
                    <a:moveTo>
                      <a:pt x="87" y="1"/>
                    </a:moveTo>
                    <a:cubicBezTo>
                      <a:pt x="1" y="1"/>
                      <a:pt x="50" y="75"/>
                      <a:pt x="136" y="75"/>
                    </a:cubicBezTo>
                    <a:cubicBezTo>
                      <a:pt x="223" y="75"/>
                      <a:pt x="173" y="1"/>
                      <a:pt x="87" y="1"/>
                    </a:cubicBezTo>
                    <a:close/>
                  </a:path>
                </a:pathLst>
              </a:custGeom>
              <a:solidFill>
                <a:srgbClr val="5f7d95"/>
              </a:solidFill>
              <a:ln>
                <a:noFill/>
              </a:ln>
            </p:spPr>
            <p:style>
              <a:lnRef idx="0"/>
              <a:fillRef idx="0"/>
              <a:effectRef idx="0"/>
              <a:fontRef idx="minor"/>
            </p:style>
          </p:sp>
          <p:sp>
            <p:nvSpPr>
              <p:cNvPr id="4965" name="CustomShape 2101"/>
              <p:cNvSpPr/>
              <p:nvPr/>
            </p:nvSpPr>
            <p:spPr>
              <a:xfrm>
                <a:off x="4764600" y="3205440"/>
                <a:ext cx="8640" cy="2880"/>
              </a:xfrm>
              <a:custGeom>
                <a:avLst/>
                <a:gdLst/>
                <a:ahLst/>
                <a:rect l="l" t="t" r="r" b="b"/>
                <a:pathLst>
                  <a:path w="383" h="141">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style>
              <a:lnRef idx="0"/>
              <a:fillRef idx="0"/>
              <a:effectRef idx="0"/>
              <a:fontRef idx="minor"/>
            </p:style>
          </p:sp>
          <p:sp>
            <p:nvSpPr>
              <p:cNvPr id="4966" name="CustomShape 2102"/>
              <p:cNvSpPr/>
              <p:nvPr/>
            </p:nvSpPr>
            <p:spPr>
              <a:xfrm>
                <a:off x="4799880" y="3200760"/>
                <a:ext cx="11520" cy="4320"/>
              </a:xfrm>
              <a:custGeom>
                <a:avLst/>
                <a:gdLst/>
                <a:ahLst/>
                <a:rect l="l" t="t" r="r" b="b"/>
                <a:pathLst>
                  <a:path w="493" h="194">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style>
              <a:lnRef idx="0"/>
              <a:fillRef idx="0"/>
              <a:effectRef idx="0"/>
              <a:fontRef idx="minor"/>
            </p:style>
          </p:sp>
          <p:sp>
            <p:nvSpPr>
              <p:cNvPr id="4967" name="CustomShape 2103"/>
              <p:cNvSpPr/>
              <p:nvPr/>
            </p:nvSpPr>
            <p:spPr>
              <a:xfrm>
                <a:off x="4912200" y="3220920"/>
                <a:ext cx="5760" cy="3600"/>
              </a:xfrm>
              <a:custGeom>
                <a:avLst/>
                <a:gdLst/>
                <a:ahLst/>
                <a:rect l="l" t="t" r="r" b="b"/>
                <a:pathLst>
                  <a:path w="261" h="161">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style>
              <a:lnRef idx="0"/>
              <a:fillRef idx="0"/>
              <a:effectRef idx="0"/>
              <a:fontRef idx="minor"/>
            </p:style>
          </p:sp>
          <p:sp>
            <p:nvSpPr>
              <p:cNvPr id="4968" name="CustomShape 2104"/>
              <p:cNvSpPr/>
              <p:nvPr/>
            </p:nvSpPr>
            <p:spPr>
              <a:xfrm>
                <a:off x="4921920" y="3225960"/>
                <a:ext cx="5400" cy="1440"/>
              </a:xfrm>
              <a:custGeom>
                <a:avLst/>
                <a:gdLst/>
                <a:ahLst/>
                <a:rect l="l" t="t" r="r" b="b"/>
                <a:pathLst>
                  <a:path w="247" h="75">
                    <a:moveTo>
                      <a:pt x="74" y="0"/>
                    </a:moveTo>
                    <a:cubicBezTo>
                      <a:pt x="0" y="0"/>
                      <a:pt x="87" y="74"/>
                      <a:pt x="173" y="74"/>
                    </a:cubicBezTo>
                    <a:cubicBezTo>
                      <a:pt x="247" y="74"/>
                      <a:pt x="148" y="13"/>
                      <a:pt x="74" y="0"/>
                    </a:cubicBezTo>
                    <a:close/>
                  </a:path>
                </a:pathLst>
              </a:custGeom>
              <a:solidFill>
                <a:srgbClr val="5f7d95"/>
              </a:solidFill>
              <a:ln>
                <a:noFill/>
              </a:ln>
            </p:spPr>
            <p:style>
              <a:lnRef idx="0"/>
              <a:fillRef idx="0"/>
              <a:effectRef idx="0"/>
              <a:fontRef idx="minor"/>
            </p:style>
          </p:sp>
          <p:sp>
            <p:nvSpPr>
              <p:cNvPr id="4969" name="CustomShape 2105"/>
              <p:cNvSpPr/>
              <p:nvPr/>
            </p:nvSpPr>
            <p:spPr>
              <a:xfrm>
                <a:off x="4921560" y="3302280"/>
                <a:ext cx="3960" cy="9000"/>
              </a:xfrm>
              <a:custGeom>
                <a:avLst/>
                <a:gdLst/>
                <a:ahLst/>
                <a:rect l="l" t="t" r="r" b="b"/>
                <a:pathLst>
                  <a:path w="184" h="396">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style>
              <a:lnRef idx="0"/>
              <a:fillRef idx="0"/>
              <a:effectRef idx="0"/>
              <a:fontRef idx="minor"/>
            </p:style>
          </p:sp>
          <p:sp>
            <p:nvSpPr>
              <p:cNvPr id="4970" name="CustomShape 2106"/>
              <p:cNvSpPr/>
              <p:nvPr/>
            </p:nvSpPr>
            <p:spPr>
              <a:xfrm>
                <a:off x="4923000" y="3320280"/>
                <a:ext cx="6480" cy="4320"/>
              </a:xfrm>
              <a:custGeom>
                <a:avLst/>
                <a:gdLst/>
                <a:ahLst/>
                <a:rect l="l" t="t" r="r" b="b"/>
                <a:pathLst>
                  <a:path w="294" h="193">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style>
              <a:lnRef idx="0"/>
              <a:fillRef idx="0"/>
              <a:effectRef idx="0"/>
              <a:fontRef idx="minor"/>
            </p:style>
          </p:sp>
          <p:sp>
            <p:nvSpPr>
              <p:cNvPr id="4971" name="CustomShape 2107"/>
              <p:cNvSpPr/>
              <p:nvPr/>
            </p:nvSpPr>
            <p:spPr>
              <a:xfrm>
                <a:off x="4891680" y="3350880"/>
                <a:ext cx="15120" cy="10440"/>
              </a:xfrm>
              <a:custGeom>
                <a:avLst/>
                <a:gdLst/>
                <a:ahLst/>
                <a:rect l="l" t="t" r="r" b="b"/>
                <a:pathLst>
                  <a:path w="642" h="458">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style>
              <a:lnRef idx="0"/>
              <a:fillRef idx="0"/>
              <a:effectRef idx="0"/>
              <a:fontRef idx="minor"/>
            </p:style>
          </p:sp>
          <p:sp>
            <p:nvSpPr>
              <p:cNvPr id="4972" name="CustomShape 2108"/>
              <p:cNvSpPr/>
              <p:nvPr/>
            </p:nvSpPr>
            <p:spPr>
              <a:xfrm>
                <a:off x="4888440" y="3345840"/>
                <a:ext cx="10080" cy="1800"/>
              </a:xfrm>
              <a:custGeom>
                <a:avLst/>
                <a:gdLst/>
                <a:ahLst/>
                <a:rect l="l" t="t" r="r" b="b"/>
                <a:pathLst>
                  <a:path w="433" h="87">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style>
              <a:lnRef idx="0"/>
              <a:fillRef idx="0"/>
              <a:effectRef idx="0"/>
              <a:fontRef idx="minor"/>
            </p:style>
          </p:sp>
          <p:sp>
            <p:nvSpPr>
              <p:cNvPr id="4973" name="CustomShape 2109"/>
              <p:cNvSpPr/>
              <p:nvPr/>
            </p:nvSpPr>
            <p:spPr>
              <a:xfrm>
                <a:off x="4872240" y="3375000"/>
                <a:ext cx="14760" cy="5760"/>
              </a:xfrm>
              <a:custGeom>
                <a:avLst/>
                <a:gdLst/>
                <a:ahLst/>
                <a:rect l="l" t="t" r="r" b="b"/>
                <a:pathLst>
                  <a:path w="638" h="251">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style>
              <a:lnRef idx="0"/>
              <a:fillRef idx="0"/>
              <a:effectRef idx="0"/>
              <a:fontRef idx="minor"/>
            </p:style>
          </p:sp>
          <p:sp>
            <p:nvSpPr>
              <p:cNvPr id="4974" name="CustomShape 2110"/>
              <p:cNvSpPr/>
              <p:nvPr/>
            </p:nvSpPr>
            <p:spPr>
              <a:xfrm>
                <a:off x="4738680" y="3388320"/>
                <a:ext cx="2880" cy="4680"/>
              </a:xfrm>
              <a:custGeom>
                <a:avLst/>
                <a:gdLst/>
                <a:ahLst/>
                <a:rect l="l" t="t" r="r" b="b"/>
                <a:pathLst>
                  <a:path w="136" h="212">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style>
              <a:lnRef idx="0"/>
              <a:fillRef idx="0"/>
              <a:effectRef idx="0"/>
              <a:fontRef idx="minor"/>
            </p:style>
          </p:sp>
          <p:sp>
            <p:nvSpPr>
              <p:cNvPr id="4975" name="CustomShape 2111"/>
              <p:cNvSpPr/>
              <p:nvPr/>
            </p:nvSpPr>
            <p:spPr>
              <a:xfrm>
                <a:off x="4727880" y="3371040"/>
                <a:ext cx="3960" cy="2520"/>
              </a:xfrm>
              <a:custGeom>
                <a:avLst/>
                <a:gdLst/>
                <a:ahLst/>
                <a:rect l="l" t="t" r="r" b="b"/>
                <a:pathLst>
                  <a:path w="186" h="128">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style>
              <a:lnRef idx="0"/>
              <a:fillRef idx="0"/>
              <a:effectRef idx="0"/>
              <a:fontRef idx="minor"/>
            </p:style>
          </p:sp>
          <p:sp>
            <p:nvSpPr>
              <p:cNvPr id="4976" name="CustomShape 2112"/>
              <p:cNvSpPr/>
              <p:nvPr/>
            </p:nvSpPr>
            <p:spPr>
              <a:xfrm>
                <a:off x="4928400" y="3285720"/>
                <a:ext cx="2520" cy="1440"/>
              </a:xfrm>
              <a:custGeom>
                <a:avLst/>
                <a:gdLst/>
                <a:ahLst/>
                <a:rect l="l" t="t" r="r" b="b"/>
                <a:pathLst>
                  <a:path w="122" h="72">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style>
              <a:lnRef idx="0"/>
              <a:fillRef idx="0"/>
              <a:effectRef idx="0"/>
              <a:fontRef idx="minor"/>
            </p:style>
          </p:sp>
          <p:sp>
            <p:nvSpPr>
              <p:cNvPr id="4977" name="CustomShape 2113"/>
              <p:cNvSpPr/>
              <p:nvPr/>
            </p:nvSpPr>
            <p:spPr>
              <a:xfrm>
                <a:off x="4919040" y="3270240"/>
                <a:ext cx="3240" cy="1440"/>
              </a:xfrm>
              <a:custGeom>
                <a:avLst/>
                <a:gdLst/>
                <a:ahLst/>
                <a:rect l="l" t="t" r="r" b="b"/>
                <a:pathLst>
                  <a:path w="147" h="77">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style>
              <a:lnRef idx="0"/>
              <a:fillRef idx="0"/>
              <a:effectRef idx="0"/>
              <a:fontRef idx="minor"/>
            </p:style>
          </p:sp>
          <p:sp>
            <p:nvSpPr>
              <p:cNvPr id="4978" name="CustomShape 2114"/>
              <p:cNvSpPr/>
              <p:nvPr/>
            </p:nvSpPr>
            <p:spPr>
              <a:xfrm>
                <a:off x="4928040" y="3265560"/>
                <a:ext cx="2520" cy="1440"/>
              </a:xfrm>
              <a:custGeom>
                <a:avLst/>
                <a:gdLst/>
                <a:ahLst/>
                <a:rect l="l" t="t" r="r" b="b"/>
                <a:pathLst>
                  <a:path w="124" h="81">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style>
              <a:lnRef idx="0"/>
              <a:fillRef idx="0"/>
              <a:effectRef idx="0"/>
              <a:fontRef idx="minor"/>
            </p:style>
          </p:sp>
          <p:sp>
            <p:nvSpPr>
              <p:cNvPr id="4979" name="CustomShape 2115"/>
              <p:cNvSpPr/>
              <p:nvPr/>
            </p:nvSpPr>
            <p:spPr>
              <a:xfrm>
                <a:off x="4617360" y="3291840"/>
                <a:ext cx="5040" cy="360"/>
              </a:xfrm>
              <a:custGeom>
                <a:avLst/>
                <a:gdLst/>
                <a:ahLst/>
                <a:rect l="l" t="t" r="r" b="b"/>
                <a:pathLst>
                  <a:path w="221" h="29">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style>
              <a:lnRef idx="0"/>
              <a:fillRef idx="0"/>
              <a:effectRef idx="0"/>
              <a:fontRef idx="minor"/>
            </p:style>
          </p:sp>
          <p:sp>
            <p:nvSpPr>
              <p:cNvPr id="4980" name="CustomShape 2116"/>
              <p:cNvSpPr/>
              <p:nvPr/>
            </p:nvSpPr>
            <p:spPr>
              <a:xfrm>
                <a:off x="4624920" y="3291480"/>
                <a:ext cx="4680" cy="360"/>
              </a:xfrm>
              <a:custGeom>
                <a:avLst/>
                <a:gdLst/>
                <a:ahLst/>
                <a:rect l="l" t="t" r="r" b="b"/>
                <a:pathLst>
                  <a:path w="207" h="24">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style>
              <a:lnRef idx="0"/>
              <a:fillRef idx="0"/>
              <a:effectRef idx="0"/>
              <a:fontRef idx="minor"/>
            </p:style>
          </p:sp>
        </p:grpSp>
        <p:sp>
          <p:nvSpPr>
            <p:cNvPr id="4981" name="CustomShape 2117"/>
            <p:cNvSpPr/>
            <p:nvPr/>
          </p:nvSpPr>
          <p:spPr>
            <a:xfrm>
              <a:off x="4317480" y="3251520"/>
              <a:ext cx="1667160" cy="1050840"/>
            </a:xfrm>
            <a:custGeom>
              <a:avLst/>
              <a:gdLst/>
              <a:ahLst/>
              <a:rect l="l" t="t" r="r" b="b"/>
              <a:pathLst>
                <a:path w="69863" h="44038">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style>
            <a:lnRef idx="0"/>
            <a:fillRef idx="0"/>
            <a:effectRef idx="0"/>
            <a:fontRef idx="minor"/>
          </p:style>
        </p:sp>
        <p:grpSp>
          <p:nvGrpSpPr>
            <p:cNvPr id="4982" name="Group 2118"/>
            <p:cNvGrpSpPr/>
            <p:nvPr/>
          </p:nvGrpSpPr>
          <p:grpSpPr>
            <a:xfrm>
              <a:off x="4299840" y="3214080"/>
              <a:ext cx="1702080" cy="1107360"/>
              <a:chOff x="4299840" y="3214080"/>
              <a:chExt cx="1702080" cy="1107360"/>
            </a:xfrm>
          </p:grpSpPr>
          <p:sp>
            <p:nvSpPr>
              <p:cNvPr id="4983" name="CustomShape 2119"/>
              <p:cNvSpPr/>
              <p:nvPr/>
            </p:nvSpPr>
            <p:spPr>
              <a:xfrm>
                <a:off x="5287320" y="3522960"/>
                <a:ext cx="65160" cy="59400"/>
              </a:xfrm>
              <a:custGeom>
                <a:avLst/>
                <a:gdLst/>
                <a:ahLst/>
                <a:rect l="l" t="t" r="r" b="b"/>
                <a:pathLst>
                  <a:path w="2748" h="2497">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style>
              <a:lnRef idx="0"/>
              <a:fillRef idx="0"/>
              <a:effectRef idx="0"/>
              <a:fontRef idx="minor"/>
            </p:style>
          </p:sp>
          <p:sp>
            <p:nvSpPr>
              <p:cNvPr id="4984" name="CustomShape 2120"/>
              <p:cNvSpPr/>
              <p:nvPr/>
            </p:nvSpPr>
            <p:spPr>
              <a:xfrm>
                <a:off x="5004000" y="3826800"/>
                <a:ext cx="65160" cy="59400"/>
              </a:xfrm>
              <a:custGeom>
                <a:avLst/>
                <a:gdLst/>
                <a:ahLst/>
                <a:rect l="l" t="t" r="r" b="b"/>
                <a:pathLst>
                  <a:path w="2748" h="2502">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style>
              <a:lnRef idx="0"/>
              <a:fillRef idx="0"/>
              <a:effectRef idx="0"/>
              <a:fontRef idx="minor"/>
            </p:style>
          </p:sp>
          <p:sp>
            <p:nvSpPr>
              <p:cNvPr id="4985" name="CustomShape 2121"/>
              <p:cNvSpPr/>
              <p:nvPr/>
            </p:nvSpPr>
            <p:spPr>
              <a:xfrm>
                <a:off x="5567400" y="3678840"/>
                <a:ext cx="69480" cy="59400"/>
              </a:xfrm>
              <a:custGeom>
                <a:avLst/>
                <a:gdLst/>
                <a:ahLst/>
                <a:rect l="l" t="t" r="r" b="b"/>
                <a:pathLst>
                  <a:path w="2922" h="250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style>
              <a:lnRef idx="0"/>
              <a:fillRef idx="0"/>
              <a:effectRef idx="0"/>
              <a:fontRef idx="minor"/>
            </p:style>
          </p:sp>
          <p:sp>
            <p:nvSpPr>
              <p:cNvPr id="4986" name="CustomShape 2122"/>
              <p:cNvSpPr/>
              <p:nvPr/>
            </p:nvSpPr>
            <p:spPr>
              <a:xfrm>
                <a:off x="5666400" y="3381120"/>
                <a:ext cx="69480" cy="59400"/>
              </a:xfrm>
              <a:custGeom>
                <a:avLst/>
                <a:gdLst/>
                <a:ahLst/>
                <a:rect l="l" t="t" r="r" b="b"/>
                <a:pathLst>
                  <a:path w="2921" h="2503">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style>
              <a:lnRef idx="0"/>
              <a:fillRef idx="0"/>
              <a:effectRef idx="0"/>
              <a:fontRef idx="minor"/>
            </p:style>
          </p:sp>
          <p:sp>
            <p:nvSpPr>
              <p:cNvPr id="4987" name="CustomShape 2123"/>
              <p:cNvSpPr/>
              <p:nvPr/>
            </p:nvSpPr>
            <p:spPr>
              <a:xfrm>
                <a:off x="4628520" y="4131000"/>
                <a:ext cx="65160" cy="59040"/>
              </a:xfrm>
              <a:custGeom>
                <a:avLst/>
                <a:gdLst/>
                <a:ahLst/>
                <a:rect l="l" t="t" r="r" b="b"/>
                <a:pathLst>
                  <a:path w="2748" h="2496">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style>
              <a:lnRef idx="0"/>
              <a:fillRef idx="0"/>
              <a:effectRef idx="0"/>
              <a:fontRef idx="minor"/>
            </p:style>
          </p:sp>
          <p:sp>
            <p:nvSpPr>
              <p:cNvPr id="4988" name="CustomShape 2124"/>
              <p:cNvSpPr/>
              <p:nvPr/>
            </p:nvSpPr>
            <p:spPr>
              <a:xfrm>
                <a:off x="4688280" y="3934440"/>
                <a:ext cx="69480" cy="59400"/>
              </a:xfrm>
              <a:custGeom>
                <a:avLst/>
                <a:gdLst/>
                <a:ahLst/>
                <a:rect l="l" t="t" r="r" b="b"/>
                <a:pathLst>
                  <a:path w="2921" h="2503">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style>
              <a:lnRef idx="0"/>
              <a:fillRef idx="0"/>
              <a:effectRef idx="0"/>
              <a:fontRef idx="minor"/>
            </p:style>
          </p:sp>
          <p:sp>
            <p:nvSpPr>
              <p:cNvPr id="4989" name="CustomShape 2125"/>
              <p:cNvSpPr/>
              <p:nvPr/>
            </p:nvSpPr>
            <p:spPr>
              <a:xfrm>
                <a:off x="4735080" y="4086360"/>
                <a:ext cx="59400" cy="59400"/>
              </a:xfrm>
              <a:custGeom>
                <a:avLst/>
                <a:gdLst/>
                <a:ahLst/>
                <a:rect l="l" t="t" r="r" b="b"/>
                <a:pathLst>
                  <a:path w="2502" h="2503">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style>
              <a:lnRef idx="0"/>
              <a:fillRef idx="0"/>
              <a:effectRef idx="0"/>
              <a:fontRef idx="minor"/>
            </p:style>
          </p:sp>
          <p:sp>
            <p:nvSpPr>
              <p:cNvPr id="4990" name="CustomShape 2126"/>
              <p:cNvSpPr/>
              <p:nvPr/>
            </p:nvSpPr>
            <p:spPr>
              <a:xfrm>
                <a:off x="5067720" y="3415320"/>
                <a:ext cx="65160" cy="59400"/>
              </a:xfrm>
              <a:custGeom>
                <a:avLst/>
                <a:gdLst/>
                <a:ahLst/>
                <a:rect l="l" t="t" r="r" b="b"/>
                <a:pathLst>
                  <a:path w="2749" h="2497">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style>
              <a:lnRef idx="0"/>
              <a:fillRef idx="0"/>
              <a:effectRef idx="0"/>
              <a:fontRef idx="minor"/>
            </p:style>
          </p:sp>
          <p:sp>
            <p:nvSpPr>
              <p:cNvPr id="4991" name="CustomShape 2127"/>
              <p:cNvSpPr/>
              <p:nvPr/>
            </p:nvSpPr>
            <p:spPr>
              <a:xfrm>
                <a:off x="5790960" y="3952080"/>
                <a:ext cx="69480" cy="59040"/>
              </a:xfrm>
              <a:custGeom>
                <a:avLst/>
                <a:gdLst/>
                <a:ahLst/>
                <a:rect l="l" t="t" r="r" b="b"/>
                <a:pathLst>
                  <a:path w="2921" h="2495">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style>
              <a:lnRef idx="0"/>
              <a:fillRef idx="0"/>
              <a:effectRef idx="0"/>
              <a:fontRef idx="minor"/>
            </p:style>
          </p:sp>
          <p:sp>
            <p:nvSpPr>
              <p:cNvPr id="4992" name="CustomShape 2128"/>
              <p:cNvSpPr/>
              <p:nvPr/>
            </p:nvSpPr>
            <p:spPr>
              <a:xfrm>
                <a:off x="5494320" y="3324600"/>
                <a:ext cx="69120" cy="59400"/>
              </a:xfrm>
              <a:custGeom>
                <a:avLst/>
                <a:gdLst/>
                <a:ahLst/>
                <a:rect l="l" t="t" r="r" b="b"/>
                <a:pathLst>
                  <a:path w="2917" h="2502">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style>
              <a:lnRef idx="0"/>
              <a:fillRef idx="0"/>
              <a:effectRef idx="0"/>
              <a:fontRef idx="minor"/>
            </p:style>
          </p:sp>
          <p:sp>
            <p:nvSpPr>
              <p:cNvPr id="4993" name="CustomShape 2129"/>
              <p:cNvSpPr/>
              <p:nvPr/>
            </p:nvSpPr>
            <p:spPr>
              <a:xfrm>
                <a:off x="4309920" y="3331800"/>
                <a:ext cx="65160" cy="59400"/>
              </a:xfrm>
              <a:custGeom>
                <a:avLst/>
                <a:gdLst/>
                <a:ahLst/>
                <a:rect l="l" t="t" r="r" b="b"/>
                <a:pathLst>
                  <a:path w="2748" h="2502">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style>
              <a:lnRef idx="0"/>
              <a:fillRef idx="0"/>
              <a:effectRef idx="0"/>
              <a:fontRef idx="minor"/>
            </p:style>
          </p:sp>
          <p:sp>
            <p:nvSpPr>
              <p:cNvPr id="4994" name="CustomShape 2130"/>
              <p:cNvSpPr/>
              <p:nvPr/>
            </p:nvSpPr>
            <p:spPr>
              <a:xfrm>
                <a:off x="4879080" y="3214080"/>
                <a:ext cx="64800" cy="59040"/>
              </a:xfrm>
              <a:custGeom>
                <a:avLst/>
                <a:gdLst/>
                <a:ahLst/>
                <a:rect l="l" t="t" r="r" b="b"/>
                <a:pathLst>
                  <a:path w="2737" h="2496">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style>
              <a:lnRef idx="0"/>
              <a:fillRef idx="0"/>
              <a:effectRef idx="0"/>
              <a:fontRef idx="minor"/>
            </p:style>
          </p:sp>
          <p:sp>
            <p:nvSpPr>
              <p:cNvPr id="4995" name="CustomShape 2131"/>
              <p:cNvSpPr/>
              <p:nvPr/>
            </p:nvSpPr>
            <p:spPr>
              <a:xfrm>
                <a:off x="4376880" y="3672360"/>
                <a:ext cx="64800" cy="59040"/>
              </a:xfrm>
              <a:custGeom>
                <a:avLst/>
                <a:gdLst/>
                <a:ahLst/>
                <a:rect l="l" t="t" r="r" b="b"/>
                <a:pathLst>
                  <a:path w="2736" h="2496">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style>
              <a:lnRef idx="0"/>
              <a:fillRef idx="0"/>
              <a:effectRef idx="0"/>
              <a:fontRef idx="minor"/>
            </p:style>
          </p:sp>
          <p:sp>
            <p:nvSpPr>
              <p:cNvPr id="4996" name="CustomShape 2132"/>
              <p:cNvSpPr/>
              <p:nvPr/>
            </p:nvSpPr>
            <p:spPr>
              <a:xfrm>
                <a:off x="4579560" y="3529800"/>
                <a:ext cx="69120" cy="59400"/>
              </a:xfrm>
              <a:custGeom>
                <a:avLst/>
                <a:gdLst/>
                <a:ahLst/>
                <a:rect l="l" t="t" r="r" b="b"/>
                <a:pathLst>
                  <a:path w="2909" h="2503">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style>
              <a:lnRef idx="0"/>
              <a:fillRef idx="0"/>
              <a:effectRef idx="0"/>
              <a:fontRef idx="minor"/>
            </p:style>
          </p:sp>
          <p:sp>
            <p:nvSpPr>
              <p:cNvPr id="4997" name="CustomShape 2133"/>
              <p:cNvSpPr/>
              <p:nvPr/>
            </p:nvSpPr>
            <p:spPr>
              <a:xfrm>
                <a:off x="4406760" y="3380040"/>
                <a:ext cx="65160" cy="59400"/>
              </a:xfrm>
              <a:custGeom>
                <a:avLst/>
                <a:gdLst/>
                <a:ahLst/>
                <a:rect l="l" t="t" r="r" b="b"/>
                <a:pathLst>
                  <a:path w="2749" h="2497">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style>
              <a:lnRef idx="0"/>
              <a:fillRef idx="0"/>
              <a:effectRef idx="0"/>
              <a:fontRef idx="minor"/>
            </p:style>
          </p:sp>
          <p:sp>
            <p:nvSpPr>
              <p:cNvPr id="4998" name="CustomShape 2134"/>
              <p:cNvSpPr/>
              <p:nvPr/>
            </p:nvSpPr>
            <p:spPr>
              <a:xfrm>
                <a:off x="5389920" y="3435480"/>
                <a:ext cx="65160" cy="59400"/>
              </a:xfrm>
              <a:custGeom>
                <a:avLst/>
                <a:gdLst/>
                <a:ahLst/>
                <a:rect l="l" t="t" r="r" b="b"/>
                <a:pathLst>
                  <a:path w="2748" h="2497">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style>
              <a:lnRef idx="0"/>
              <a:fillRef idx="0"/>
              <a:effectRef idx="0"/>
              <a:fontRef idx="minor"/>
            </p:style>
          </p:sp>
          <p:sp>
            <p:nvSpPr>
              <p:cNvPr id="4999" name="CustomShape 2135"/>
              <p:cNvSpPr/>
              <p:nvPr/>
            </p:nvSpPr>
            <p:spPr>
              <a:xfrm>
                <a:off x="5928480" y="3398400"/>
                <a:ext cx="67320" cy="59400"/>
              </a:xfrm>
              <a:custGeom>
                <a:avLst/>
                <a:gdLst/>
                <a:ahLst/>
                <a:rect l="l" t="t" r="r" b="b"/>
                <a:pathLst>
                  <a:path w="2835" h="2497">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style>
              <a:lnRef idx="0"/>
              <a:fillRef idx="0"/>
              <a:effectRef idx="0"/>
              <a:fontRef idx="minor"/>
            </p:style>
          </p:sp>
          <p:sp>
            <p:nvSpPr>
              <p:cNvPr id="5000" name="CustomShape 2136"/>
              <p:cNvSpPr/>
              <p:nvPr/>
            </p:nvSpPr>
            <p:spPr>
              <a:xfrm>
                <a:off x="5401080" y="3687840"/>
                <a:ext cx="65160" cy="59040"/>
              </a:xfrm>
              <a:custGeom>
                <a:avLst/>
                <a:gdLst/>
                <a:ahLst/>
                <a:rect l="l" t="t" r="r" b="b"/>
                <a:pathLst>
                  <a:path w="2749" h="2496">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style>
              <a:lnRef idx="0"/>
              <a:fillRef idx="0"/>
              <a:effectRef idx="0"/>
              <a:fontRef idx="minor"/>
            </p:style>
          </p:sp>
          <p:sp>
            <p:nvSpPr>
              <p:cNvPr id="5001" name="CustomShape 2137"/>
              <p:cNvSpPr/>
              <p:nvPr/>
            </p:nvSpPr>
            <p:spPr>
              <a:xfrm>
                <a:off x="5124960" y="4065120"/>
                <a:ext cx="65160" cy="59040"/>
              </a:xfrm>
              <a:custGeom>
                <a:avLst/>
                <a:gdLst/>
                <a:ahLst/>
                <a:rect l="l" t="t" r="r" b="b"/>
                <a:pathLst>
                  <a:path w="2749" h="2496">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style>
              <a:lnRef idx="0"/>
              <a:fillRef idx="0"/>
              <a:effectRef idx="0"/>
              <a:fontRef idx="minor"/>
            </p:style>
          </p:sp>
          <p:sp>
            <p:nvSpPr>
              <p:cNvPr id="5002" name="CustomShape 2138"/>
              <p:cNvSpPr/>
              <p:nvPr/>
            </p:nvSpPr>
            <p:spPr>
              <a:xfrm>
                <a:off x="4560480" y="3224160"/>
                <a:ext cx="65160" cy="59400"/>
              </a:xfrm>
              <a:custGeom>
                <a:avLst/>
                <a:gdLst/>
                <a:ahLst/>
                <a:rect l="l" t="t" r="r" b="b"/>
                <a:pathLst>
                  <a:path w="2749" h="2505">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style>
              <a:lnRef idx="0"/>
              <a:fillRef idx="0"/>
              <a:effectRef idx="0"/>
              <a:fontRef idx="minor"/>
            </p:style>
          </p:sp>
          <p:sp>
            <p:nvSpPr>
              <p:cNvPr id="5003" name="CustomShape 2139"/>
              <p:cNvSpPr/>
              <p:nvPr/>
            </p:nvSpPr>
            <p:spPr>
              <a:xfrm>
                <a:off x="4398840" y="3535200"/>
                <a:ext cx="35640" cy="35280"/>
              </a:xfrm>
              <a:custGeom>
                <a:avLst/>
                <a:gdLst/>
                <a:ahLst/>
                <a:rect l="l" t="t" r="r" b="b"/>
                <a:pathLst>
                  <a:path w="1504" h="1492">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style>
              <a:lnRef idx="0"/>
              <a:fillRef idx="0"/>
              <a:effectRef idx="0"/>
              <a:fontRef idx="minor"/>
            </p:style>
          </p:sp>
          <p:sp>
            <p:nvSpPr>
              <p:cNvPr id="5004" name="CustomShape 2140"/>
              <p:cNvSpPr/>
              <p:nvPr/>
            </p:nvSpPr>
            <p:spPr>
              <a:xfrm>
                <a:off x="5523480" y="3475800"/>
                <a:ext cx="35640" cy="35640"/>
              </a:xfrm>
              <a:custGeom>
                <a:avLst/>
                <a:gdLst/>
                <a:ahLst/>
                <a:rect l="l" t="t" r="r" b="b"/>
                <a:pathLst>
                  <a:path w="1504" h="1504">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style>
              <a:lnRef idx="0"/>
              <a:fillRef idx="0"/>
              <a:effectRef idx="0"/>
              <a:fontRef idx="minor"/>
            </p:style>
          </p:sp>
          <p:sp>
            <p:nvSpPr>
              <p:cNvPr id="5005" name="CustomShape 2141"/>
              <p:cNvSpPr/>
              <p:nvPr/>
            </p:nvSpPr>
            <p:spPr>
              <a:xfrm>
                <a:off x="5171760" y="3875400"/>
                <a:ext cx="38880" cy="35640"/>
              </a:xfrm>
              <a:custGeom>
                <a:avLst/>
                <a:gdLst/>
                <a:ahLst/>
                <a:rect l="l" t="t" r="r" b="b"/>
                <a:pathLst>
                  <a:path w="1640" h="1502">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style>
              <a:lnRef idx="0"/>
              <a:fillRef idx="0"/>
              <a:effectRef idx="0"/>
              <a:fontRef idx="minor"/>
            </p:style>
          </p:sp>
          <p:sp>
            <p:nvSpPr>
              <p:cNvPr id="5006" name="CustomShape 2142"/>
              <p:cNvSpPr/>
              <p:nvPr/>
            </p:nvSpPr>
            <p:spPr>
              <a:xfrm>
                <a:off x="4624560" y="3998160"/>
                <a:ext cx="35280" cy="35640"/>
              </a:xfrm>
              <a:custGeom>
                <a:avLst/>
                <a:gdLst/>
                <a:ahLst/>
                <a:rect l="l" t="t" r="r" b="b"/>
                <a:pathLst>
                  <a:path w="1492" h="1504">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style>
              <a:lnRef idx="0"/>
              <a:fillRef idx="0"/>
              <a:effectRef idx="0"/>
              <a:fontRef idx="minor"/>
            </p:style>
          </p:sp>
          <p:sp>
            <p:nvSpPr>
              <p:cNvPr id="5007" name="CustomShape 2143"/>
              <p:cNvSpPr/>
              <p:nvPr/>
            </p:nvSpPr>
            <p:spPr>
              <a:xfrm>
                <a:off x="4299840" y="3483720"/>
                <a:ext cx="35640" cy="35640"/>
              </a:xfrm>
              <a:custGeom>
                <a:avLst/>
                <a:gdLst/>
                <a:ahLst/>
                <a:rect l="l" t="t" r="r" b="b"/>
                <a:pathLst>
                  <a:path w="1505" h="1504">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style>
              <a:lnRef idx="0"/>
              <a:fillRef idx="0"/>
              <a:effectRef idx="0"/>
              <a:fontRef idx="minor"/>
            </p:style>
          </p:sp>
          <p:sp>
            <p:nvSpPr>
              <p:cNvPr id="5008" name="CustomShape 2144"/>
              <p:cNvSpPr/>
              <p:nvPr/>
            </p:nvSpPr>
            <p:spPr>
              <a:xfrm>
                <a:off x="4970880" y="3653640"/>
                <a:ext cx="35640" cy="35640"/>
              </a:xfrm>
              <a:custGeom>
                <a:avLst/>
                <a:gdLst/>
                <a:ahLst/>
                <a:rect l="l" t="t" r="r" b="b"/>
                <a:pathLst>
                  <a:path w="1504" h="1505">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style>
              <a:lnRef idx="0"/>
              <a:fillRef idx="0"/>
              <a:effectRef idx="0"/>
              <a:fontRef idx="minor"/>
            </p:style>
          </p:sp>
          <p:sp>
            <p:nvSpPr>
              <p:cNvPr id="5009" name="CustomShape 2145"/>
              <p:cNvSpPr/>
              <p:nvPr/>
            </p:nvSpPr>
            <p:spPr>
              <a:xfrm>
                <a:off x="5784840" y="3464640"/>
                <a:ext cx="35640" cy="35640"/>
              </a:xfrm>
              <a:custGeom>
                <a:avLst/>
                <a:gdLst/>
                <a:ahLst/>
                <a:rect l="l" t="t" r="r" b="b"/>
                <a:pathLst>
                  <a:path w="1504" h="1504">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style>
              <a:lnRef idx="0"/>
              <a:fillRef idx="0"/>
              <a:effectRef idx="0"/>
              <a:fontRef idx="minor"/>
            </p:style>
          </p:sp>
          <p:sp>
            <p:nvSpPr>
              <p:cNvPr id="5010" name="CustomShape 2146"/>
              <p:cNvSpPr/>
              <p:nvPr/>
            </p:nvSpPr>
            <p:spPr>
              <a:xfrm>
                <a:off x="5547960" y="3248280"/>
                <a:ext cx="35280" cy="35640"/>
              </a:xfrm>
              <a:custGeom>
                <a:avLst/>
                <a:gdLst/>
                <a:ahLst/>
                <a:rect l="l" t="t" r="r" b="b"/>
                <a:pathLst>
                  <a:path w="1492" h="1504">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style>
              <a:lnRef idx="0"/>
              <a:fillRef idx="0"/>
              <a:effectRef idx="0"/>
              <a:fontRef idx="minor"/>
            </p:style>
          </p:sp>
          <p:sp>
            <p:nvSpPr>
              <p:cNvPr id="5011" name="CustomShape 2147"/>
              <p:cNvSpPr/>
              <p:nvPr/>
            </p:nvSpPr>
            <p:spPr>
              <a:xfrm>
                <a:off x="5275440" y="4075200"/>
                <a:ext cx="40320" cy="35280"/>
              </a:xfrm>
              <a:custGeom>
                <a:avLst/>
                <a:gdLst/>
                <a:ahLst/>
                <a:rect l="l" t="t" r="r" b="b"/>
                <a:pathLst>
                  <a:path w="1701" h="1496">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style>
              <a:lnRef idx="0"/>
              <a:fillRef idx="0"/>
              <a:effectRef idx="0"/>
              <a:fontRef idx="minor"/>
            </p:style>
          </p:sp>
          <p:sp>
            <p:nvSpPr>
              <p:cNvPr id="5012" name="CustomShape 2148"/>
              <p:cNvSpPr/>
              <p:nvPr/>
            </p:nvSpPr>
            <p:spPr>
              <a:xfrm>
                <a:off x="5960520" y="4249800"/>
                <a:ext cx="41400" cy="35640"/>
              </a:xfrm>
              <a:custGeom>
                <a:avLst/>
                <a:gdLst/>
                <a:ahLst/>
                <a:rect l="l" t="t" r="r" b="b"/>
                <a:pathLst>
                  <a:path w="1751" h="1501">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style>
              <a:lnRef idx="0"/>
              <a:fillRef idx="0"/>
              <a:effectRef idx="0"/>
              <a:fontRef idx="minor"/>
            </p:style>
          </p:sp>
          <p:sp>
            <p:nvSpPr>
              <p:cNvPr id="5013" name="CustomShape 2149"/>
              <p:cNvSpPr/>
              <p:nvPr/>
            </p:nvSpPr>
            <p:spPr>
              <a:xfrm>
                <a:off x="4599360" y="4286160"/>
                <a:ext cx="35280" cy="35280"/>
              </a:xfrm>
              <a:custGeom>
                <a:avLst/>
                <a:gdLst/>
                <a:ahLst/>
                <a:rect l="l" t="t" r="r" b="b"/>
                <a:pathLst>
                  <a:path w="1492" h="1492">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style>
              <a:lnRef idx="0"/>
              <a:fillRef idx="0"/>
              <a:effectRef idx="0"/>
              <a:fontRef idx="minor"/>
            </p:style>
          </p:sp>
          <p:sp>
            <p:nvSpPr>
              <p:cNvPr id="5014" name="CustomShape 2150"/>
              <p:cNvSpPr/>
              <p:nvPr/>
            </p:nvSpPr>
            <p:spPr>
              <a:xfrm>
                <a:off x="5112360" y="3920040"/>
                <a:ext cx="42480" cy="35640"/>
              </a:xfrm>
              <a:custGeom>
                <a:avLst/>
                <a:gdLst/>
                <a:ahLst/>
                <a:rect l="l" t="t" r="r" b="b"/>
                <a:pathLst>
                  <a:path w="1795" h="1501">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style>
              <a:lnRef idx="0"/>
              <a:fillRef idx="0"/>
              <a:effectRef idx="0"/>
              <a:fontRef idx="minor"/>
            </p:style>
          </p:sp>
          <p:sp>
            <p:nvSpPr>
              <p:cNvPr id="5015" name="CustomShape 2151"/>
              <p:cNvSpPr/>
              <p:nvPr/>
            </p:nvSpPr>
            <p:spPr>
              <a:xfrm>
                <a:off x="5725080" y="4093200"/>
                <a:ext cx="41400" cy="35640"/>
              </a:xfrm>
              <a:custGeom>
                <a:avLst/>
                <a:gdLst/>
                <a:ahLst/>
                <a:rect l="l" t="t" r="r" b="b"/>
                <a:pathLst>
                  <a:path w="1751" h="1501">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style>
              <a:lnRef idx="0"/>
              <a:fillRef idx="0"/>
              <a:effectRef idx="0"/>
              <a:fontRef idx="minor"/>
            </p:style>
          </p:sp>
          <p:sp>
            <p:nvSpPr>
              <p:cNvPr id="5016" name="CustomShape 2152"/>
              <p:cNvSpPr/>
              <p:nvPr/>
            </p:nvSpPr>
            <p:spPr>
              <a:xfrm>
                <a:off x="5686560" y="3576600"/>
                <a:ext cx="41400" cy="35640"/>
              </a:xfrm>
              <a:custGeom>
                <a:avLst/>
                <a:gdLst/>
                <a:ahLst/>
                <a:rect l="l" t="t" r="r" b="b"/>
                <a:pathLst>
                  <a:path w="1751" h="1501">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style>
              <a:lnRef idx="0"/>
              <a:fillRef idx="0"/>
              <a:effectRef idx="0"/>
              <a:fontRef idx="minor"/>
            </p:style>
          </p:sp>
          <p:sp>
            <p:nvSpPr>
              <p:cNvPr id="5017" name="CustomShape 2153"/>
              <p:cNvSpPr/>
              <p:nvPr/>
            </p:nvSpPr>
            <p:spPr>
              <a:xfrm>
                <a:off x="5105160" y="3267720"/>
                <a:ext cx="39960" cy="35280"/>
              </a:xfrm>
              <a:custGeom>
                <a:avLst/>
                <a:gdLst/>
                <a:ahLst/>
                <a:rect l="l" t="t" r="r" b="b"/>
                <a:pathLst>
                  <a:path w="1689" h="1496">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style>
              <a:lnRef idx="0"/>
              <a:fillRef idx="0"/>
              <a:effectRef idx="0"/>
              <a:fontRef idx="minor"/>
            </p:style>
          </p:sp>
          <p:sp>
            <p:nvSpPr>
              <p:cNvPr id="5018" name="CustomShape 2154"/>
              <p:cNvSpPr/>
              <p:nvPr/>
            </p:nvSpPr>
            <p:spPr>
              <a:xfrm>
                <a:off x="4776120" y="3279960"/>
                <a:ext cx="35280" cy="35280"/>
              </a:xfrm>
              <a:custGeom>
                <a:avLst/>
                <a:gdLst/>
                <a:ahLst/>
                <a:rect l="l" t="t" r="r" b="b"/>
                <a:pathLst>
                  <a:path w="1492" h="1492">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style>
              <a:lnRef idx="0"/>
              <a:fillRef idx="0"/>
              <a:effectRef idx="0"/>
              <a:fontRef idx="minor"/>
            </p:style>
          </p:sp>
        </p:grpSp>
      </p:grpSp>
      <p:grpSp>
        <p:nvGrpSpPr>
          <p:cNvPr id="5019" name="Group 2155"/>
          <p:cNvGrpSpPr/>
          <p:nvPr/>
        </p:nvGrpSpPr>
        <p:grpSpPr>
          <a:xfrm>
            <a:off x="4005000" y="1921320"/>
            <a:ext cx="2127240" cy="1097280"/>
            <a:chOff x="4005000" y="1921320"/>
            <a:chExt cx="2127240" cy="1097280"/>
          </a:xfrm>
        </p:grpSpPr>
        <p:grpSp>
          <p:nvGrpSpPr>
            <p:cNvPr id="5020" name="Group 2156"/>
            <p:cNvGrpSpPr/>
            <p:nvPr/>
          </p:nvGrpSpPr>
          <p:grpSpPr>
            <a:xfrm>
              <a:off x="4005000" y="1921320"/>
              <a:ext cx="2127240" cy="1097280"/>
              <a:chOff x="4005000" y="1921320"/>
              <a:chExt cx="2127240" cy="1097280"/>
            </a:xfrm>
          </p:grpSpPr>
          <p:sp>
            <p:nvSpPr>
              <p:cNvPr id="5021" name="CustomShape 2157"/>
              <p:cNvSpPr/>
              <p:nvPr/>
            </p:nvSpPr>
            <p:spPr>
              <a:xfrm>
                <a:off x="5320800" y="2743560"/>
                <a:ext cx="32040" cy="27360"/>
              </a:xfrm>
              <a:custGeom>
                <a:avLst/>
                <a:gdLst/>
                <a:ahLst/>
                <a:rect l="l" t="t" r="r" b="b"/>
                <a:pathLst>
                  <a:path w="1172" h="1012">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style>
              <a:lnRef idx="0"/>
              <a:fillRef idx="0"/>
              <a:effectRef idx="0"/>
              <a:fontRef idx="minor"/>
            </p:style>
          </p:sp>
          <p:sp>
            <p:nvSpPr>
              <p:cNvPr id="5022" name="CustomShape 2158"/>
              <p:cNvSpPr/>
              <p:nvPr/>
            </p:nvSpPr>
            <p:spPr>
              <a:xfrm>
                <a:off x="5336640" y="2714760"/>
                <a:ext cx="15840" cy="13680"/>
              </a:xfrm>
              <a:custGeom>
                <a:avLst/>
                <a:gdLst/>
                <a:ahLst/>
                <a:rect l="l" t="t" r="r" b="b"/>
                <a:pathLst>
                  <a:path w="593" h="508">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style>
              <a:lnRef idx="0"/>
              <a:fillRef idx="0"/>
              <a:effectRef idx="0"/>
              <a:fontRef idx="minor"/>
            </p:style>
          </p:sp>
          <p:sp>
            <p:nvSpPr>
              <p:cNvPr id="5023" name="CustomShape 2159"/>
              <p:cNvSpPr/>
              <p:nvPr/>
            </p:nvSpPr>
            <p:spPr>
              <a:xfrm>
                <a:off x="5480280" y="1933560"/>
                <a:ext cx="18360" cy="15480"/>
              </a:xfrm>
              <a:custGeom>
                <a:avLst/>
                <a:gdLst/>
                <a:ahLst/>
                <a:rect l="l" t="t" r="r" b="b"/>
                <a:pathLst>
                  <a:path w="678" h="579">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style>
              <a:lnRef idx="0"/>
              <a:fillRef idx="0"/>
              <a:effectRef idx="0"/>
              <a:fontRef idx="minor"/>
            </p:style>
          </p:sp>
          <p:sp>
            <p:nvSpPr>
              <p:cNvPr id="5024" name="CustomShape 2160"/>
              <p:cNvSpPr/>
              <p:nvPr/>
            </p:nvSpPr>
            <p:spPr>
              <a:xfrm>
                <a:off x="6033600" y="2070360"/>
                <a:ext cx="15840" cy="13680"/>
              </a:xfrm>
              <a:custGeom>
                <a:avLst/>
                <a:gdLst/>
                <a:ahLst/>
                <a:rect l="l" t="t" r="r" b="b"/>
                <a:pathLst>
                  <a:path w="592" h="508">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style>
              <a:lnRef idx="0"/>
              <a:fillRef idx="0"/>
              <a:effectRef idx="0"/>
              <a:fontRef idx="minor"/>
            </p:style>
          </p:sp>
          <p:sp>
            <p:nvSpPr>
              <p:cNvPr id="5025" name="CustomShape 2161"/>
              <p:cNvSpPr/>
              <p:nvPr/>
            </p:nvSpPr>
            <p:spPr>
              <a:xfrm>
                <a:off x="5914080" y="2453400"/>
                <a:ext cx="15840" cy="13680"/>
              </a:xfrm>
              <a:custGeom>
                <a:avLst/>
                <a:gdLst/>
                <a:ahLst/>
                <a:rect l="l" t="t" r="r" b="b"/>
                <a:pathLst>
                  <a:path w="593" h="508">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style>
              <a:lnRef idx="0"/>
              <a:fillRef idx="0"/>
              <a:effectRef idx="0"/>
              <a:fontRef idx="minor"/>
            </p:style>
          </p:sp>
          <p:sp>
            <p:nvSpPr>
              <p:cNvPr id="5026" name="CustomShape 2162"/>
              <p:cNvSpPr/>
              <p:nvPr/>
            </p:nvSpPr>
            <p:spPr>
              <a:xfrm>
                <a:off x="5928480" y="2467080"/>
                <a:ext cx="15840" cy="13680"/>
              </a:xfrm>
              <a:custGeom>
                <a:avLst/>
                <a:gdLst/>
                <a:ahLst/>
                <a:rect l="l" t="t" r="r" b="b"/>
                <a:pathLst>
                  <a:path w="593" h="508">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style>
              <a:lnRef idx="0"/>
              <a:fillRef idx="0"/>
              <a:effectRef idx="0"/>
              <a:fontRef idx="minor"/>
            </p:style>
          </p:sp>
          <p:sp>
            <p:nvSpPr>
              <p:cNvPr id="5027" name="CustomShape 2163"/>
              <p:cNvSpPr/>
              <p:nvPr/>
            </p:nvSpPr>
            <p:spPr>
              <a:xfrm>
                <a:off x="5946480" y="2219400"/>
                <a:ext cx="65880" cy="83880"/>
              </a:xfrm>
              <a:custGeom>
                <a:avLst/>
                <a:gdLst/>
                <a:ahLst/>
                <a:rect l="l" t="t" r="r" b="b"/>
                <a:pathLst>
                  <a:path w="2404" h="3055">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style>
              <a:lnRef idx="0"/>
              <a:fillRef idx="0"/>
              <a:effectRef idx="0"/>
              <a:fontRef idx="minor"/>
            </p:style>
          </p:sp>
          <p:sp>
            <p:nvSpPr>
              <p:cNvPr id="5028" name="CustomShape 2164"/>
              <p:cNvSpPr/>
              <p:nvPr/>
            </p:nvSpPr>
            <p:spPr>
              <a:xfrm>
                <a:off x="4965480" y="2122920"/>
                <a:ext cx="32400" cy="27360"/>
              </a:xfrm>
              <a:custGeom>
                <a:avLst/>
                <a:gdLst/>
                <a:ahLst/>
                <a:rect l="l" t="t" r="r" b="b"/>
                <a:pathLst>
                  <a:path w="1184" h="1012">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style>
              <a:lnRef idx="0"/>
              <a:fillRef idx="0"/>
              <a:effectRef idx="0"/>
              <a:fontRef idx="minor"/>
            </p:style>
          </p:sp>
          <p:sp>
            <p:nvSpPr>
              <p:cNvPr id="5029" name="CustomShape 2165"/>
              <p:cNvSpPr/>
              <p:nvPr/>
            </p:nvSpPr>
            <p:spPr>
              <a:xfrm>
                <a:off x="4861800" y="1936440"/>
                <a:ext cx="1270440" cy="931680"/>
              </a:xfrm>
              <a:custGeom>
                <a:avLst/>
                <a:gdLst/>
                <a:ahLst/>
                <a:rect l="l" t="t" r="r" b="b"/>
                <a:pathLst>
                  <a:path w="46162" h="33853">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style>
              <a:lnRef idx="0"/>
              <a:fillRef idx="0"/>
              <a:effectRef idx="0"/>
              <a:fontRef idx="minor"/>
            </p:style>
          </p:sp>
          <p:sp>
            <p:nvSpPr>
              <p:cNvPr id="5030" name="CustomShape 2166"/>
              <p:cNvSpPr/>
              <p:nvPr/>
            </p:nvSpPr>
            <p:spPr>
              <a:xfrm>
                <a:off x="5848200" y="2685960"/>
                <a:ext cx="266040" cy="192960"/>
              </a:xfrm>
              <a:custGeom>
                <a:avLst/>
                <a:gdLst/>
                <a:ahLst/>
                <a:rect l="l" t="t" r="r" b="b"/>
                <a:pathLst>
                  <a:path w="9673" h="7027">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style>
              <a:lnRef idx="0"/>
              <a:fillRef idx="0"/>
              <a:effectRef idx="0"/>
              <a:fontRef idx="minor"/>
            </p:style>
          </p:sp>
          <p:sp>
            <p:nvSpPr>
              <p:cNvPr id="5031" name="CustomShape 2167"/>
              <p:cNvSpPr/>
              <p:nvPr/>
            </p:nvSpPr>
            <p:spPr>
              <a:xfrm>
                <a:off x="4625640" y="1921320"/>
                <a:ext cx="270000" cy="141840"/>
              </a:xfrm>
              <a:custGeom>
                <a:avLst/>
                <a:gdLst/>
                <a:ahLst/>
                <a:rect l="l" t="t" r="r" b="b"/>
                <a:pathLst>
                  <a:path w="9821" h="5165">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style>
              <a:lnRef idx="0"/>
              <a:fillRef idx="0"/>
              <a:effectRef idx="0"/>
              <a:fontRef idx="minor"/>
            </p:style>
          </p:sp>
          <p:sp>
            <p:nvSpPr>
              <p:cNvPr id="5032" name="CustomShape 2168"/>
              <p:cNvSpPr/>
              <p:nvPr/>
            </p:nvSpPr>
            <p:spPr>
              <a:xfrm>
                <a:off x="4518000" y="3005280"/>
                <a:ext cx="15840" cy="13320"/>
              </a:xfrm>
              <a:custGeom>
                <a:avLst/>
                <a:gdLst/>
                <a:ahLst/>
                <a:rect l="l" t="t" r="r" b="b"/>
                <a:pathLst>
                  <a:path w="589" h="496">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style>
              <a:lnRef idx="0"/>
              <a:fillRef idx="0"/>
              <a:effectRef idx="0"/>
              <a:fontRef idx="minor"/>
            </p:style>
          </p:sp>
          <p:sp>
            <p:nvSpPr>
              <p:cNvPr id="5033" name="CustomShape 2169"/>
              <p:cNvSpPr/>
              <p:nvPr/>
            </p:nvSpPr>
            <p:spPr>
              <a:xfrm>
                <a:off x="4005000" y="1995480"/>
                <a:ext cx="693720" cy="993600"/>
              </a:xfrm>
              <a:custGeom>
                <a:avLst/>
                <a:gdLst/>
                <a:ahLst/>
                <a:rect l="l" t="t" r="r" b="b"/>
                <a:pathLst>
                  <a:path w="25219" h="36107">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style>
              <a:lnRef idx="0"/>
              <a:fillRef idx="0"/>
              <a:effectRef idx="0"/>
              <a:fontRef idx="minor"/>
            </p:style>
          </p:sp>
          <p:sp>
            <p:nvSpPr>
              <p:cNvPr id="5034" name="CustomShape 2170"/>
              <p:cNvSpPr/>
              <p:nvPr/>
            </p:nvSpPr>
            <p:spPr>
              <a:xfrm>
                <a:off x="4590720" y="2026800"/>
                <a:ext cx="25920" cy="21960"/>
              </a:xfrm>
              <a:custGeom>
                <a:avLst/>
                <a:gdLst/>
                <a:ahLst/>
                <a:rect l="l" t="t" r="r" b="b"/>
                <a:pathLst>
                  <a:path w="949" h="815">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style>
              <a:lnRef idx="0"/>
              <a:fillRef idx="0"/>
              <a:effectRef idx="0"/>
              <a:fontRef idx="minor"/>
            </p:style>
          </p:sp>
          <p:sp>
            <p:nvSpPr>
              <p:cNvPr id="5035" name="CustomShape 2171"/>
              <p:cNvSpPr/>
              <p:nvPr/>
            </p:nvSpPr>
            <p:spPr>
              <a:xfrm>
                <a:off x="4934520" y="2124360"/>
                <a:ext cx="15840" cy="13680"/>
              </a:xfrm>
              <a:custGeom>
                <a:avLst/>
                <a:gdLst/>
                <a:ahLst/>
                <a:rect l="l" t="t" r="r" b="b"/>
                <a:pathLst>
                  <a:path w="593" h="508">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style>
              <a:lnRef idx="0"/>
              <a:fillRef idx="0"/>
              <a:effectRef idx="0"/>
              <a:fontRef idx="minor"/>
            </p:style>
          </p:sp>
          <p:sp>
            <p:nvSpPr>
              <p:cNvPr id="5036" name="CustomShape 2172"/>
              <p:cNvSpPr/>
              <p:nvPr/>
            </p:nvSpPr>
            <p:spPr>
              <a:xfrm>
                <a:off x="4607280" y="2010240"/>
                <a:ext cx="15840" cy="13680"/>
              </a:xfrm>
              <a:custGeom>
                <a:avLst/>
                <a:gdLst/>
                <a:ahLst/>
                <a:rect l="l" t="t" r="r" b="b"/>
                <a:pathLst>
                  <a:path w="593" h="508">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style>
              <a:lnRef idx="0"/>
              <a:fillRef idx="0"/>
              <a:effectRef idx="0"/>
              <a:fontRef idx="minor"/>
            </p:style>
          </p:sp>
        </p:grpSp>
        <p:grpSp>
          <p:nvGrpSpPr>
            <p:cNvPr id="5037" name="Group 2173"/>
            <p:cNvGrpSpPr/>
            <p:nvPr/>
          </p:nvGrpSpPr>
          <p:grpSpPr>
            <a:xfrm>
              <a:off x="4008600" y="1927440"/>
              <a:ext cx="2116080" cy="987480"/>
              <a:chOff x="4008600" y="1927440"/>
              <a:chExt cx="2116080" cy="987480"/>
            </a:xfrm>
          </p:grpSpPr>
          <p:sp>
            <p:nvSpPr>
              <p:cNvPr id="5038" name="CustomShape 2174"/>
              <p:cNvSpPr/>
              <p:nvPr/>
            </p:nvSpPr>
            <p:spPr>
              <a:xfrm>
                <a:off x="4008600" y="2067840"/>
                <a:ext cx="21600" cy="18720"/>
              </a:xfrm>
              <a:custGeom>
                <a:avLst/>
                <a:gdLst/>
                <a:ahLst/>
                <a:rect l="l" t="t" r="r" b="b"/>
                <a:pathLst>
                  <a:path w="802" h="691">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style>
              <a:lnRef idx="0"/>
              <a:fillRef idx="0"/>
              <a:effectRef idx="0"/>
              <a:fontRef idx="minor"/>
            </p:style>
          </p:sp>
          <p:sp>
            <p:nvSpPr>
              <p:cNvPr id="5039" name="CustomShape 2175"/>
              <p:cNvSpPr/>
              <p:nvPr/>
            </p:nvSpPr>
            <p:spPr>
              <a:xfrm>
                <a:off x="4115880" y="2007720"/>
                <a:ext cx="14760" cy="12600"/>
              </a:xfrm>
              <a:custGeom>
                <a:avLst/>
                <a:gdLst/>
                <a:ahLst/>
                <a:rect l="l" t="t" r="r" b="b"/>
                <a:pathLst>
                  <a:path w="555" h="466">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style>
              <a:lnRef idx="0"/>
              <a:fillRef idx="0"/>
              <a:effectRef idx="0"/>
              <a:fontRef idx="minor"/>
            </p:style>
          </p:sp>
          <p:sp>
            <p:nvSpPr>
              <p:cNvPr id="5040" name="CustomShape 2176"/>
              <p:cNvSpPr/>
              <p:nvPr/>
            </p:nvSpPr>
            <p:spPr>
              <a:xfrm>
                <a:off x="4231080" y="2008800"/>
                <a:ext cx="19080" cy="16200"/>
              </a:xfrm>
              <a:custGeom>
                <a:avLst/>
                <a:gdLst/>
                <a:ahLst/>
                <a:rect l="l" t="t" r="r" b="b"/>
                <a:pathLst>
                  <a:path w="703" h="60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style>
              <a:lnRef idx="0"/>
              <a:fillRef idx="0"/>
              <a:effectRef idx="0"/>
              <a:fontRef idx="minor"/>
            </p:style>
          </p:sp>
          <p:sp>
            <p:nvSpPr>
              <p:cNvPr id="5041" name="CustomShape 2177"/>
              <p:cNvSpPr/>
              <p:nvPr/>
            </p:nvSpPr>
            <p:spPr>
              <a:xfrm>
                <a:off x="4148640" y="2219400"/>
                <a:ext cx="15840" cy="13320"/>
              </a:xfrm>
              <a:custGeom>
                <a:avLst/>
                <a:gdLst/>
                <a:ahLst/>
                <a:rect l="l" t="t" r="r" b="b"/>
                <a:pathLst>
                  <a:path w="592" h="496">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style>
              <a:lnRef idx="0"/>
              <a:fillRef idx="0"/>
              <a:effectRef idx="0"/>
              <a:fontRef idx="minor"/>
            </p:style>
          </p:sp>
          <p:sp>
            <p:nvSpPr>
              <p:cNvPr id="5042" name="CustomShape 2178"/>
              <p:cNvSpPr/>
              <p:nvPr/>
            </p:nvSpPr>
            <p:spPr>
              <a:xfrm>
                <a:off x="4241160" y="2120400"/>
                <a:ext cx="15480" cy="13680"/>
              </a:xfrm>
              <a:custGeom>
                <a:avLst/>
                <a:gdLst/>
                <a:ahLst/>
                <a:rect l="l" t="t" r="r" b="b"/>
                <a:pathLst>
                  <a:path w="580" h="508">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style>
              <a:lnRef idx="0"/>
              <a:fillRef idx="0"/>
              <a:effectRef idx="0"/>
              <a:fontRef idx="minor"/>
            </p:style>
          </p:sp>
          <p:sp>
            <p:nvSpPr>
              <p:cNvPr id="5043" name="CustomShape 2179"/>
              <p:cNvSpPr/>
              <p:nvPr/>
            </p:nvSpPr>
            <p:spPr>
              <a:xfrm>
                <a:off x="4396680" y="2048400"/>
                <a:ext cx="14760" cy="12600"/>
              </a:xfrm>
              <a:custGeom>
                <a:avLst/>
                <a:gdLst/>
                <a:ahLst/>
                <a:rect l="l" t="t" r="r" b="b"/>
                <a:pathLst>
                  <a:path w="555" h="471">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style>
              <a:lnRef idx="0"/>
              <a:fillRef idx="0"/>
              <a:effectRef idx="0"/>
              <a:fontRef idx="minor"/>
            </p:style>
          </p:sp>
          <p:sp>
            <p:nvSpPr>
              <p:cNvPr id="5044" name="CustomShape 2180"/>
              <p:cNvSpPr/>
              <p:nvPr/>
            </p:nvSpPr>
            <p:spPr>
              <a:xfrm>
                <a:off x="4773600" y="1979640"/>
                <a:ext cx="19800" cy="16560"/>
              </a:xfrm>
              <a:custGeom>
                <a:avLst/>
                <a:gdLst/>
                <a:ahLst/>
                <a:rect l="l" t="t" r="r" b="b"/>
                <a:pathLst>
                  <a:path w="728" h="613">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style>
              <a:lnRef idx="0"/>
              <a:fillRef idx="0"/>
              <a:effectRef idx="0"/>
              <a:fontRef idx="minor"/>
            </p:style>
          </p:sp>
          <p:sp>
            <p:nvSpPr>
              <p:cNvPr id="5045" name="CustomShape 2181"/>
              <p:cNvSpPr/>
              <p:nvPr/>
            </p:nvSpPr>
            <p:spPr>
              <a:xfrm>
                <a:off x="4390920" y="2000880"/>
                <a:ext cx="19080" cy="16200"/>
              </a:xfrm>
              <a:custGeom>
                <a:avLst/>
                <a:gdLst/>
                <a:ahLst/>
                <a:rect l="l" t="t" r="r" b="b"/>
                <a:pathLst>
                  <a:path w="704" h="604">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style>
              <a:lnRef idx="0"/>
              <a:fillRef idx="0"/>
              <a:effectRef idx="0"/>
              <a:fontRef idx="minor"/>
            </p:style>
          </p:sp>
          <p:sp>
            <p:nvSpPr>
              <p:cNvPr id="5046" name="CustomShape 2182"/>
              <p:cNvSpPr/>
              <p:nvPr/>
            </p:nvSpPr>
            <p:spPr>
              <a:xfrm>
                <a:off x="4460400" y="2517480"/>
                <a:ext cx="19440" cy="16200"/>
              </a:xfrm>
              <a:custGeom>
                <a:avLst/>
                <a:gdLst/>
                <a:ahLst/>
                <a:rect l="l" t="t" r="r" b="b"/>
                <a:pathLst>
                  <a:path w="716" h="607">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style>
              <a:lnRef idx="0"/>
              <a:fillRef idx="0"/>
              <a:effectRef idx="0"/>
              <a:fontRef idx="minor"/>
            </p:style>
          </p:sp>
          <p:sp>
            <p:nvSpPr>
              <p:cNvPr id="5047" name="CustomShape 2183"/>
              <p:cNvSpPr/>
              <p:nvPr/>
            </p:nvSpPr>
            <p:spPr>
              <a:xfrm>
                <a:off x="5144400" y="2813400"/>
                <a:ext cx="19440" cy="16560"/>
              </a:xfrm>
              <a:custGeom>
                <a:avLst/>
                <a:gdLst/>
                <a:ahLst/>
                <a:rect l="l" t="t" r="r" b="b"/>
                <a:pathLst>
                  <a:path w="724" h="613">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style>
              <a:lnRef idx="0"/>
              <a:fillRef idx="0"/>
              <a:effectRef idx="0"/>
              <a:fontRef idx="minor"/>
            </p:style>
          </p:sp>
          <p:sp>
            <p:nvSpPr>
              <p:cNvPr id="5048" name="CustomShape 2184"/>
              <p:cNvSpPr/>
              <p:nvPr/>
            </p:nvSpPr>
            <p:spPr>
              <a:xfrm>
                <a:off x="4953240" y="2430720"/>
                <a:ext cx="19080" cy="16200"/>
              </a:xfrm>
              <a:custGeom>
                <a:avLst/>
                <a:gdLst/>
                <a:ahLst/>
                <a:rect l="l" t="t" r="r" b="b"/>
                <a:pathLst>
                  <a:path w="704" h="604">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style>
              <a:lnRef idx="0"/>
              <a:fillRef idx="0"/>
              <a:effectRef idx="0"/>
              <a:fontRef idx="minor"/>
            </p:style>
          </p:sp>
          <p:sp>
            <p:nvSpPr>
              <p:cNvPr id="5049" name="CustomShape 2185"/>
              <p:cNvSpPr/>
              <p:nvPr/>
            </p:nvSpPr>
            <p:spPr>
              <a:xfrm>
                <a:off x="5182920" y="2468520"/>
                <a:ext cx="21600" cy="18720"/>
              </a:xfrm>
              <a:custGeom>
                <a:avLst/>
                <a:gdLst/>
                <a:ahLst/>
                <a:rect l="l" t="t" r="r" b="b"/>
                <a:pathLst>
                  <a:path w="802" h="69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style>
              <a:lnRef idx="0"/>
              <a:fillRef idx="0"/>
              <a:effectRef idx="0"/>
              <a:fontRef idx="minor"/>
            </p:style>
          </p:sp>
          <p:sp>
            <p:nvSpPr>
              <p:cNvPr id="5050" name="CustomShape 2186"/>
              <p:cNvSpPr/>
              <p:nvPr/>
            </p:nvSpPr>
            <p:spPr>
              <a:xfrm>
                <a:off x="5091120" y="2472840"/>
                <a:ext cx="19080" cy="16200"/>
              </a:xfrm>
              <a:custGeom>
                <a:avLst/>
                <a:gdLst/>
                <a:ahLst/>
                <a:rect l="l" t="t" r="r" b="b"/>
                <a:pathLst>
                  <a:path w="711" h="60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style>
              <a:lnRef idx="0"/>
              <a:fillRef idx="0"/>
              <a:effectRef idx="0"/>
              <a:fontRef idx="minor"/>
            </p:style>
          </p:sp>
          <p:sp>
            <p:nvSpPr>
              <p:cNvPr id="5051" name="CustomShape 2187"/>
              <p:cNvSpPr/>
              <p:nvPr/>
            </p:nvSpPr>
            <p:spPr>
              <a:xfrm>
                <a:off x="4874760" y="2447280"/>
                <a:ext cx="19080" cy="16200"/>
              </a:xfrm>
              <a:custGeom>
                <a:avLst/>
                <a:gdLst/>
                <a:ahLst/>
                <a:rect l="l" t="t" r="r" b="b"/>
                <a:pathLst>
                  <a:path w="703" h="598">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style>
              <a:lnRef idx="0"/>
              <a:fillRef idx="0"/>
              <a:effectRef idx="0"/>
              <a:fontRef idx="minor"/>
            </p:style>
          </p:sp>
          <p:sp>
            <p:nvSpPr>
              <p:cNvPr id="5052" name="CustomShape 2188"/>
              <p:cNvSpPr/>
              <p:nvPr/>
            </p:nvSpPr>
            <p:spPr>
              <a:xfrm>
                <a:off x="5016600" y="2472120"/>
                <a:ext cx="19080" cy="16200"/>
              </a:xfrm>
              <a:custGeom>
                <a:avLst/>
                <a:gdLst/>
                <a:ahLst/>
                <a:rect l="l" t="t" r="r" b="b"/>
                <a:pathLst>
                  <a:path w="704" h="604">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style>
              <a:lnRef idx="0"/>
              <a:fillRef idx="0"/>
              <a:effectRef idx="0"/>
              <a:fontRef idx="minor"/>
            </p:style>
          </p:sp>
          <p:sp>
            <p:nvSpPr>
              <p:cNvPr id="5053" name="CustomShape 2189"/>
              <p:cNvSpPr/>
              <p:nvPr/>
            </p:nvSpPr>
            <p:spPr>
              <a:xfrm>
                <a:off x="5856480" y="2840400"/>
                <a:ext cx="2520" cy="1440"/>
              </a:xfrm>
              <a:custGeom>
                <a:avLst/>
                <a:gdLst/>
                <a:ahLst/>
                <a:rect l="l" t="t" r="r" b="b"/>
                <a:pathLst>
                  <a:path w="106" h="64">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style>
              <a:lnRef idx="0"/>
              <a:fillRef idx="0"/>
              <a:effectRef idx="0"/>
              <a:fontRef idx="minor"/>
            </p:style>
          </p:sp>
          <p:sp>
            <p:nvSpPr>
              <p:cNvPr id="5054" name="CustomShape 2190"/>
              <p:cNvSpPr/>
              <p:nvPr/>
            </p:nvSpPr>
            <p:spPr>
              <a:xfrm>
                <a:off x="6039000" y="2871000"/>
                <a:ext cx="2520" cy="1800"/>
              </a:xfrm>
              <a:custGeom>
                <a:avLst/>
                <a:gdLst/>
                <a:ahLst/>
                <a:rect l="l" t="t" r="r" b="b"/>
                <a:pathLst>
                  <a:path w="108" h="74">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style>
              <a:lnRef idx="0"/>
              <a:fillRef idx="0"/>
              <a:effectRef idx="0"/>
              <a:fontRef idx="minor"/>
            </p:style>
          </p:sp>
          <p:sp>
            <p:nvSpPr>
              <p:cNvPr id="5055" name="CustomShape 2191"/>
              <p:cNvSpPr/>
              <p:nvPr/>
            </p:nvSpPr>
            <p:spPr>
              <a:xfrm>
                <a:off x="6064920" y="2612520"/>
                <a:ext cx="19080" cy="16200"/>
              </a:xfrm>
              <a:custGeom>
                <a:avLst/>
                <a:gdLst/>
                <a:ahLst/>
                <a:rect l="l" t="t" r="r" b="b"/>
                <a:pathLst>
                  <a:path w="704" h="604">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style>
              <a:lnRef idx="0"/>
              <a:fillRef idx="0"/>
              <a:effectRef idx="0"/>
              <a:fontRef idx="minor"/>
            </p:style>
          </p:sp>
          <p:sp>
            <p:nvSpPr>
              <p:cNvPr id="5056" name="CustomShape 2192"/>
              <p:cNvSpPr/>
              <p:nvPr/>
            </p:nvSpPr>
            <p:spPr>
              <a:xfrm>
                <a:off x="5938200" y="2717640"/>
                <a:ext cx="19440" cy="16560"/>
              </a:xfrm>
              <a:custGeom>
                <a:avLst/>
                <a:gdLst/>
                <a:ahLst/>
                <a:rect l="l" t="t" r="r" b="b"/>
                <a:pathLst>
                  <a:path w="724" h="621">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style>
              <a:lnRef idx="0"/>
              <a:fillRef idx="0"/>
              <a:effectRef idx="0"/>
              <a:fontRef idx="minor"/>
            </p:style>
          </p:sp>
          <p:sp>
            <p:nvSpPr>
              <p:cNvPr id="5057" name="CustomShape 2193"/>
              <p:cNvSpPr/>
              <p:nvPr/>
            </p:nvSpPr>
            <p:spPr>
              <a:xfrm>
                <a:off x="5849640" y="2569320"/>
                <a:ext cx="19080" cy="16200"/>
              </a:xfrm>
              <a:custGeom>
                <a:avLst/>
                <a:gdLst/>
                <a:ahLst/>
                <a:rect l="l" t="t" r="r" b="b"/>
                <a:pathLst>
                  <a:path w="704" h="607">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style>
              <a:lnRef idx="0"/>
              <a:fillRef idx="0"/>
              <a:effectRef idx="0"/>
              <a:fontRef idx="minor"/>
            </p:style>
          </p:sp>
          <p:sp>
            <p:nvSpPr>
              <p:cNvPr id="5058" name="CustomShape 2194"/>
              <p:cNvSpPr/>
              <p:nvPr/>
            </p:nvSpPr>
            <p:spPr>
              <a:xfrm>
                <a:off x="5787360" y="2458800"/>
                <a:ext cx="19800" cy="16560"/>
              </a:xfrm>
              <a:custGeom>
                <a:avLst/>
                <a:gdLst/>
                <a:ahLst/>
                <a:rect l="l" t="t" r="r" b="b"/>
                <a:pathLst>
                  <a:path w="732" h="612">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style>
              <a:lnRef idx="0"/>
              <a:fillRef idx="0"/>
              <a:effectRef idx="0"/>
              <a:fontRef idx="minor"/>
            </p:style>
          </p:sp>
          <p:sp>
            <p:nvSpPr>
              <p:cNvPr id="5059" name="CustomShape 2195"/>
              <p:cNvSpPr/>
              <p:nvPr/>
            </p:nvSpPr>
            <p:spPr>
              <a:xfrm>
                <a:off x="5539320" y="2242800"/>
                <a:ext cx="19080" cy="16200"/>
              </a:xfrm>
              <a:custGeom>
                <a:avLst/>
                <a:gdLst/>
                <a:ahLst/>
                <a:rect l="l" t="t" r="r" b="b"/>
                <a:pathLst>
                  <a:path w="703" h="60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style>
              <a:lnRef idx="0"/>
              <a:fillRef idx="0"/>
              <a:effectRef idx="0"/>
              <a:fontRef idx="minor"/>
            </p:style>
          </p:sp>
          <p:sp>
            <p:nvSpPr>
              <p:cNvPr id="5060" name="CustomShape 2196"/>
              <p:cNvSpPr/>
              <p:nvPr/>
            </p:nvSpPr>
            <p:spPr>
              <a:xfrm>
                <a:off x="5589360" y="2386080"/>
                <a:ext cx="19440" cy="16560"/>
              </a:xfrm>
              <a:custGeom>
                <a:avLst/>
                <a:gdLst/>
                <a:ahLst/>
                <a:rect l="l" t="t" r="r" b="b"/>
                <a:pathLst>
                  <a:path w="725" h="613">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style>
              <a:lnRef idx="0"/>
              <a:fillRef idx="0"/>
              <a:effectRef idx="0"/>
              <a:fontRef idx="minor"/>
            </p:style>
          </p:sp>
          <p:sp>
            <p:nvSpPr>
              <p:cNvPr id="5061" name="CustomShape 2197"/>
              <p:cNvSpPr/>
              <p:nvPr/>
            </p:nvSpPr>
            <p:spPr>
              <a:xfrm>
                <a:off x="5600160" y="2055600"/>
                <a:ext cx="19080" cy="16200"/>
              </a:xfrm>
              <a:custGeom>
                <a:avLst/>
                <a:gdLst/>
                <a:ahLst/>
                <a:rect l="l" t="t" r="r" b="b"/>
                <a:pathLst>
                  <a:path w="703" h="60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style>
              <a:lnRef idx="0"/>
              <a:fillRef idx="0"/>
              <a:effectRef idx="0"/>
              <a:fontRef idx="minor"/>
            </p:style>
          </p:sp>
          <p:sp>
            <p:nvSpPr>
              <p:cNvPr id="5062" name="CustomShape 2198"/>
              <p:cNvSpPr/>
              <p:nvPr/>
            </p:nvSpPr>
            <p:spPr>
              <a:xfrm>
                <a:off x="5949360" y="2025360"/>
                <a:ext cx="19080" cy="16200"/>
              </a:xfrm>
              <a:custGeom>
                <a:avLst/>
                <a:gdLst/>
                <a:ahLst/>
                <a:rect l="l" t="t" r="r" b="b"/>
                <a:pathLst>
                  <a:path w="703" h="60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style>
              <a:lnRef idx="0"/>
              <a:fillRef idx="0"/>
              <a:effectRef idx="0"/>
              <a:fontRef idx="minor"/>
            </p:style>
          </p:sp>
          <p:sp>
            <p:nvSpPr>
              <p:cNvPr id="5063" name="CustomShape 2199"/>
              <p:cNvSpPr/>
              <p:nvPr/>
            </p:nvSpPr>
            <p:spPr>
              <a:xfrm>
                <a:off x="5729760" y="2031840"/>
                <a:ext cx="19080" cy="16200"/>
              </a:xfrm>
              <a:custGeom>
                <a:avLst/>
                <a:gdLst/>
                <a:ahLst/>
                <a:rect l="l" t="t" r="r" b="b"/>
                <a:pathLst>
                  <a:path w="703" h="604">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style>
              <a:lnRef idx="0"/>
              <a:fillRef idx="0"/>
              <a:effectRef idx="0"/>
              <a:fontRef idx="minor"/>
            </p:style>
          </p:sp>
          <p:sp>
            <p:nvSpPr>
              <p:cNvPr id="5064" name="CustomShape 2200"/>
              <p:cNvSpPr/>
              <p:nvPr/>
            </p:nvSpPr>
            <p:spPr>
              <a:xfrm>
                <a:off x="6013440" y="2039760"/>
                <a:ext cx="19800" cy="16920"/>
              </a:xfrm>
              <a:custGeom>
                <a:avLst/>
                <a:gdLst/>
                <a:ahLst/>
                <a:rect l="l" t="t" r="r" b="b"/>
                <a:pathLst>
                  <a:path w="728" h="624">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style>
              <a:lnRef idx="0"/>
              <a:fillRef idx="0"/>
              <a:effectRef idx="0"/>
              <a:fontRef idx="minor"/>
            </p:style>
          </p:sp>
          <p:sp>
            <p:nvSpPr>
              <p:cNvPr id="5065" name="CustomShape 2201"/>
              <p:cNvSpPr/>
              <p:nvPr/>
            </p:nvSpPr>
            <p:spPr>
              <a:xfrm>
                <a:off x="5110920" y="2014200"/>
                <a:ext cx="19440" cy="16920"/>
              </a:xfrm>
              <a:custGeom>
                <a:avLst/>
                <a:gdLst/>
                <a:ahLst/>
                <a:rect l="l" t="t" r="r" b="b"/>
                <a:pathLst>
                  <a:path w="715" h="624">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style>
              <a:lnRef idx="0"/>
              <a:fillRef idx="0"/>
              <a:effectRef idx="0"/>
              <a:fontRef idx="minor"/>
            </p:style>
          </p:sp>
          <p:sp>
            <p:nvSpPr>
              <p:cNvPr id="5066" name="CustomShape 2202"/>
              <p:cNvSpPr/>
              <p:nvPr/>
            </p:nvSpPr>
            <p:spPr>
              <a:xfrm>
                <a:off x="5878440" y="2214720"/>
                <a:ext cx="19080" cy="15840"/>
              </a:xfrm>
              <a:custGeom>
                <a:avLst/>
                <a:gdLst/>
                <a:ahLst/>
                <a:rect l="l" t="t" r="r" b="b"/>
                <a:pathLst>
                  <a:path w="703" h="595">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style>
              <a:lnRef idx="0"/>
              <a:fillRef idx="0"/>
              <a:effectRef idx="0"/>
              <a:fontRef idx="minor"/>
            </p:style>
          </p:sp>
          <p:sp>
            <p:nvSpPr>
              <p:cNvPr id="5067" name="CustomShape 2203"/>
              <p:cNvSpPr/>
              <p:nvPr/>
            </p:nvSpPr>
            <p:spPr>
              <a:xfrm>
                <a:off x="5325840" y="2749320"/>
                <a:ext cx="19800" cy="16560"/>
              </a:xfrm>
              <a:custGeom>
                <a:avLst/>
                <a:gdLst/>
                <a:ahLst/>
                <a:rect l="l" t="t" r="r" b="b"/>
                <a:pathLst>
                  <a:path w="733" h="612">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style>
              <a:lnRef idx="0"/>
              <a:fillRef idx="0"/>
              <a:effectRef idx="0"/>
              <a:fontRef idx="minor"/>
            </p:style>
          </p:sp>
          <p:sp>
            <p:nvSpPr>
              <p:cNvPr id="5068" name="CustomShape 2204"/>
              <p:cNvSpPr/>
              <p:nvPr/>
            </p:nvSpPr>
            <p:spPr>
              <a:xfrm>
                <a:off x="4717440" y="2040840"/>
                <a:ext cx="19440" cy="16560"/>
              </a:xfrm>
              <a:custGeom>
                <a:avLst/>
                <a:gdLst/>
                <a:ahLst/>
                <a:rect l="l" t="t" r="r" b="b"/>
                <a:pathLst>
                  <a:path w="725" h="613">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style>
              <a:lnRef idx="0"/>
              <a:fillRef idx="0"/>
              <a:effectRef idx="0"/>
              <a:fontRef idx="minor"/>
            </p:style>
          </p:sp>
          <p:sp>
            <p:nvSpPr>
              <p:cNvPr id="5069" name="CustomShape 2205"/>
              <p:cNvSpPr/>
              <p:nvPr/>
            </p:nvSpPr>
            <p:spPr>
              <a:xfrm>
                <a:off x="4934160" y="2228760"/>
                <a:ext cx="19080" cy="15840"/>
              </a:xfrm>
              <a:custGeom>
                <a:avLst/>
                <a:gdLst/>
                <a:ahLst/>
                <a:rect l="l" t="t" r="r" b="b"/>
                <a:pathLst>
                  <a:path w="703" h="591">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style>
              <a:lnRef idx="0"/>
              <a:fillRef idx="0"/>
              <a:effectRef idx="0"/>
              <a:fontRef idx="minor"/>
            </p:style>
          </p:sp>
          <p:sp>
            <p:nvSpPr>
              <p:cNvPr id="5070" name="CustomShape 2206"/>
              <p:cNvSpPr/>
              <p:nvPr/>
            </p:nvSpPr>
            <p:spPr>
              <a:xfrm>
                <a:off x="5040360" y="2058840"/>
                <a:ext cx="16200" cy="14040"/>
              </a:xfrm>
              <a:custGeom>
                <a:avLst/>
                <a:gdLst/>
                <a:ahLst/>
                <a:rect l="l" t="t" r="r" b="b"/>
                <a:pathLst>
                  <a:path w="604" h="52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style>
              <a:lnRef idx="0"/>
              <a:fillRef idx="0"/>
              <a:effectRef idx="0"/>
              <a:fontRef idx="minor"/>
            </p:style>
          </p:sp>
          <p:sp>
            <p:nvSpPr>
              <p:cNvPr id="5071" name="CustomShape 2207"/>
              <p:cNvSpPr/>
              <p:nvPr/>
            </p:nvSpPr>
            <p:spPr>
              <a:xfrm>
                <a:off x="5080680" y="2051640"/>
                <a:ext cx="18360" cy="15840"/>
              </a:xfrm>
              <a:custGeom>
                <a:avLst/>
                <a:gdLst/>
                <a:ahLst/>
                <a:rect l="l" t="t" r="r" b="b"/>
                <a:pathLst>
                  <a:path w="678" h="582">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style>
              <a:lnRef idx="0"/>
              <a:fillRef idx="0"/>
              <a:effectRef idx="0"/>
              <a:fontRef idx="minor"/>
            </p:style>
          </p:sp>
          <p:sp>
            <p:nvSpPr>
              <p:cNvPr id="5072" name="CustomShape 2208"/>
              <p:cNvSpPr/>
              <p:nvPr/>
            </p:nvSpPr>
            <p:spPr>
              <a:xfrm>
                <a:off x="5074200" y="2108880"/>
                <a:ext cx="19080" cy="15840"/>
              </a:xfrm>
              <a:custGeom>
                <a:avLst/>
                <a:gdLst/>
                <a:ahLst/>
                <a:rect l="l" t="t" r="r" b="b"/>
                <a:pathLst>
                  <a:path w="700" h="595">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style>
              <a:lnRef idx="0"/>
              <a:fillRef idx="0"/>
              <a:effectRef idx="0"/>
              <a:fontRef idx="minor"/>
            </p:style>
          </p:sp>
          <p:sp>
            <p:nvSpPr>
              <p:cNvPr id="5073" name="CustomShape 2209"/>
              <p:cNvSpPr/>
              <p:nvPr/>
            </p:nvSpPr>
            <p:spPr>
              <a:xfrm>
                <a:off x="5164920" y="2197080"/>
                <a:ext cx="19080" cy="16200"/>
              </a:xfrm>
              <a:custGeom>
                <a:avLst/>
                <a:gdLst/>
                <a:ahLst/>
                <a:rect l="l" t="t" r="r" b="b"/>
                <a:pathLst>
                  <a:path w="703" h="606">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style>
              <a:lnRef idx="0"/>
              <a:fillRef idx="0"/>
              <a:effectRef idx="0"/>
              <a:fontRef idx="minor"/>
            </p:style>
          </p:sp>
          <p:sp>
            <p:nvSpPr>
              <p:cNvPr id="5074" name="CustomShape 2210"/>
              <p:cNvSpPr/>
              <p:nvPr/>
            </p:nvSpPr>
            <p:spPr>
              <a:xfrm>
                <a:off x="5384880" y="2065320"/>
                <a:ext cx="19440" cy="16200"/>
              </a:xfrm>
              <a:custGeom>
                <a:avLst/>
                <a:gdLst/>
                <a:ahLst/>
                <a:rect l="l" t="t" r="r" b="b"/>
                <a:pathLst>
                  <a:path w="716" h="60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style>
              <a:lnRef idx="0"/>
              <a:fillRef idx="0"/>
              <a:effectRef idx="0"/>
              <a:fontRef idx="minor"/>
            </p:style>
          </p:sp>
          <p:sp>
            <p:nvSpPr>
              <p:cNvPr id="5075" name="CustomShape 2211"/>
              <p:cNvSpPr/>
              <p:nvPr/>
            </p:nvSpPr>
            <p:spPr>
              <a:xfrm>
                <a:off x="5615280" y="2233440"/>
                <a:ext cx="18720" cy="16200"/>
              </a:xfrm>
              <a:custGeom>
                <a:avLst/>
                <a:gdLst/>
                <a:ahLst/>
                <a:rect l="l" t="t" r="r" b="b"/>
                <a:pathLst>
                  <a:path w="699" h="596">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style>
              <a:lnRef idx="0"/>
              <a:fillRef idx="0"/>
              <a:effectRef idx="0"/>
              <a:fontRef idx="minor"/>
            </p:style>
          </p:sp>
          <p:sp>
            <p:nvSpPr>
              <p:cNvPr id="5076" name="CustomShape 2212"/>
              <p:cNvSpPr/>
              <p:nvPr/>
            </p:nvSpPr>
            <p:spPr>
              <a:xfrm>
                <a:off x="5819400" y="2112840"/>
                <a:ext cx="19440" cy="16560"/>
              </a:xfrm>
              <a:custGeom>
                <a:avLst/>
                <a:gdLst/>
                <a:ahLst/>
                <a:rect l="l" t="t" r="r" b="b"/>
                <a:pathLst>
                  <a:path w="724" h="621">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style>
              <a:lnRef idx="0"/>
              <a:fillRef idx="0"/>
              <a:effectRef idx="0"/>
              <a:fontRef idx="minor"/>
            </p:style>
          </p:sp>
          <p:sp>
            <p:nvSpPr>
              <p:cNvPr id="5077" name="CustomShape 2213"/>
              <p:cNvSpPr/>
              <p:nvPr/>
            </p:nvSpPr>
            <p:spPr>
              <a:xfrm>
                <a:off x="5187240" y="2019960"/>
                <a:ext cx="19080" cy="16560"/>
              </a:xfrm>
              <a:custGeom>
                <a:avLst/>
                <a:gdLst/>
                <a:ahLst/>
                <a:rect l="l" t="t" r="r" b="b"/>
                <a:pathLst>
                  <a:path w="712" h="612">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style>
              <a:lnRef idx="0"/>
              <a:fillRef idx="0"/>
              <a:effectRef idx="0"/>
              <a:fontRef idx="minor"/>
            </p:style>
          </p:sp>
          <p:sp>
            <p:nvSpPr>
              <p:cNvPr id="5078" name="CustomShape 2214"/>
              <p:cNvSpPr/>
              <p:nvPr/>
            </p:nvSpPr>
            <p:spPr>
              <a:xfrm>
                <a:off x="5344200" y="2720880"/>
                <a:ext cx="2520" cy="1800"/>
              </a:xfrm>
              <a:custGeom>
                <a:avLst/>
                <a:gdLst/>
                <a:ahLst/>
                <a:rect l="l" t="t" r="r" b="b"/>
                <a:pathLst>
                  <a:path w="107" h="74">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style>
              <a:lnRef idx="0"/>
              <a:fillRef idx="0"/>
              <a:effectRef idx="0"/>
              <a:fontRef idx="minor"/>
            </p:style>
          </p:sp>
          <p:sp>
            <p:nvSpPr>
              <p:cNvPr id="5079" name="CustomShape 2215"/>
              <p:cNvSpPr/>
              <p:nvPr/>
            </p:nvSpPr>
            <p:spPr>
              <a:xfrm>
                <a:off x="5914080" y="2598840"/>
                <a:ext cx="2520" cy="1440"/>
              </a:xfrm>
              <a:custGeom>
                <a:avLst/>
                <a:gdLst/>
                <a:ahLst/>
                <a:rect l="l" t="t" r="r" b="b"/>
                <a:pathLst>
                  <a:path w="105" h="64">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style>
              <a:lnRef idx="0"/>
              <a:fillRef idx="0"/>
              <a:effectRef idx="0"/>
              <a:fontRef idx="minor"/>
            </p:style>
          </p:sp>
          <p:sp>
            <p:nvSpPr>
              <p:cNvPr id="5080" name="CustomShape 2216"/>
              <p:cNvSpPr/>
              <p:nvPr/>
            </p:nvSpPr>
            <p:spPr>
              <a:xfrm>
                <a:off x="5779080" y="2597400"/>
                <a:ext cx="2520" cy="2520"/>
              </a:xfrm>
              <a:custGeom>
                <a:avLst/>
                <a:gdLst/>
                <a:ahLst/>
                <a:rect l="l" t="t" r="r" b="b"/>
                <a:pathLst>
                  <a:path w="100" h="10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style>
              <a:lnRef idx="0"/>
              <a:fillRef idx="0"/>
              <a:effectRef idx="0"/>
              <a:fontRef idx="minor"/>
            </p:style>
          </p:sp>
          <p:sp>
            <p:nvSpPr>
              <p:cNvPr id="5081" name="CustomShape 2217"/>
              <p:cNvSpPr/>
              <p:nvPr/>
            </p:nvSpPr>
            <p:spPr>
              <a:xfrm>
                <a:off x="5853600" y="2771280"/>
                <a:ext cx="2160" cy="2520"/>
              </a:xfrm>
              <a:custGeom>
                <a:avLst/>
                <a:gdLst/>
                <a:ahLst/>
                <a:rect l="l" t="t" r="r" b="b"/>
                <a:pathLst>
                  <a:path w="87" h="99">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style>
              <a:lnRef idx="0"/>
              <a:fillRef idx="0"/>
              <a:effectRef idx="0"/>
              <a:fontRef idx="minor"/>
            </p:style>
          </p:sp>
          <p:sp>
            <p:nvSpPr>
              <p:cNvPr id="5082" name="CustomShape 2218"/>
              <p:cNvSpPr/>
              <p:nvPr/>
            </p:nvSpPr>
            <p:spPr>
              <a:xfrm>
                <a:off x="6060960" y="2753280"/>
                <a:ext cx="2520" cy="1800"/>
              </a:xfrm>
              <a:custGeom>
                <a:avLst/>
                <a:gdLst/>
                <a:ahLst/>
                <a:rect l="l" t="t" r="r" b="b"/>
                <a:pathLst>
                  <a:path w="106" h="75">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style>
              <a:lnRef idx="0"/>
              <a:fillRef idx="0"/>
              <a:effectRef idx="0"/>
              <a:fontRef idx="minor"/>
            </p:style>
          </p:sp>
          <p:sp>
            <p:nvSpPr>
              <p:cNvPr id="5083" name="CustomShape 2219"/>
              <p:cNvSpPr/>
              <p:nvPr/>
            </p:nvSpPr>
            <p:spPr>
              <a:xfrm>
                <a:off x="5910120" y="2784600"/>
                <a:ext cx="19080" cy="15840"/>
              </a:xfrm>
              <a:custGeom>
                <a:avLst/>
                <a:gdLst/>
                <a:ahLst/>
                <a:rect l="l" t="t" r="r" b="b"/>
                <a:pathLst>
                  <a:path w="703" h="595">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style>
              <a:lnRef idx="0"/>
              <a:fillRef idx="0"/>
              <a:effectRef idx="0"/>
              <a:fontRef idx="minor"/>
            </p:style>
          </p:sp>
          <p:sp>
            <p:nvSpPr>
              <p:cNvPr id="5084" name="CustomShape 2220"/>
              <p:cNvSpPr/>
              <p:nvPr/>
            </p:nvSpPr>
            <p:spPr>
              <a:xfrm>
                <a:off x="5734080" y="2373480"/>
                <a:ext cx="19440" cy="16560"/>
              </a:xfrm>
              <a:custGeom>
                <a:avLst/>
                <a:gdLst/>
                <a:ahLst/>
                <a:rect l="l" t="t" r="r" b="b"/>
                <a:pathLst>
                  <a:path w="724" h="612">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style>
              <a:lnRef idx="0"/>
              <a:fillRef idx="0"/>
              <a:effectRef idx="0"/>
              <a:fontRef idx="minor"/>
            </p:style>
          </p:sp>
          <p:sp>
            <p:nvSpPr>
              <p:cNvPr id="5085" name="CustomShape 2221"/>
              <p:cNvSpPr/>
              <p:nvPr/>
            </p:nvSpPr>
            <p:spPr>
              <a:xfrm>
                <a:off x="5803920" y="2380320"/>
                <a:ext cx="16200" cy="13680"/>
              </a:xfrm>
              <a:custGeom>
                <a:avLst/>
                <a:gdLst/>
                <a:ahLst/>
                <a:rect l="l" t="t" r="r" b="b"/>
                <a:pathLst>
                  <a:path w="602" h="514">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style>
              <a:lnRef idx="0"/>
              <a:fillRef idx="0"/>
              <a:effectRef idx="0"/>
              <a:fontRef idx="minor"/>
            </p:style>
          </p:sp>
          <p:sp>
            <p:nvSpPr>
              <p:cNvPr id="5086" name="CustomShape 2222"/>
              <p:cNvSpPr/>
              <p:nvPr/>
            </p:nvSpPr>
            <p:spPr>
              <a:xfrm>
                <a:off x="5577480" y="2491560"/>
                <a:ext cx="2520" cy="2160"/>
              </a:xfrm>
              <a:custGeom>
                <a:avLst/>
                <a:gdLst/>
                <a:ahLst/>
                <a:rect l="l" t="t" r="r" b="b"/>
                <a:pathLst>
                  <a:path w="99" h="96">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style>
              <a:lnRef idx="0"/>
              <a:fillRef idx="0"/>
              <a:effectRef idx="0"/>
              <a:fontRef idx="minor"/>
            </p:style>
          </p:sp>
          <p:sp>
            <p:nvSpPr>
              <p:cNvPr id="5087" name="CustomShape 2223"/>
              <p:cNvSpPr/>
              <p:nvPr/>
            </p:nvSpPr>
            <p:spPr>
              <a:xfrm>
                <a:off x="4974120" y="2225880"/>
                <a:ext cx="12600" cy="10440"/>
              </a:xfrm>
              <a:custGeom>
                <a:avLst/>
                <a:gdLst/>
                <a:ahLst/>
                <a:rect l="l" t="t" r="r" b="b"/>
                <a:pathLst>
                  <a:path w="469" h="398">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style>
              <a:lnRef idx="0"/>
              <a:fillRef idx="0"/>
              <a:effectRef idx="0"/>
              <a:fontRef idx="minor"/>
            </p:style>
          </p:sp>
          <p:sp>
            <p:nvSpPr>
              <p:cNvPr id="5088" name="CustomShape 2224"/>
              <p:cNvSpPr/>
              <p:nvPr/>
            </p:nvSpPr>
            <p:spPr>
              <a:xfrm>
                <a:off x="5059440" y="2415960"/>
                <a:ext cx="19800" cy="16560"/>
              </a:xfrm>
              <a:custGeom>
                <a:avLst/>
                <a:gdLst/>
                <a:ahLst/>
                <a:rect l="l" t="t" r="r" b="b"/>
                <a:pathLst>
                  <a:path w="736" h="621">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style>
              <a:lnRef idx="0"/>
              <a:fillRef idx="0"/>
              <a:effectRef idx="0"/>
              <a:fontRef idx="minor"/>
            </p:style>
          </p:sp>
          <p:sp>
            <p:nvSpPr>
              <p:cNvPr id="5089" name="CustomShape 2225"/>
              <p:cNvSpPr/>
              <p:nvPr/>
            </p:nvSpPr>
            <p:spPr>
              <a:xfrm>
                <a:off x="5325840" y="2297520"/>
                <a:ext cx="5040" cy="3960"/>
              </a:xfrm>
              <a:custGeom>
                <a:avLst/>
                <a:gdLst/>
                <a:ahLst/>
                <a:rect l="l" t="t" r="r" b="b"/>
                <a:pathLst>
                  <a:path w="198" h="162">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style>
              <a:lnRef idx="0"/>
              <a:fillRef idx="0"/>
              <a:effectRef idx="0"/>
              <a:fontRef idx="minor"/>
            </p:style>
          </p:sp>
          <p:sp>
            <p:nvSpPr>
              <p:cNvPr id="5090" name="CustomShape 2226"/>
              <p:cNvSpPr/>
              <p:nvPr/>
            </p:nvSpPr>
            <p:spPr>
              <a:xfrm>
                <a:off x="5286240" y="2709360"/>
                <a:ext cx="2160" cy="1800"/>
              </a:xfrm>
              <a:custGeom>
                <a:avLst/>
                <a:gdLst/>
                <a:ahLst/>
                <a:rect l="l" t="t" r="r" b="b"/>
                <a:pathLst>
                  <a:path w="94" h="74">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style>
              <a:lnRef idx="0"/>
              <a:fillRef idx="0"/>
              <a:effectRef idx="0"/>
              <a:fontRef idx="minor"/>
            </p:style>
          </p:sp>
          <p:sp>
            <p:nvSpPr>
              <p:cNvPr id="5091" name="CustomShape 2227"/>
              <p:cNvSpPr/>
              <p:nvPr/>
            </p:nvSpPr>
            <p:spPr>
              <a:xfrm>
                <a:off x="5154120" y="2745720"/>
                <a:ext cx="2160" cy="2520"/>
              </a:xfrm>
              <a:custGeom>
                <a:avLst/>
                <a:gdLst/>
                <a:ahLst/>
                <a:rect l="l" t="t" r="r" b="b"/>
                <a:pathLst>
                  <a:path w="87" h="10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style>
              <a:lnRef idx="0"/>
              <a:fillRef idx="0"/>
              <a:effectRef idx="0"/>
              <a:fontRef idx="minor"/>
            </p:style>
          </p:sp>
          <p:sp>
            <p:nvSpPr>
              <p:cNvPr id="5092" name="CustomShape 2228"/>
              <p:cNvSpPr/>
              <p:nvPr/>
            </p:nvSpPr>
            <p:spPr>
              <a:xfrm>
                <a:off x="5060880" y="2540160"/>
                <a:ext cx="2520" cy="2160"/>
              </a:xfrm>
              <a:custGeom>
                <a:avLst/>
                <a:gdLst/>
                <a:ahLst/>
                <a:rect l="l" t="t" r="r" b="b"/>
                <a:pathLst>
                  <a:path w="100" h="87">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style>
              <a:lnRef idx="0"/>
              <a:fillRef idx="0"/>
              <a:effectRef idx="0"/>
              <a:fontRef idx="minor"/>
            </p:style>
          </p:sp>
          <p:sp>
            <p:nvSpPr>
              <p:cNvPr id="5093" name="CustomShape 2229"/>
              <p:cNvSpPr/>
              <p:nvPr/>
            </p:nvSpPr>
            <p:spPr>
              <a:xfrm>
                <a:off x="5209200" y="2393280"/>
                <a:ext cx="5040" cy="3240"/>
              </a:xfrm>
              <a:custGeom>
                <a:avLst/>
                <a:gdLst/>
                <a:ahLst/>
                <a:rect l="l" t="t" r="r" b="b"/>
                <a:pathLst>
                  <a:path w="191" h="131">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style>
              <a:lnRef idx="0"/>
              <a:fillRef idx="0"/>
              <a:effectRef idx="0"/>
              <a:fontRef idx="minor"/>
            </p:style>
          </p:sp>
          <p:sp>
            <p:nvSpPr>
              <p:cNvPr id="5094" name="CustomShape 2230"/>
              <p:cNvSpPr/>
              <p:nvPr/>
            </p:nvSpPr>
            <p:spPr>
              <a:xfrm>
                <a:off x="5274000" y="2483280"/>
                <a:ext cx="2520" cy="1800"/>
              </a:xfrm>
              <a:custGeom>
                <a:avLst/>
                <a:gdLst/>
                <a:ahLst/>
                <a:rect l="l" t="t" r="r" b="b"/>
                <a:pathLst>
                  <a:path w="107" h="74">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style>
              <a:lnRef idx="0"/>
              <a:fillRef idx="0"/>
              <a:effectRef idx="0"/>
              <a:fontRef idx="minor"/>
            </p:style>
          </p:sp>
          <p:sp>
            <p:nvSpPr>
              <p:cNvPr id="5095" name="CustomShape 2231"/>
              <p:cNvSpPr/>
              <p:nvPr/>
            </p:nvSpPr>
            <p:spPr>
              <a:xfrm>
                <a:off x="5253840" y="2544840"/>
                <a:ext cx="1080" cy="720"/>
              </a:xfrm>
              <a:custGeom>
                <a:avLst/>
                <a:gdLst/>
                <a:ahLst/>
                <a:rect l="l" t="t" r="r" b="b"/>
                <a:pathLst>
                  <a:path w="56" h="43">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style>
              <a:lnRef idx="0"/>
              <a:fillRef idx="0"/>
              <a:effectRef idx="0"/>
              <a:fontRef idx="minor"/>
            </p:style>
          </p:sp>
          <p:sp>
            <p:nvSpPr>
              <p:cNvPr id="5096" name="CustomShape 2232"/>
              <p:cNvSpPr/>
              <p:nvPr/>
            </p:nvSpPr>
            <p:spPr>
              <a:xfrm>
                <a:off x="4948560" y="2380320"/>
                <a:ext cx="1080" cy="1080"/>
              </a:xfrm>
              <a:custGeom>
                <a:avLst/>
                <a:gdLst/>
                <a:ahLst/>
                <a:rect l="l" t="t" r="r" b="b"/>
                <a:pathLst>
                  <a:path w="50" h="55">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style>
              <a:lnRef idx="0"/>
              <a:fillRef idx="0"/>
              <a:effectRef idx="0"/>
              <a:fontRef idx="minor"/>
            </p:style>
          </p:sp>
          <p:sp>
            <p:nvSpPr>
              <p:cNvPr id="5097" name="CustomShape 2233"/>
              <p:cNvSpPr/>
              <p:nvPr/>
            </p:nvSpPr>
            <p:spPr>
              <a:xfrm>
                <a:off x="4872600" y="2419560"/>
                <a:ext cx="1080" cy="1080"/>
              </a:xfrm>
              <a:custGeom>
                <a:avLst/>
                <a:gdLst/>
                <a:ahLst/>
                <a:rect l="l" t="t" r="r" b="b"/>
                <a:pathLst>
                  <a:path w="50" h="54">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style>
              <a:lnRef idx="0"/>
              <a:fillRef idx="0"/>
              <a:effectRef idx="0"/>
              <a:fontRef idx="minor"/>
            </p:style>
          </p:sp>
          <p:sp>
            <p:nvSpPr>
              <p:cNvPr id="5098" name="CustomShape 2234"/>
              <p:cNvSpPr/>
              <p:nvPr/>
            </p:nvSpPr>
            <p:spPr>
              <a:xfrm>
                <a:off x="4976280" y="2348640"/>
                <a:ext cx="2880" cy="1800"/>
              </a:xfrm>
              <a:custGeom>
                <a:avLst/>
                <a:gdLst/>
                <a:ahLst/>
                <a:rect l="l" t="t" r="r" b="b"/>
                <a:pathLst>
                  <a:path w="117" h="74">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style>
              <a:lnRef idx="0"/>
              <a:fillRef idx="0"/>
              <a:effectRef idx="0"/>
              <a:fontRef idx="minor"/>
            </p:style>
          </p:sp>
          <p:sp>
            <p:nvSpPr>
              <p:cNvPr id="5099" name="CustomShape 2235"/>
              <p:cNvSpPr/>
              <p:nvPr/>
            </p:nvSpPr>
            <p:spPr>
              <a:xfrm>
                <a:off x="4870080" y="2390400"/>
                <a:ext cx="12600" cy="10800"/>
              </a:xfrm>
              <a:custGeom>
                <a:avLst/>
                <a:gdLst/>
                <a:ahLst/>
                <a:rect l="l" t="t" r="r" b="b"/>
                <a:pathLst>
                  <a:path w="469" h="41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style>
              <a:lnRef idx="0"/>
              <a:fillRef idx="0"/>
              <a:effectRef idx="0"/>
              <a:fontRef idx="minor"/>
            </p:style>
          </p:sp>
          <p:sp>
            <p:nvSpPr>
              <p:cNvPr id="5100" name="CustomShape 2236"/>
              <p:cNvSpPr/>
              <p:nvPr/>
            </p:nvSpPr>
            <p:spPr>
              <a:xfrm>
                <a:off x="5004360" y="2375640"/>
                <a:ext cx="19800" cy="16560"/>
              </a:xfrm>
              <a:custGeom>
                <a:avLst/>
                <a:gdLst/>
                <a:ahLst/>
                <a:rect l="l" t="t" r="r" b="b"/>
                <a:pathLst>
                  <a:path w="737" h="61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style>
              <a:lnRef idx="0"/>
              <a:fillRef idx="0"/>
              <a:effectRef idx="0"/>
              <a:fontRef idx="minor"/>
            </p:style>
          </p:sp>
          <p:sp>
            <p:nvSpPr>
              <p:cNvPr id="5101" name="CustomShape 2237"/>
              <p:cNvSpPr/>
              <p:nvPr/>
            </p:nvSpPr>
            <p:spPr>
              <a:xfrm>
                <a:off x="5229000" y="2510280"/>
                <a:ext cx="1080" cy="1080"/>
              </a:xfrm>
              <a:custGeom>
                <a:avLst/>
                <a:gdLst/>
                <a:ahLst/>
                <a:rect l="l" t="t" r="r" b="b"/>
                <a:pathLst>
                  <a:path w="50" h="51">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style>
              <a:lnRef idx="0"/>
              <a:fillRef idx="0"/>
              <a:effectRef idx="0"/>
              <a:fontRef idx="minor"/>
            </p:style>
          </p:sp>
          <p:sp>
            <p:nvSpPr>
              <p:cNvPr id="5102" name="CustomShape 2238"/>
              <p:cNvSpPr/>
              <p:nvPr/>
            </p:nvSpPr>
            <p:spPr>
              <a:xfrm>
                <a:off x="5264640" y="2426040"/>
                <a:ext cx="5040" cy="3240"/>
              </a:xfrm>
              <a:custGeom>
                <a:avLst/>
                <a:gdLst/>
                <a:ahLst/>
                <a:rect l="l" t="t" r="r" b="b"/>
                <a:pathLst>
                  <a:path w="191" h="132">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style>
              <a:lnRef idx="0"/>
              <a:fillRef idx="0"/>
              <a:effectRef idx="0"/>
              <a:fontRef idx="minor"/>
            </p:style>
          </p:sp>
          <p:sp>
            <p:nvSpPr>
              <p:cNvPr id="5103" name="CustomShape 2239"/>
              <p:cNvSpPr/>
              <p:nvPr/>
            </p:nvSpPr>
            <p:spPr>
              <a:xfrm>
                <a:off x="5288040" y="2661120"/>
                <a:ext cx="2520" cy="1800"/>
              </a:xfrm>
              <a:custGeom>
                <a:avLst/>
                <a:gdLst/>
                <a:ahLst/>
                <a:rect l="l" t="t" r="r" b="b"/>
                <a:pathLst>
                  <a:path w="108" h="74">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style>
              <a:lnRef idx="0"/>
              <a:fillRef idx="0"/>
              <a:effectRef idx="0"/>
              <a:fontRef idx="minor"/>
            </p:style>
          </p:sp>
          <p:sp>
            <p:nvSpPr>
              <p:cNvPr id="5104" name="CustomShape 2240"/>
              <p:cNvSpPr/>
              <p:nvPr/>
            </p:nvSpPr>
            <p:spPr>
              <a:xfrm>
                <a:off x="5279760" y="2592720"/>
                <a:ext cx="3240" cy="2520"/>
              </a:xfrm>
              <a:custGeom>
                <a:avLst/>
                <a:gdLst/>
                <a:ahLst/>
                <a:rect l="l" t="t" r="r" b="b"/>
                <a:pathLst>
                  <a:path w="137" h="99">
                    <a:moveTo>
                      <a:pt x="75" y="0"/>
                    </a:moveTo>
                    <a:cubicBezTo>
                      <a:pt x="1" y="0"/>
                      <a:pt x="1" y="99"/>
                      <a:pt x="75" y="99"/>
                    </a:cubicBezTo>
                    <a:cubicBezTo>
                      <a:pt x="136" y="99"/>
                      <a:pt x="136" y="0"/>
                      <a:pt x="75" y="0"/>
                    </a:cubicBezTo>
                    <a:close/>
                  </a:path>
                </a:pathLst>
              </a:custGeom>
              <a:solidFill>
                <a:srgbClr val="5f7d95"/>
              </a:solidFill>
              <a:ln>
                <a:noFill/>
              </a:ln>
            </p:spPr>
            <p:style>
              <a:lnRef idx="0"/>
              <a:fillRef idx="0"/>
              <a:effectRef idx="0"/>
              <a:fontRef idx="minor"/>
            </p:style>
          </p:sp>
          <p:sp>
            <p:nvSpPr>
              <p:cNvPr id="5105" name="CustomShape 2241"/>
              <p:cNvSpPr/>
              <p:nvPr/>
            </p:nvSpPr>
            <p:spPr>
              <a:xfrm>
                <a:off x="5091480" y="2624040"/>
                <a:ext cx="9000" cy="7560"/>
              </a:xfrm>
              <a:custGeom>
                <a:avLst/>
                <a:gdLst/>
                <a:ahLst/>
                <a:rect l="l" t="t" r="r" b="b"/>
                <a:pathLst>
                  <a:path w="342" h="287">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style>
              <a:lnRef idx="0"/>
              <a:fillRef idx="0"/>
              <a:effectRef idx="0"/>
              <a:fontRef idx="minor"/>
            </p:style>
          </p:sp>
          <p:sp>
            <p:nvSpPr>
              <p:cNvPr id="5106" name="CustomShape 2242"/>
              <p:cNvSpPr/>
              <p:nvPr/>
            </p:nvSpPr>
            <p:spPr>
              <a:xfrm>
                <a:off x="5157000" y="2688120"/>
                <a:ext cx="18720" cy="18720"/>
              </a:xfrm>
              <a:custGeom>
                <a:avLst/>
                <a:gdLst/>
                <a:ahLst/>
                <a:rect l="l" t="t" r="r" b="b"/>
                <a:pathLst>
                  <a:path w="691" h="691">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style>
              <a:lnRef idx="0"/>
              <a:fillRef idx="0"/>
              <a:effectRef idx="0"/>
              <a:fontRef idx="minor"/>
            </p:style>
          </p:sp>
          <p:sp>
            <p:nvSpPr>
              <p:cNvPr id="5107" name="CustomShape 2243"/>
              <p:cNvSpPr/>
              <p:nvPr/>
            </p:nvSpPr>
            <p:spPr>
              <a:xfrm>
                <a:off x="5281200" y="2347200"/>
                <a:ext cx="20160" cy="16920"/>
              </a:xfrm>
              <a:custGeom>
                <a:avLst/>
                <a:gdLst/>
                <a:ahLst/>
                <a:rect l="l" t="t" r="r" b="b"/>
                <a:pathLst>
                  <a:path w="748" h="633">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style>
              <a:lnRef idx="0"/>
              <a:fillRef idx="0"/>
              <a:effectRef idx="0"/>
              <a:fontRef idx="minor"/>
            </p:style>
          </p:sp>
          <p:sp>
            <p:nvSpPr>
              <p:cNvPr id="5108" name="CustomShape 2244"/>
              <p:cNvSpPr/>
              <p:nvPr/>
            </p:nvSpPr>
            <p:spPr>
              <a:xfrm>
                <a:off x="5113080" y="2360160"/>
                <a:ext cx="19080" cy="16200"/>
              </a:xfrm>
              <a:custGeom>
                <a:avLst/>
                <a:gdLst/>
                <a:ahLst/>
                <a:rect l="l" t="t" r="r" b="b"/>
                <a:pathLst>
                  <a:path w="703" h="60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style>
              <a:lnRef idx="0"/>
              <a:fillRef idx="0"/>
              <a:effectRef idx="0"/>
              <a:fontRef idx="minor"/>
            </p:style>
          </p:sp>
          <p:sp>
            <p:nvSpPr>
              <p:cNvPr id="5109" name="CustomShape 2245"/>
              <p:cNvSpPr/>
              <p:nvPr/>
            </p:nvSpPr>
            <p:spPr>
              <a:xfrm>
                <a:off x="5197320" y="2544840"/>
                <a:ext cx="19080" cy="16200"/>
              </a:xfrm>
              <a:custGeom>
                <a:avLst/>
                <a:gdLst/>
                <a:ahLst/>
                <a:rect l="l" t="t" r="r" b="b"/>
                <a:pathLst>
                  <a:path w="704" h="604">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style>
              <a:lnRef idx="0"/>
              <a:fillRef idx="0"/>
              <a:effectRef idx="0"/>
              <a:fontRef idx="minor"/>
            </p:style>
          </p:sp>
          <p:sp>
            <p:nvSpPr>
              <p:cNvPr id="5110" name="CustomShape 2246"/>
              <p:cNvSpPr/>
              <p:nvPr/>
            </p:nvSpPr>
            <p:spPr>
              <a:xfrm>
                <a:off x="5322600" y="2434320"/>
                <a:ext cx="19080" cy="16200"/>
              </a:xfrm>
              <a:custGeom>
                <a:avLst/>
                <a:gdLst/>
                <a:ahLst/>
                <a:rect l="l" t="t" r="r" b="b"/>
                <a:pathLst>
                  <a:path w="704" h="601">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style>
              <a:lnRef idx="0"/>
              <a:fillRef idx="0"/>
              <a:effectRef idx="0"/>
              <a:fontRef idx="minor"/>
            </p:style>
          </p:sp>
          <p:sp>
            <p:nvSpPr>
              <p:cNvPr id="5111" name="CustomShape 2247"/>
              <p:cNvSpPr/>
              <p:nvPr/>
            </p:nvSpPr>
            <p:spPr>
              <a:xfrm>
                <a:off x="5373360" y="2234880"/>
                <a:ext cx="19080" cy="16200"/>
              </a:xfrm>
              <a:custGeom>
                <a:avLst/>
                <a:gdLst/>
                <a:ahLst/>
                <a:rect l="l" t="t" r="r" b="b"/>
                <a:pathLst>
                  <a:path w="703" h="60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style>
              <a:lnRef idx="0"/>
              <a:fillRef idx="0"/>
              <a:effectRef idx="0"/>
              <a:fontRef idx="minor"/>
            </p:style>
          </p:sp>
          <p:sp>
            <p:nvSpPr>
              <p:cNvPr id="5112" name="CustomShape 2248"/>
              <p:cNvSpPr/>
              <p:nvPr/>
            </p:nvSpPr>
            <p:spPr>
              <a:xfrm>
                <a:off x="5501160" y="1986120"/>
                <a:ext cx="2160" cy="2520"/>
              </a:xfrm>
              <a:custGeom>
                <a:avLst/>
                <a:gdLst/>
                <a:ahLst/>
                <a:rect l="l" t="t" r="r" b="b"/>
                <a:pathLst>
                  <a:path w="88" h="99">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style>
              <a:lnRef idx="0"/>
              <a:fillRef idx="0"/>
              <a:effectRef idx="0"/>
              <a:fontRef idx="minor"/>
            </p:style>
          </p:sp>
          <p:sp>
            <p:nvSpPr>
              <p:cNvPr id="5113" name="CustomShape 2249"/>
              <p:cNvSpPr/>
              <p:nvPr/>
            </p:nvSpPr>
            <p:spPr>
              <a:xfrm>
                <a:off x="5486040" y="1939320"/>
                <a:ext cx="4320" cy="4320"/>
              </a:xfrm>
              <a:custGeom>
                <a:avLst/>
                <a:gdLst/>
                <a:ahLst/>
                <a:rect l="l" t="t" r="r" b="b"/>
                <a:pathLst>
                  <a:path w="173" h="173">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style>
              <a:lnRef idx="0"/>
              <a:fillRef idx="0"/>
              <a:effectRef idx="0"/>
              <a:fontRef idx="minor"/>
            </p:style>
          </p:sp>
          <p:sp>
            <p:nvSpPr>
              <p:cNvPr id="5114" name="CustomShape 2250"/>
              <p:cNvSpPr/>
              <p:nvPr/>
            </p:nvSpPr>
            <p:spPr>
              <a:xfrm>
                <a:off x="5312160" y="1980720"/>
                <a:ext cx="2520" cy="1800"/>
              </a:xfrm>
              <a:custGeom>
                <a:avLst/>
                <a:gdLst/>
                <a:ahLst/>
                <a:rect l="l" t="t" r="r" b="b"/>
                <a:pathLst>
                  <a:path w="107" h="79">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style>
              <a:lnRef idx="0"/>
              <a:fillRef idx="0"/>
              <a:effectRef idx="0"/>
              <a:fontRef idx="minor"/>
            </p:style>
          </p:sp>
          <p:sp>
            <p:nvSpPr>
              <p:cNvPr id="5115" name="CustomShape 2251"/>
              <p:cNvSpPr/>
              <p:nvPr/>
            </p:nvSpPr>
            <p:spPr>
              <a:xfrm>
                <a:off x="5134320" y="1942200"/>
                <a:ext cx="12600" cy="10800"/>
              </a:xfrm>
              <a:custGeom>
                <a:avLst/>
                <a:gdLst/>
                <a:ahLst/>
                <a:rect l="l" t="t" r="r" b="b"/>
                <a:pathLst>
                  <a:path w="469" h="404">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style>
              <a:lnRef idx="0"/>
              <a:fillRef idx="0"/>
              <a:effectRef idx="0"/>
              <a:fontRef idx="minor"/>
            </p:style>
          </p:sp>
          <p:sp>
            <p:nvSpPr>
              <p:cNvPr id="5116" name="CustomShape 2252"/>
              <p:cNvSpPr/>
              <p:nvPr/>
            </p:nvSpPr>
            <p:spPr>
              <a:xfrm>
                <a:off x="5317560" y="2120760"/>
                <a:ext cx="2520" cy="1800"/>
              </a:xfrm>
              <a:custGeom>
                <a:avLst/>
                <a:gdLst/>
                <a:ahLst/>
                <a:rect l="l" t="t" r="r" b="b"/>
                <a:pathLst>
                  <a:path w="108" h="74">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style>
              <a:lnRef idx="0"/>
              <a:fillRef idx="0"/>
              <a:effectRef idx="0"/>
              <a:fontRef idx="minor"/>
            </p:style>
          </p:sp>
          <p:sp>
            <p:nvSpPr>
              <p:cNvPr id="5117" name="CustomShape 2253"/>
              <p:cNvSpPr/>
              <p:nvPr/>
            </p:nvSpPr>
            <p:spPr>
              <a:xfrm>
                <a:off x="5315400" y="2165040"/>
                <a:ext cx="19080" cy="16200"/>
              </a:xfrm>
              <a:custGeom>
                <a:avLst/>
                <a:gdLst/>
                <a:ahLst/>
                <a:rect l="l" t="t" r="r" b="b"/>
                <a:pathLst>
                  <a:path w="703" h="60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style>
              <a:lnRef idx="0"/>
              <a:fillRef idx="0"/>
              <a:effectRef idx="0"/>
              <a:fontRef idx="minor"/>
            </p:style>
          </p:sp>
          <p:sp>
            <p:nvSpPr>
              <p:cNvPr id="5118" name="CustomShape 2254"/>
              <p:cNvSpPr/>
              <p:nvPr/>
            </p:nvSpPr>
            <p:spPr>
              <a:xfrm>
                <a:off x="5118120" y="1957680"/>
                <a:ext cx="5040" cy="3240"/>
              </a:xfrm>
              <a:custGeom>
                <a:avLst/>
                <a:gdLst/>
                <a:ahLst/>
                <a:rect l="l" t="t" r="r" b="b"/>
                <a:pathLst>
                  <a:path w="190" h="133">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style>
              <a:lnRef idx="0"/>
              <a:fillRef idx="0"/>
              <a:effectRef idx="0"/>
              <a:fontRef idx="minor"/>
            </p:style>
          </p:sp>
          <p:sp>
            <p:nvSpPr>
              <p:cNvPr id="5119" name="CustomShape 2255"/>
              <p:cNvSpPr/>
              <p:nvPr/>
            </p:nvSpPr>
            <p:spPr>
              <a:xfrm>
                <a:off x="5297760" y="2029680"/>
                <a:ext cx="4320" cy="4320"/>
              </a:xfrm>
              <a:custGeom>
                <a:avLst/>
                <a:gdLst/>
                <a:ahLst/>
                <a:rect l="l" t="t" r="r" b="b"/>
                <a:pathLst>
                  <a:path w="174" h="174">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style>
              <a:lnRef idx="0"/>
              <a:fillRef idx="0"/>
              <a:effectRef idx="0"/>
              <a:fontRef idx="minor"/>
            </p:style>
          </p:sp>
          <p:sp>
            <p:nvSpPr>
              <p:cNvPr id="5120" name="CustomShape 2256"/>
              <p:cNvSpPr/>
              <p:nvPr/>
            </p:nvSpPr>
            <p:spPr>
              <a:xfrm>
                <a:off x="5758560" y="2525760"/>
                <a:ext cx="3240" cy="2160"/>
              </a:xfrm>
              <a:custGeom>
                <a:avLst/>
                <a:gdLst/>
                <a:ahLst/>
                <a:rect l="l" t="t" r="r" b="b"/>
                <a:pathLst>
                  <a:path w="137" h="87">
                    <a:moveTo>
                      <a:pt x="62" y="0"/>
                    </a:moveTo>
                    <a:cubicBezTo>
                      <a:pt x="1" y="0"/>
                      <a:pt x="1" y="87"/>
                      <a:pt x="62" y="87"/>
                    </a:cubicBezTo>
                    <a:cubicBezTo>
                      <a:pt x="136" y="87"/>
                      <a:pt x="136" y="0"/>
                      <a:pt x="62" y="0"/>
                    </a:cubicBezTo>
                    <a:close/>
                  </a:path>
                </a:pathLst>
              </a:custGeom>
              <a:solidFill>
                <a:srgbClr val="5f7d95"/>
              </a:solidFill>
              <a:ln>
                <a:noFill/>
              </a:ln>
            </p:spPr>
            <p:style>
              <a:lnRef idx="0"/>
              <a:fillRef idx="0"/>
              <a:effectRef idx="0"/>
              <a:fontRef idx="minor"/>
            </p:style>
          </p:sp>
          <p:sp>
            <p:nvSpPr>
              <p:cNvPr id="5121" name="CustomShape 2257"/>
              <p:cNvSpPr/>
              <p:nvPr/>
            </p:nvSpPr>
            <p:spPr>
              <a:xfrm>
                <a:off x="5544360" y="2423160"/>
                <a:ext cx="2160" cy="2160"/>
              </a:xfrm>
              <a:custGeom>
                <a:avLst/>
                <a:gdLst/>
                <a:ahLst/>
                <a:rect l="l" t="t" r="r" b="b"/>
                <a:pathLst>
                  <a:path w="88" h="87">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style>
              <a:lnRef idx="0"/>
              <a:fillRef idx="0"/>
              <a:effectRef idx="0"/>
              <a:fontRef idx="minor"/>
            </p:style>
          </p:sp>
          <p:sp>
            <p:nvSpPr>
              <p:cNvPr id="5122" name="CustomShape 2258"/>
              <p:cNvSpPr/>
              <p:nvPr/>
            </p:nvSpPr>
            <p:spPr>
              <a:xfrm>
                <a:off x="5462280" y="2333880"/>
                <a:ext cx="19080" cy="16200"/>
              </a:xfrm>
              <a:custGeom>
                <a:avLst/>
                <a:gdLst/>
                <a:ahLst/>
                <a:rect l="l" t="t" r="r" b="b"/>
                <a:pathLst>
                  <a:path w="704" h="604">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style>
              <a:lnRef idx="0"/>
              <a:fillRef idx="0"/>
              <a:effectRef idx="0"/>
              <a:fontRef idx="minor"/>
            </p:style>
          </p:sp>
          <p:sp>
            <p:nvSpPr>
              <p:cNvPr id="5123" name="CustomShape 2259"/>
              <p:cNvSpPr/>
              <p:nvPr/>
            </p:nvSpPr>
            <p:spPr>
              <a:xfrm>
                <a:off x="5442840" y="2108160"/>
                <a:ext cx="5040" cy="3240"/>
              </a:xfrm>
              <a:custGeom>
                <a:avLst/>
                <a:gdLst/>
                <a:ahLst/>
                <a:rect l="l" t="t" r="r" b="b"/>
                <a:pathLst>
                  <a:path w="191" h="131">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style>
              <a:lnRef idx="0"/>
              <a:fillRef idx="0"/>
              <a:effectRef idx="0"/>
              <a:fontRef idx="minor"/>
            </p:style>
          </p:sp>
          <p:sp>
            <p:nvSpPr>
              <p:cNvPr id="5124" name="CustomShape 2260"/>
              <p:cNvSpPr/>
              <p:nvPr/>
            </p:nvSpPr>
            <p:spPr>
              <a:xfrm>
                <a:off x="5471280" y="2180160"/>
                <a:ext cx="2520" cy="1800"/>
              </a:xfrm>
              <a:custGeom>
                <a:avLst/>
                <a:gdLst/>
                <a:ahLst/>
                <a:rect l="l" t="t" r="r" b="b"/>
                <a:pathLst>
                  <a:path w="107" h="74">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style>
              <a:lnRef idx="0"/>
              <a:fillRef idx="0"/>
              <a:effectRef idx="0"/>
              <a:fontRef idx="minor"/>
            </p:style>
          </p:sp>
          <p:sp>
            <p:nvSpPr>
              <p:cNvPr id="5125" name="CustomShape 2261"/>
              <p:cNvSpPr/>
              <p:nvPr/>
            </p:nvSpPr>
            <p:spPr>
              <a:xfrm>
                <a:off x="5436360" y="2274840"/>
                <a:ext cx="2520" cy="1440"/>
              </a:xfrm>
              <a:custGeom>
                <a:avLst/>
                <a:gdLst/>
                <a:ahLst/>
                <a:rect l="l" t="t" r="r" b="b"/>
                <a:pathLst>
                  <a:path w="105" h="69">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style>
              <a:lnRef idx="0"/>
              <a:fillRef idx="0"/>
              <a:effectRef idx="0"/>
              <a:fontRef idx="minor"/>
            </p:style>
          </p:sp>
          <p:sp>
            <p:nvSpPr>
              <p:cNvPr id="5126" name="CustomShape 2262"/>
              <p:cNvSpPr/>
              <p:nvPr/>
            </p:nvSpPr>
            <p:spPr>
              <a:xfrm>
                <a:off x="5856480" y="2297160"/>
                <a:ext cx="2520" cy="1800"/>
              </a:xfrm>
              <a:custGeom>
                <a:avLst/>
                <a:gdLst/>
                <a:ahLst/>
                <a:rect l="l" t="t" r="r" b="b"/>
                <a:pathLst>
                  <a:path w="108" h="74">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style>
              <a:lnRef idx="0"/>
              <a:fillRef idx="0"/>
              <a:effectRef idx="0"/>
              <a:fontRef idx="minor"/>
            </p:style>
          </p:sp>
          <p:sp>
            <p:nvSpPr>
              <p:cNvPr id="5127" name="CustomShape 2263"/>
              <p:cNvSpPr/>
              <p:nvPr/>
            </p:nvSpPr>
            <p:spPr>
              <a:xfrm>
                <a:off x="6000120" y="2225880"/>
                <a:ext cx="2520" cy="1800"/>
              </a:xfrm>
              <a:custGeom>
                <a:avLst/>
                <a:gdLst/>
                <a:ahLst/>
                <a:rect l="l" t="t" r="r" b="b"/>
                <a:pathLst>
                  <a:path w="107" h="74">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style>
              <a:lnRef idx="0"/>
              <a:fillRef idx="0"/>
              <a:effectRef idx="0"/>
              <a:fontRef idx="minor"/>
            </p:style>
          </p:sp>
          <p:sp>
            <p:nvSpPr>
              <p:cNvPr id="5128" name="CustomShape 2264"/>
              <p:cNvSpPr/>
              <p:nvPr/>
            </p:nvSpPr>
            <p:spPr>
              <a:xfrm>
                <a:off x="5589000" y="2460240"/>
                <a:ext cx="2160" cy="2520"/>
              </a:xfrm>
              <a:custGeom>
                <a:avLst/>
                <a:gdLst/>
                <a:ahLst/>
                <a:rect l="l" t="t" r="r" b="b"/>
                <a:pathLst>
                  <a:path w="87" h="106">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style>
              <a:lnRef idx="0"/>
              <a:fillRef idx="0"/>
              <a:effectRef idx="0"/>
              <a:fontRef idx="minor"/>
            </p:style>
          </p:sp>
          <p:sp>
            <p:nvSpPr>
              <p:cNvPr id="5129" name="CustomShape 2265"/>
              <p:cNvSpPr/>
              <p:nvPr/>
            </p:nvSpPr>
            <p:spPr>
              <a:xfrm>
                <a:off x="5088600" y="2690280"/>
                <a:ext cx="1440" cy="1080"/>
              </a:xfrm>
              <a:custGeom>
                <a:avLst/>
                <a:gdLst/>
                <a:ahLst/>
                <a:rect l="l" t="t" r="r" b="b"/>
                <a:pathLst>
                  <a:path w="63" h="5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style>
              <a:lnRef idx="0"/>
              <a:fillRef idx="0"/>
              <a:effectRef idx="0"/>
              <a:fontRef idx="minor"/>
            </p:style>
          </p:sp>
          <p:sp>
            <p:nvSpPr>
              <p:cNvPr id="5130" name="CustomShape 2266"/>
              <p:cNvSpPr/>
              <p:nvPr/>
            </p:nvSpPr>
            <p:spPr>
              <a:xfrm>
                <a:off x="5159880" y="2563560"/>
                <a:ext cx="2520" cy="1800"/>
              </a:xfrm>
              <a:custGeom>
                <a:avLst/>
                <a:gdLst/>
                <a:ahLst/>
                <a:rect l="l" t="t" r="r" b="b"/>
                <a:pathLst>
                  <a:path w="107" h="74">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style>
              <a:lnRef idx="0"/>
              <a:fillRef idx="0"/>
              <a:effectRef idx="0"/>
              <a:fontRef idx="minor"/>
            </p:style>
          </p:sp>
          <p:sp>
            <p:nvSpPr>
              <p:cNvPr id="5131" name="CustomShape 2267"/>
              <p:cNvSpPr/>
              <p:nvPr/>
            </p:nvSpPr>
            <p:spPr>
              <a:xfrm>
                <a:off x="5233320" y="2626920"/>
                <a:ext cx="2520" cy="1800"/>
              </a:xfrm>
              <a:custGeom>
                <a:avLst/>
                <a:gdLst/>
                <a:ahLst/>
                <a:rect l="l" t="t" r="r" b="b"/>
                <a:pathLst>
                  <a:path w="107" h="74">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style>
              <a:lnRef idx="0"/>
              <a:fillRef idx="0"/>
              <a:effectRef idx="0"/>
              <a:fontRef idx="minor"/>
            </p:style>
          </p:sp>
          <p:sp>
            <p:nvSpPr>
              <p:cNvPr id="5132" name="CustomShape 2268"/>
              <p:cNvSpPr/>
              <p:nvPr/>
            </p:nvSpPr>
            <p:spPr>
              <a:xfrm>
                <a:off x="5143320" y="2525040"/>
                <a:ext cx="2520" cy="1800"/>
              </a:xfrm>
              <a:custGeom>
                <a:avLst/>
                <a:gdLst/>
                <a:ahLst/>
                <a:rect l="l" t="t" r="r" b="b"/>
                <a:pathLst>
                  <a:path w="107" h="74">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style>
              <a:lnRef idx="0"/>
              <a:fillRef idx="0"/>
              <a:effectRef idx="0"/>
              <a:fontRef idx="minor"/>
            </p:style>
          </p:sp>
          <p:sp>
            <p:nvSpPr>
              <p:cNvPr id="5133" name="CustomShape 2269"/>
              <p:cNvSpPr/>
              <p:nvPr/>
            </p:nvSpPr>
            <p:spPr>
              <a:xfrm>
                <a:off x="4960800" y="2496240"/>
                <a:ext cx="19080" cy="15840"/>
              </a:xfrm>
              <a:custGeom>
                <a:avLst/>
                <a:gdLst/>
                <a:ahLst/>
                <a:rect l="l" t="t" r="r" b="b"/>
                <a:pathLst>
                  <a:path w="704" h="595">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style>
              <a:lnRef idx="0"/>
              <a:fillRef idx="0"/>
              <a:effectRef idx="0"/>
              <a:fontRef idx="minor"/>
            </p:style>
          </p:sp>
          <p:sp>
            <p:nvSpPr>
              <p:cNvPr id="5134" name="CustomShape 2270"/>
              <p:cNvSpPr/>
              <p:nvPr/>
            </p:nvSpPr>
            <p:spPr>
              <a:xfrm>
                <a:off x="5630400" y="2373120"/>
                <a:ext cx="2520" cy="1800"/>
              </a:xfrm>
              <a:custGeom>
                <a:avLst/>
                <a:gdLst/>
                <a:ahLst/>
                <a:rect l="l" t="t" r="r" b="b"/>
                <a:pathLst>
                  <a:path w="108" h="74">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style>
              <a:lnRef idx="0"/>
              <a:fillRef idx="0"/>
              <a:effectRef idx="0"/>
              <a:fontRef idx="minor"/>
            </p:style>
          </p:sp>
          <p:sp>
            <p:nvSpPr>
              <p:cNvPr id="5135" name="CustomShape 2271"/>
              <p:cNvSpPr/>
              <p:nvPr/>
            </p:nvSpPr>
            <p:spPr>
              <a:xfrm>
                <a:off x="5754240" y="2230920"/>
                <a:ext cx="2520" cy="2160"/>
              </a:xfrm>
              <a:custGeom>
                <a:avLst/>
                <a:gdLst/>
                <a:ahLst/>
                <a:rect l="l" t="t" r="r" b="b"/>
                <a:pathLst>
                  <a:path w="100" h="93">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style>
              <a:lnRef idx="0"/>
              <a:fillRef idx="0"/>
              <a:effectRef idx="0"/>
              <a:fontRef idx="minor"/>
            </p:style>
          </p:sp>
          <p:sp>
            <p:nvSpPr>
              <p:cNvPr id="5136" name="CustomShape 2272"/>
              <p:cNvSpPr/>
              <p:nvPr/>
            </p:nvSpPr>
            <p:spPr>
              <a:xfrm>
                <a:off x="5676120" y="2202120"/>
                <a:ext cx="19080" cy="16560"/>
              </a:xfrm>
              <a:custGeom>
                <a:avLst/>
                <a:gdLst/>
                <a:ahLst/>
                <a:rect l="l" t="t" r="r" b="b"/>
                <a:pathLst>
                  <a:path w="712" h="609">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style>
              <a:lnRef idx="0"/>
              <a:fillRef idx="0"/>
              <a:effectRef idx="0"/>
              <a:fontRef idx="minor"/>
            </p:style>
          </p:sp>
          <p:sp>
            <p:nvSpPr>
              <p:cNvPr id="5137" name="CustomShape 2273"/>
              <p:cNvSpPr/>
              <p:nvPr/>
            </p:nvSpPr>
            <p:spPr>
              <a:xfrm>
                <a:off x="5627160" y="2300400"/>
                <a:ext cx="19440" cy="16560"/>
              </a:xfrm>
              <a:custGeom>
                <a:avLst/>
                <a:gdLst/>
                <a:ahLst/>
                <a:rect l="l" t="t" r="r" b="b"/>
                <a:pathLst>
                  <a:path w="724" h="612">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style>
              <a:lnRef idx="0"/>
              <a:fillRef idx="0"/>
              <a:effectRef idx="0"/>
              <a:fontRef idx="minor"/>
            </p:style>
          </p:sp>
          <p:sp>
            <p:nvSpPr>
              <p:cNvPr id="5138" name="CustomShape 2274"/>
              <p:cNvSpPr/>
              <p:nvPr/>
            </p:nvSpPr>
            <p:spPr>
              <a:xfrm>
                <a:off x="5742720" y="2112480"/>
                <a:ext cx="2520" cy="1800"/>
              </a:xfrm>
              <a:custGeom>
                <a:avLst/>
                <a:gdLst/>
                <a:ahLst/>
                <a:rect l="l" t="t" r="r" b="b"/>
                <a:pathLst>
                  <a:path w="107" h="74">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style>
              <a:lnRef idx="0"/>
              <a:fillRef idx="0"/>
              <a:effectRef idx="0"/>
              <a:fontRef idx="minor"/>
            </p:style>
          </p:sp>
          <p:sp>
            <p:nvSpPr>
              <p:cNvPr id="5139" name="CustomShape 2275"/>
              <p:cNvSpPr/>
              <p:nvPr/>
            </p:nvSpPr>
            <p:spPr>
              <a:xfrm>
                <a:off x="5721120" y="2176560"/>
                <a:ext cx="19080" cy="16200"/>
              </a:xfrm>
              <a:custGeom>
                <a:avLst/>
                <a:gdLst/>
                <a:ahLst/>
                <a:rect l="l" t="t" r="r" b="b"/>
                <a:pathLst>
                  <a:path w="703" h="60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style>
              <a:lnRef idx="0"/>
              <a:fillRef idx="0"/>
              <a:effectRef idx="0"/>
              <a:fontRef idx="minor"/>
            </p:style>
          </p:sp>
          <p:sp>
            <p:nvSpPr>
              <p:cNvPr id="5140" name="CustomShape 2276"/>
              <p:cNvSpPr/>
              <p:nvPr/>
            </p:nvSpPr>
            <p:spPr>
              <a:xfrm>
                <a:off x="5574240" y="2131560"/>
                <a:ext cx="2520" cy="2160"/>
              </a:xfrm>
              <a:custGeom>
                <a:avLst/>
                <a:gdLst/>
                <a:ahLst/>
                <a:rect l="l" t="t" r="r" b="b"/>
                <a:pathLst>
                  <a:path w="99" h="88">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style>
              <a:lnRef idx="0"/>
              <a:fillRef idx="0"/>
              <a:effectRef idx="0"/>
              <a:fontRef idx="minor"/>
            </p:style>
          </p:sp>
          <p:sp>
            <p:nvSpPr>
              <p:cNvPr id="5141" name="CustomShape 2277"/>
              <p:cNvSpPr/>
              <p:nvPr/>
            </p:nvSpPr>
            <p:spPr>
              <a:xfrm>
                <a:off x="5604840" y="2182320"/>
                <a:ext cx="2520" cy="1800"/>
              </a:xfrm>
              <a:custGeom>
                <a:avLst/>
                <a:gdLst/>
                <a:ahLst/>
                <a:rect l="l" t="t" r="r" b="b"/>
                <a:pathLst>
                  <a:path w="107" h="74">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style>
              <a:lnRef idx="0"/>
              <a:fillRef idx="0"/>
              <a:effectRef idx="0"/>
              <a:fontRef idx="minor"/>
            </p:style>
          </p:sp>
          <p:sp>
            <p:nvSpPr>
              <p:cNvPr id="5142" name="CustomShape 2278"/>
              <p:cNvSpPr/>
              <p:nvPr/>
            </p:nvSpPr>
            <p:spPr>
              <a:xfrm>
                <a:off x="5493960" y="2289600"/>
                <a:ext cx="4320" cy="4320"/>
              </a:xfrm>
              <a:custGeom>
                <a:avLst/>
                <a:gdLst/>
                <a:ahLst/>
                <a:rect l="l" t="t" r="r" b="b"/>
                <a:pathLst>
                  <a:path w="173" h="174">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style>
              <a:lnRef idx="0"/>
              <a:fillRef idx="0"/>
              <a:effectRef idx="0"/>
              <a:fontRef idx="minor"/>
            </p:style>
          </p:sp>
          <p:sp>
            <p:nvSpPr>
              <p:cNvPr id="5143" name="CustomShape 2279"/>
              <p:cNvSpPr/>
              <p:nvPr/>
            </p:nvSpPr>
            <p:spPr>
              <a:xfrm>
                <a:off x="5578200" y="2432160"/>
                <a:ext cx="2520" cy="1800"/>
              </a:xfrm>
              <a:custGeom>
                <a:avLst/>
                <a:gdLst/>
                <a:ahLst/>
                <a:rect l="l" t="t" r="r" b="b"/>
                <a:pathLst>
                  <a:path w="107" h="73">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style>
              <a:lnRef idx="0"/>
              <a:fillRef idx="0"/>
              <a:effectRef idx="0"/>
              <a:fontRef idx="minor"/>
            </p:style>
          </p:sp>
          <p:sp>
            <p:nvSpPr>
              <p:cNvPr id="5144" name="CustomShape 2280"/>
              <p:cNvSpPr/>
              <p:nvPr/>
            </p:nvSpPr>
            <p:spPr>
              <a:xfrm>
                <a:off x="5559840" y="2455560"/>
                <a:ext cx="2520" cy="2160"/>
              </a:xfrm>
              <a:custGeom>
                <a:avLst/>
                <a:gdLst/>
                <a:ahLst/>
                <a:rect l="l" t="t" r="r" b="b"/>
                <a:pathLst>
                  <a:path w="99" h="87">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style>
              <a:lnRef idx="0"/>
              <a:fillRef idx="0"/>
              <a:effectRef idx="0"/>
              <a:fontRef idx="minor"/>
            </p:style>
          </p:sp>
          <p:sp>
            <p:nvSpPr>
              <p:cNvPr id="5145" name="CustomShape 2281"/>
              <p:cNvSpPr/>
              <p:nvPr/>
            </p:nvSpPr>
            <p:spPr>
              <a:xfrm>
                <a:off x="5485320" y="2185920"/>
                <a:ext cx="19080" cy="16200"/>
              </a:xfrm>
              <a:custGeom>
                <a:avLst/>
                <a:gdLst/>
                <a:ahLst/>
                <a:rect l="l" t="t" r="r" b="b"/>
                <a:pathLst>
                  <a:path w="703" h="604">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style>
              <a:lnRef idx="0"/>
              <a:fillRef idx="0"/>
              <a:effectRef idx="0"/>
              <a:fontRef idx="minor"/>
            </p:style>
          </p:sp>
          <p:sp>
            <p:nvSpPr>
              <p:cNvPr id="5146" name="CustomShape 2282"/>
              <p:cNvSpPr/>
              <p:nvPr/>
            </p:nvSpPr>
            <p:spPr>
              <a:xfrm>
                <a:off x="5568480" y="2310120"/>
                <a:ext cx="23760" cy="20520"/>
              </a:xfrm>
              <a:custGeom>
                <a:avLst/>
                <a:gdLst/>
                <a:ahLst/>
                <a:rect l="l" t="t" r="r" b="b"/>
                <a:pathLst>
                  <a:path w="876" h="752">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style>
              <a:lnRef idx="0"/>
              <a:fillRef idx="0"/>
              <a:effectRef idx="0"/>
              <a:fontRef idx="minor"/>
            </p:style>
          </p:sp>
          <p:sp>
            <p:nvSpPr>
              <p:cNvPr id="5147" name="CustomShape 2283"/>
              <p:cNvSpPr/>
              <p:nvPr/>
            </p:nvSpPr>
            <p:spPr>
              <a:xfrm>
                <a:off x="5342760" y="2010960"/>
                <a:ext cx="5400" cy="4320"/>
              </a:xfrm>
              <a:custGeom>
                <a:avLst/>
                <a:gdLst/>
                <a:ahLst/>
                <a:rect l="l" t="t" r="r" b="b"/>
                <a:pathLst>
                  <a:path w="211" h="174">
                    <a:moveTo>
                      <a:pt x="112" y="1"/>
                    </a:moveTo>
                    <a:cubicBezTo>
                      <a:pt x="1" y="13"/>
                      <a:pt x="1" y="149"/>
                      <a:pt x="112" y="173"/>
                    </a:cubicBezTo>
                    <a:cubicBezTo>
                      <a:pt x="210" y="149"/>
                      <a:pt x="210" y="13"/>
                      <a:pt x="112" y="1"/>
                    </a:cubicBezTo>
                    <a:close/>
                  </a:path>
                </a:pathLst>
              </a:custGeom>
              <a:solidFill>
                <a:srgbClr val="5f7d95"/>
              </a:solidFill>
              <a:ln>
                <a:noFill/>
              </a:ln>
            </p:spPr>
            <p:style>
              <a:lnRef idx="0"/>
              <a:fillRef idx="0"/>
              <a:effectRef idx="0"/>
              <a:fontRef idx="minor"/>
            </p:style>
          </p:sp>
          <p:sp>
            <p:nvSpPr>
              <p:cNvPr id="5148" name="CustomShape 2284"/>
              <p:cNvSpPr/>
              <p:nvPr/>
            </p:nvSpPr>
            <p:spPr>
              <a:xfrm>
                <a:off x="5123160" y="2207880"/>
                <a:ext cx="4320" cy="4320"/>
              </a:xfrm>
              <a:custGeom>
                <a:avLst/>
                <a:gdLst/>
                <a:ahLst/>
                <a:rect l="l" t="t" r="r" b="b"/>
                <a:pathLst>
                  <a:path w="174" h="173">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style>
              <a:lnRef idx="0"/>
              <a:fillRef idx="0"/>
              <a:effectRef idx="0"/>
              <a:fontRef idx="minor"/>
            </p:style>
          </p:sp>
          <p:sp>
            <p:nvSpPr>
              <p:cNvPr id="5149" name="CustomShape 2285"/>
              <p:cNvSpPr/>
              <p:nvPr/>
            </p:nvSpPr>
            <p:spPr>
              <a:xfrm>
                <a:off x="5120640" y="2857680"/>
                <a:ext cx="4320" cy="4320"/>
              </a:xfrm>
              <a:custGeom>
                <a:avLst/>
                <a:gdLst/>
                <a:ahLst/>
                <a:rect l="l" t="t" r="r" b="b"/>
                <a:pathLst>
                  <a:path w="173" h="17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style>
              <a:lnRef idx="0"/>
              <a:fillRef idx="0"/>
              <a:effectRef idx="0"/>
              <a:fontRef idx="minor"/>
            </p:style>
          </p:sp>
          <p:sp>
            <p:nvSpPr>
              <p:cNvPr id="5150" name="CustomShape 2286"/>
              <p:cNvSpPr/>
              <p:nvPr/>
            </p:nvSpPr>
            <p:spPr>
              <a:xfrm>
                <a:off x="5202360" y="2798640"/>
                <a:ext cx="19440" cy="16560"/>
              </a:xfrm>
              <a:custGeom>
                <a:avLst/>
                <a:gdLst/>
                <a:ahLst/>
                <a:rect l="l" t="t" r="r" b="b"/>
                <a:pathLst>
                  <a:path w="724" h="621">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style>
              <a:lnRef idx="0"/>
              <a:fillRef idx="0"/>
              <a:effectRef idx="0"/>
              <a:fontRef idx="minor"/>
            </p:style>
          </p:sp>
          <p:sp>
            <p:nvSpPr>
              <p:cNvPr id="5151" name="CustomShape 2287"/>
              <p:cNvSpPr/>
              <p:nvPr/>
            </p:nvSpPr>
            <p:spPr>
              <a:xfrm>
                <a:off x="5111640" y="2643840"/>
                <a:ext cx="21960" cy="18720"/>
              </a:xfrm>
              <a:custGeom>
                <a:avLst/>
                <a:gdLst/>
                <a:ahLst/>
                <a:rect l="l" t="t" r="r" b="b"/>
                <a:pathLst>
                  <a:path w="815" h="696">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style>
              <a:lnRef idx="0"/>
              <a:fillRef idx="0"/>
              <a:effectRef idx="0"/>
              <a:fontRef idx="minor"/>
            </p:style>
          </p:sp>
          <p:sp>
            <p:nvSpPr>
              <p:cNvPr id="5152" name="CustomShape 2288"/>
              <p:cNvSpPr/>
              <p:nvPr/>
            </p:nvSpPr>
            <p:spPr>
              <a:xfrm>
                <a:off x="5084640" y="2707920"/>
                <a:ext cx="19080" cy="16200"/>
              </a:xfrm>
              <a:custGeom>
                <a:avLst/>
                <a:gdLst/>
                <a:ahLst/>
                <a:rect l="l" t="t" r="r" b="b"/>
                <a:pathLst>
                  <a:path w="703" h="603">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style>
              <a:lnRef idx="0"/>
              <a:fillRef idx="0"/>
              <a:effectRef idx="0"/>
              <a:fontRef idx="minor"/>
            </p:style>
          </p:sp>
          <p:sp>
            <p:nvSpPr>
              <p:cNvPr id="5153" name="CustomShape 2289"/>
              <p:cNvSpPr/>
              <p:nvPr/>
            </p:nvSpPr>
            <p:spPr>
              <a:xfrm>
                <a:off x="5295600" y="2548080"/>
                <a:ext cx="20520" cy="17280"/>
              </a:xfrm>
              <a:custGeom>
                <a:avLst/>
                <a:gdLst/>
                <a:ahLst/>
                <a:rect l="l" t="t" r="r" b="b"/>
                <a:pathLst>
                  <a:path w="752" h="643">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style>
              <a:lnRef idx="0"/>
              <a:fillRef idx="0"/>
              <a:effectRef idx="0"/>
              <a:fontRef idx="minor"/>
            </p:style>
          </p:sp>
          <p:sp>
            <p:nvSpPr>
              <p:cNvPr id="5154" name="CustomShape 2290"/>
              <p:cNvSpPr/>
              <p:nvPr/>
            </p:nvSpPr>
            <p:spPr>
              <a:xfrm>
                <a:off x="5161320" y="2620800"/>
                <a:ext cx="16920" cy="16920"/>
              </a:xfrm>
              <a:custGeom>
                <a:avLst/>
                <a:gdLst/>
                <a:ahLst/>
                <a:rect l="l" t="t" r="r" b="b"/>
                <a:pathLst>
                  <a:path w="630" h="63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style>
              <a:lnRef idx="0"/>
              <a:fillRef idx="0"/>
              <a:effectRef idx="0"/>
              <a:fontRef idx="minor"/>
            </p:style>
          </p:sp>
          <p:sp>
            <p:nvSpPr>
              <p:cNvPr id="5155" name="CustomShape 2291"/>
              <p:cNvSpPr/>
              <p:nvPr/>
            </p:nvSpPr>
            <p:spPr>
              <a:xfrm>
                <a:off x="5212080" y="2736720"/>
                <a:ext cx="19080" cy="16200"/>
              </a:xfrm>
              <a:custGeom>
                <a:avLst/>
                <a:gdLst/>
                <a:ahLst/>
                <a:rect l="l" t="t" r="r" b="b"/>
                <a:pathLst>
                  <a:path w="704" h="604">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style>
              <a:lnRef idx="0"/>
              <a:fillRef idx="0"/>
              <a:effectRef idx="0"/>
              <a:fontRef idx="minor"/>
            </p:style>
          </p:sp>
          <p:sp>
            <p:nvSpPr>
              <p:cNvPr id="5156" name="CustomShape 2292"/>
              <p:cNvSpPr/>
              <p:nvPr/>
            </p:nvSpPr>
            <p:spPr>
              <a:xfrm>
                <a:off x="5107680" y="2759760"/>
                <a:ext cx="19080" cy="16200"/>
              </a:xfrm>
              <a:custGeom>
                <a:avLst/>
                <a:gdLst/>
                <a:ahLst/>
                <a:rect l="l" t="t" r="r" b="b"/>
                <a:pathLst>
                  <a:path w="704" h="603">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style>
              <a:lnRef idx="0"/>
              <a:fillRef idx="0"/>
              <a:effectRef idx="0"/>
              <a:fontRef idx="minor"/>
            </p:style>
          </p:sp>
          <p:sp>
            <p:nvSpPr>
              <p:cNvPr id="5157" name="CustomShape 2293"/>
              <p:cNvSpPr/>
              <p:nvPr/>
            </p:nvSpPr>
            <p:spPr>
              <a:xfrm>
                <a:off x="5524200" y="2336760"/>
                <a:ext cx="4320" cy="4320"/>
              </a:xfrm>
              <a:custGeom>
                <a:avLst/>
                <a:gdLst/>
                <a:ahLst/>
                <a:rect l="l" t="t" r="r" b="b"/>
                <a:pathLst>
                  <a:path w="174" h="173">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style>
              <a:lnRef idx="0"/>
              <a:fillRef idx="0"/>
              <a:effectRef idx="0"/>
              <a:fontRef idx="minor"/>
            </p:style>
          </p:sp>
          <p:sp>
            <p:nvSpPr>
              <p:cNvPr id="5158" name="CustomShape 2294"/>
              <p:cNvSpPr/>
              <p:nvPr/>
            </p:nvSpPr>
            <p:spPr>
              <a:xfrm>
                <a:off x="5782680" y="2331000"/>
                <a:ext cx="2520" cy="1800"/>
              </a:xfrm>
              <a:custGeom>
                <a:avLst/>
                <a:gdLst/>
                <a:ahLst/>
                <a:rect l="l" t="t" r="r" b="b"/>
                <a:pathLst>
                  <a:path w="107" h="74">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style>
              <a:lnRef idx="0"/>
              <a:fillRef idx="0"/>
              <a:effectRef idx="0"/>
              <a:fontRef idx="minor"/>
            </p:style>
          </p:sp>
          <p:sp>
            <p:nvSpPr>
              <p:cNvPr id="5159" name="CustomShape 2295"/>
              <p:cNvSpPr/>
              <p:nvPr/>
            </p:nvSpPr>
            <p:spPr>
              <a:xfrm>
                <a:off x="6039000" y="2076840"/>
                <a:ext cx="2880" cy="1800"/>
              </a:xfrm>
              <a:custGeom>
                <a:avLst/>
                <a:gdLst/>
                <a:ahLst/>
                <a:rect l="l" t="t" r="r" b="b"/>
                <a:pathLst>
                  <a:path w="116" h="79">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style>
              <a:lnRef idx="0"/>
              <a:fillRef idx="0"/>
              <a:effectRef idx="0"/>
              <a:fontRef idx="minor"/>
            </p:style>
          </p:sp>
          <p:sp>
            <p:nvSpPr>
              <p:cNvPr id="5160" name="CustomShape 2296"/>
              <p:cNvSpPr/>
              <p:nvPr/>
            </p:nvSpPr>
            <p:spPr>
              <a:xfrm>
                <a:off x="5995440" y="2021400"/>
                <a:ext cx="2160" cy="2520"/>
              </a:xfrm>
              <a:custGeom>
                <a:avLst/>
                <a:gdLst/>
                <a:ahLst/>
                <a:rect l="l" t="t" r="r" b="b"/>
                <a:pathLst>
                  <a:path w="87" h="10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style>
              <a:lnRef idx="0"/>
              <a:fillRef idx="0"/>
              <a:effectRef idx="0"/>
              <a:fontRef idx="minor"/>
            </p:style>
          </p:sp>
          <p:sp>
            <p:nvSpPr>
              <p:cNvPr id="5161" name="CustomShape 2297"/>
              <p:cNvSpPr/>
              <p:nvPr/>
            </p:nvSpPr>
            <p:spPr>
              <a:xfrm>
                <a:off x="5828760" y="2013840"/>
                <a:ext cx="2520" cy="1800"/>
              </a:xfrm>
              <a:custGeom>
                <a:avLst/>
                <a:gdLst/>
                <a:ahLst/>
                <a:rect l="l" t="t" r="r" b="b"/>
                <a:pathLst>
                  <a:path w="107" h="74">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style>
              <a:lnRef idx="0"/>
              <a:fillRef idx="0"/>
              <a:effectRef idx="0"/>
              <a:fontRef idx="minor"/>
            </p:style>
          </p:sp>
          <p:sp>
            <p:nvSpPr>
              <p:cNvPr id="5162" name="CustomShape 2298"/>
              <p:cNvSpPr/>
              <p:nvPr/>
            </p:nvSpPr>
            <p:spPr>
              <a:xfrm>
                <a:off x="5863320" y="2065320"/>
                <a:ext cx="19080" cy="16200"/>
              </a:xfrm>
              <a:custGeom>
                <a:avLst/>
                <a:gdLst/>
                <a:ahLst/>
                <a:rect l="l" t="t" r="r" b="b"/>
                <a:pathLst>
                  <a:path w="703" h="601">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style>
              <a:lnRef idx="0"/>
              <a:fillRef idx="0"/>
              <a:effectRef idx="0"/>
              <a:fontRef idx="minor"/>
            </p:style>
          </p:sp>
          <p:sp>
            <p:nvSpPr>
              <p:cNvPr id="5163" name="CustomShape 2299"/>
              <p:cNvSpPr/>
              <p:nvPr/>
            </p:nvSpPr>
            <p:spPr>
              <a:xfrm>
                <a:off x="5899320" y="2014200"/>
                <a:ext cx="19800" cy="16920"/>
              </a:xfrm>
              <a:custGeom>
                <a:avLst/>
                <a:gdLst/>
                <a:ahLst/>
                <a:rect l="l" t="t" r="r" b="b"/>
                <a:pathLst>
                  <a:path w="728" h="624">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style>
              <a:lnRef idx="0"/>
              <a:fillRef idx="0"/>
              <a:effectRef idx="0"/>
              <a:fontRef idx="minor"/>
            </p:style>
          </p:sp>
          <p:sp>
            <p:nvSpPr>
              <p:cNvPr id="5164" name="CustomShape 2300"/>
              <p:cNvSpPr/>
              <p:nvPr/>
            </p:nvSpPr>
            <p:spPr>
              <a:xfrm>
                <a:off x="5676480" y="2008440"/>
                <a:ext cx="21960" cy="18360"/>
              </a:xfrm>
              <a:custGeom>
                <a:avLst/>
                <a:gdLst/>
                <a:ahLst/>
                <a:rect l="l" t="t" r="r" b="b"/>
                <a:pathLst>
                  <a:path w="815" h="684">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style>
              <a:lnRef idx="0"/>
              <a:fillRef idx="0"/>
              <a:effectRef idx="0"/>
              <a:fontRef idx="minor"/>
            </p:style>
          </p:sp>
          <p:sp>
            <p:nvSpPr>
              <p:cNvPr id="5165" name="CustomShape 2301"/>
              <p:cNvSpPr/>
              <p:nvPr/>
            </p:nvSpPr>
            <p:spPr>
              <a:xfrm>
                <a:off x="5810400" y="2054160"/>
                <a:ext cx="15840" cy="15840"/>
              </a:xfrm>
              <a:custGeom>
                <a:avLst/>
                <a:gdLst/>
                <a:ahLst/>
                <a:rect l="l" t="t" r="r" b="b"/>
                <a:pathLst>
                  <a:path w="593" h="593">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style>
              <a:lnRef idx="0"/>
              <a:fillRef idx="0"/>
              <a:effectRef idx="0"/>
              <a:fontRef idx="minor"/>
            </p:style>
          </p:sp>
          <p:sp>
            <p:nvSpPr>
              <p:cNvPr id="5166" name="CustomShape 2302"/>
              <p:cNvSpPr/>
              <p:nvPr/>
            </p:nvSpPr>
            <p:spPr>
              <a:xfrm>
                <a:off x="5892120" y="2253600"/>
                <a:ext cx="2160" cy="2160"/>
              </a:xfrm>
              <a:custGeom>
                <a:avLst/>
                <a:gdLst/>
                <a:ahLst/>
                <a:rect l="l" t="t" r="r" b="b"/>
                <a:pathLst>
                  <a:path w="87" h="87">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style>
              <a:lnRef idx="0"/>
              <a:fillRef idx="0"/>
              <a:effectRef idx="0"/>
              <a:fontRef idx="minor"/>
            </p:style>
          </p:sp>
          <p:sp>
            <p:nvSpPr>
              <p:cNvPr id="5167" name="CustomShape 2303"/>
              <p:cNvSpPr/>
              <p:nvPr/>
            </p:nvSpPr>
            <p:spPr>
              <a:xfrm>
                <a:off x="5919840" y="2458800"/>
                <a:ext cx="2520" cy="2160"/>
              </a:xfrm>
              <a:custGeom>
                <a:avLst/>
                <a:gdLst/>
                <a:ahLst/>
                <a:rect l="l" t="t" r="r" b="b"/>
                <a:pathLst>
                  <a:path w="99" h="93">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style>
              <a:lnRef idx="0"/>
              <a:fillRef idx="0"/>
              <a:effectRef idx="0"/>
              <a:fontRef idx="minor"/>
            </p:style>
          </p:sp>
          <p:sp>
            <p:nvSpPr>
              <p:cNvPr id="5168" name="CustomShape 2304"/>
              <p:cNvSpPr/>
              <p:nvPr/>
            </p:nvSpPr>
            <p:spPr>
              <a:xfrm>
                <a:off x="5631480" y="2014200"/>
                <a:ext cx="19440" cy="16920"/>
              </a:xfrm>
              <a:custGeom>
                <a:avLst/>
                <a:gdLst/>
                <a:ahLst/>
                <a:rect l="l" t="t" r="r" b="b"/>
                <a:pathLst>
                  <a:path w="715" h="624">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style>
              <a:lnRef idx="0"/>
              <a:fillRef idx="0"/>
              <a:effectRef idx="0"/>
              <a:fontRef idx="minor"/>
            </p:style>
          </p:sp>
          <p:sp>
            <p:nvSpPr>
              <p:cNvPr id="5169" name="CustomShape 2305"/>
              <p:cNvSpPr/>
              <p:nvPr/>
            </p:nvSpPr>
            <p:spPr>
              <a:xfrm>
                <a:off x="5878800" y="2327040"/>
                <a:ext cx="2880" cy="2520"/>
              </a:xfrm>
              <a:custGeom>
                <a:avLst/>
                <a:gdLst/>
                <a:ahLst/>
                <a:rect l="l" t="t" r="r" b="b"/>
                <a:pathLst>
                  <a:path w="124" h="99">
                    <a:moveTo>
                      <a:pt x="62" y="0"/>
                    </a:moveTo>
                    <a:cubicBezTo>
                      <a:pt x="0" y="0"/>
                      <a:pt x="0" y="99"/>
                      <a:pt x="62" y="99"/>
                    </a:cubicBezTo>
                    <a:cubicBezTo>
                      <a:pt x="124" y="99"/>
                      <a:pt x="124" y="0"/>
                      <a:pt x="62" y="0"/>
                    </a:cubicBezTo>
                    <a:close/>
                  </a:path>
                </a:pathLst>
              </a:custGeom>
              <a:solidFill>
                <a:srgbClr val="5f7d95"/>
              </a:solidFill>
              <a:ln>
                <a:noFill/>
              </a:ln>
            </p:spPr>
            <p:style>
              <a:lnRef idx="0"/>
              <a:fillRef idx="0"/>
              <a:effectRef idx="0"/>
              <a:fontRef idx="minor"/>
            </p:style>
          </p:sp>
          <p:sp>
            <p:nvSpPr>
              <p:cNvPr id="5170" name="CustomShape 2306"/>
              <p:cNvSpPr/>
              <p:nvPr/>
            </p:nvSpPr>
            <p:spPr>
              <a:xfrm>
                <a:off x="5794560" y="2240640"/>
                <a:ext cx="2520" cy="1800"/>
              </a:xfrm>
              <a:custGeom>
                <a:avLst/>
                <a:gdLst/>
                <a:ahLst/>
                <a:rect l="l" t="t" r="r" b="b"/>
                <a:pathLst>
                  <a:path w="111" h="73">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style>
              <a:lnRef idx="0"/>
              <a:fillRef idx="0"/>
              <a:effectRef idx="0"/>
              <a:fontRef idx="minor"/>
            </p:style>
          </p:sp>
          <p:sp>
            <p:nvSpPr>
              <p:cNvPr id="5171" name="CustomShape 2307"/>
              <p:cNvSpPr/>
              <p:nvPr/>
            </p:nvSpPr>
            <p:spPr>
              <a:xfrm>
                <a:off x="5655240" y="1998000"/>
                <a:ext cx="2520" cy="2160"/>
              </a:xfrm>
              <a:custGeom>
                <a:avLst/>
                <a:gdLst/>
                <a:ahLst/>
                <a:rect l="l" t="t" r="r" b="b"/>
                <a:pathLst>
                  <a:path w="100" h="87">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style>
              <a:lnRef idx="0"/>
              <a:fillRef idx="0"/>
              <a:effectRef idx="0"/>
              <a:fontRef idx="minor"/>
            </p:style>
          </p:sp>
          <p:sp>
            <p:nvSpPr>
              <p:cNvPr id="5172" name="CustomShape 2308"/>
              <p:cNvSpPr/>
              <p:nvPr/>
            </p:nvSpPr>
            <p:spPr>
              <a:xfrm>
                <a:off x="5619600" y="1998000"/>
                <a:ext cx="2520" cy="2160"/>
              </a:xfrm>
              <a:custGeom>
                <a:avLst/>
                <a:gdLst/>
                <a:ahLst/>
                <a:rect l="l" t="t" r="r" b="b"/>
                <a:pathLst>
                  <a:path w="100" h="87">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style>
              <a:lnRef idx="0"/>
              <a:fillRef idx="0"/>
              <a:effectRef idx="0"/>
              <a:fontRef idx="minor"/>
            </p:style>
          </p:sp>
          <p:sp>
            <p:nvSpPr>
              <p:cNvPr id="5173" name="CustomShape 2309"/>
              <p:cNvSpPr/>
              <p:nvPr/>
            </p:nvSpPr>
            <p:spPr>
              <a:xfrm>
                <a:off x="5908680" y="2269440"/>
                <a:ext cx="2520" cy="1800"/>
              </a:xfrm>
              <a:custGeom>
                <a:avLst/>
                <a:gdLst/>
                <a:ahLst/>
                <a:rect l="l" t="t" r="r" b="b"/>
                <a:pathLst>
                  <a:path w="107" h="74">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style>
              <a:lnRef idx="0"/>
              <a:fillRef idx="0"/>
              <a:effectRef idx="0"/>
              <a:fontRef idx="minor"/>
            </p:style>
          </p:sp>
          <p:sp>
            <p:nvSpPr>
              <p:cNvPr id="5174" name="CustomShape 2310"/>
              <p:cNvSpPr/>
              <p:nvPr/>
            </p:nvSpPr>
            <p:spPr>
              <a:xfrm>
                <a:off x="5933880" y="2472840"/>
                <a:ext cx="2520" cy="1800"/>
              </a:xfrm>
              <a:custGeom>
                <a:avLst/>
                <a:gdLst/>
                <a:ahLst/>
                <a:rect l="l" t="t" r="r" b="b"/>
                <a:pathLst>
                  <a:path w="107" h="74">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style>
              <a:lnRef idx="0"/>
              <a:fillRef idx="0"/>
              <a:effectRef idx="0"/>
              <a:fontRef idx="minor"/>
            </p:style>
          </p:sp>
          <p:sp>
            <p:nvSpPr>
              <p:cNvPr id="5175" name="CustomShape 2311"/>
              <p:cNvSpPr/>
              <p:nvPr/>
            </p:nvSpPr>
            <p:spPr>
              <a:xfrm>
                <a:off x="5954040" y="2281320"/>
                <a:ext cx="19080" cy="16200"/>
              </a:xfrm>
              <a:custGeom>
                <a:avLst/>
                <a:gdLst/>
                <a:ahLst/>
                <a:rect l="l" t="t" r="r" b="b"/>
                <a:pathLst>
                  <a:path w="704" h="603">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style>
              <a:lnRef idx="0"/>
              <a:fillRef idx="0"/>
              <a:effectRef idx="0"/>
              <a:fontRef idx="minor"/>
            </p:style>
          </p:sp>
          <p:sp>
            <p:nvSpPr>
              <p:cNvPr id="5176" name="CustomShape 2312"/>
              <p:cNvSpPr/>
              <p:nvPr/>
            </p:nvSpPr>
            <p:spPr>
              <a:xfrm>
                <a:off x="5785560" y="2005920"/>
                <a:ext cx="19440" cy="16920"/>
              </a:xfrm>
              <a:custGeom>
                <a:avLst/>
                <a:gdLst/>
                <a:ahLst/>
                <a:rect l="l" t="t" r="r" b="b"/>
                <a:pathLst>
                  <a:path w="716" h="624">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style>
              <a:lnRef idx="0"/>
              <a:fillRef idx="0"/>
              <a:effectRef idx="0"/>
              <a:fontRef idx="minor"/>
            </p:style>
          </p:sp>
          <p:sp>
            <p:nvSpPr>
              <p:cNvPr id="5177" name="CustomShape 2313"/>
              <p:cNvSpPr/>
              <p:nvPr/>
            </p:nvSpPr>
            <p:spPr>
              <a:xfrm>
                <a:off x="5680080" y="2260800"/>
                <a:ext cx="2160" cy="1800"/>
              </a:xfrm>
              <a:custGeom>
                <a:avLst/>
                <a:gdLst/>
                <a:ahLst/>
                <a:rect l="l" t="t" r="r" b="b"/>
                <a:pathLst>
                  <a:path w="98" h="74">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style>
              <a:lnRef idx="0"/>
              <a:fillRef idx="0"/>
              <a:effectRef idx="0"/>
              <a:fontRef idx="minor"/>
            </p:style>
          </p:sp>
          <p:sp>
            <p:nvSpPr>
              <p:cNvPr id="5178" name="CustomShape 2314"/>
              <p:cNvSpPr/>
              <p:nvPr/>
            </p:nvSpPr>
            <p:spPr>
              <a:xfrm>
                <a:off x="5667840" y="2354040"/>
                <a:ext cx="20160" cy="17280"/>
              </a:xfrm>
              <a:custGeom>
                <a:avLst/>
                <a:gdLst/>
                <a:ahLst/>
                <a:rect l="l" t="t" r="r" b="b"/>
                <a:pathLst>
                  <a:path w="740" h="642">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style>
              <a:lnRef idx="0"/>
              <a:fillRef idx="0"/>
              <a:effectRef idx="0"/>
              <a:fontRef idx="minor"/>
            </p:style>
          </p:sp>
          <p:sp>
            <p:nvSpPr>
              <p:cNvPr id="5179" name="CustomShape 2315"/>
              <p:cNvSpPr/>
              <p:nvPr/>
            </p:nvSpPr>
            <p:spPr>
              <a:xfrm>
                <a:off x="5525280" y="2381760"/>
                <a:ext cx="19080" cy="16200"/>
              </a:xfrm>
              <a:custGeom>
                <a:avLst/>
                <a:gdLst/>
                <a:ahLst/>
                <a:rect l="l" t="t" r="r" b="b"/>
                <a:pathLst>
                  <a:path w="703" h="603">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style>
              <a:lnRef idx="0"/>
              <a:fillRef idx="0"/>
              <a:effectRef idx="0"/>
              <a:fontRef idx="minor"/>
            </p:style>
          </p:sp>
          <p:sp>
            <p:nvSpPr>
              <p:cNvPr id="5180" name="CustomShape 2316"/>
              <p:cNvSpPr/>
              <p:nvPr/>
            </p:nvSpPr>
            <p:spPr>
              <a:xfrm>
                <a:off x="5858640" y="2549520"/>
                <a:ext cx="2520" cy="1800"/>
              </a:xfrm>
              <a:custGeom>
                <a:avLst/>
                <a:gdLst/>
                <a:ahLst/>
                <a:rect l="l" t="t" r="r" b="b"/>
                <a:pathLst>
                  <a:path w="107" h="74">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style>
              <a:lnRef idx="0"/>
              <a:fillRef idx="0"/>
              <a:effectRef idx="0"/>
              <a:fontRef idx="minor"/>
            </p:style>
          </p:sp>
          <p:sp>
            <p:nvSpPr>
              <p:cNvPr id="5181" name="CustomShape 2317"/>
              <p:cNvSpPr/>
              <p:nvPr/>
            </p:nvSpPr>
            <p:spPr>
              <a:xfrm>
                <a:off x="5708880" y="2308320"/>
                <a:ext cx="19080" cy="16200"/>
              </a:xfrm>
              <a:custGeom>
                <a:avLst/>
                <a:gdLst/>
                <a:ahLst/>
                <a:rect l="l" t="t" r="r" b="b"/>
                <a:pathLst>
                  <a:path w="704" h="604">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style>
              <a:lnRef idx="0"/>
              <a:fillRef idx="0"/>
              <a:effectRef idx="0"/>
              <a:fontRef idx="minor"/>
            </p:style>
          </p:sp>
          <p:sp>
            <p:nvSpPr>
              <p:cNvPr id="5182" name="CustomShape 2318"/>
              <p:cNvSpPr/>
              <p:nvPr/>
            </p:nvSpPr>
            <p:spPr>
              <a:xfrm>
                <a:off x="5807880" y="2179800"/>
                <a:ext cx="19080" cy="16200"/>
              </a:xfrm>
              <a:custGeom>
                <a:avLst/>
                <a:gdLst/>
                <a:ahLst/>
                <a:rect l="l" t="t" r="r" b="b"/>
                <a:pathLst>
                  <a:path w="703" h="60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style>
              <a:lnRef idx="0"/>
              <a:fillRef idx="0"/>
              <a:effectRef idx="0"/>
              <a:fontRef idx="minor"/>
            </p:style>
          </p:sp>
          <p:sp>
            <p:nvSpPr>
              <p:cNvPr id="5183" name="CustomShape 2319"/>
              <p:cNvSpPr/>
              <p:nvPr/>
            </p:nvSpPr>
            <p:spPr>
              <a:xfrm>
                <a:off x="5826960" y="2240640"/>
                <a:ext cx="19440" cy="16920"/>
              </a:xfrm>
              <a:custGeom>
                <a:avLst/>
                <a:gdLst/>
                <a:ahLst/>
                <a:rect l="l" t="t" r="r" b="b"/>
                <a:pathLst>
                  <a:path w="716" h="624">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style>
              <a:lnRef idx="0"/>
              <a:fillRef idx="0"/>
              <a:effectRef idx="0"/>
              <a:fontRef idx="minor"/>
            </p:style>
          </p:sp>
          <p:sp>
            <p:nvSpPr>
              <p:cNvPr id="5184" name="CustomShape 2320"/>
              <p:cNvSpPr/>
              <p:nvPr/>
            </p:nvSpPr>
            <p:spPr>
              <a:xfrm>
                <a:off x="5774760" y="2417400"/>
                <a:ext cx="2160" cy="2520"/>
              </a:xfrm>
              <a:custGeom>
                <a:avLst/>
                <a:gdLst/>
                <a:ahLst/>
                <a:rect l="l" t="t" r="r" b="b"/>
                <a:pathLst>
                  <a:path w="87" h="10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style>
              <a:lnRef idx="0"/>
              <a:fillRef idx="0"/>
              <a:effectRef idx="0"/>
              <a:fontRef idx="minor"/>
            </p:style>
          </p:sp>
          <p:sp>
            <p:nvSpPr>
              <p:cNvPr id="5185" name="CustomShape 2321"/>
              <p:cNvSpPr/>
              <p:nvPr/>
            </p:nvSpPr>
            <p:spPr>
              <a:xfrm>
                <a:off x="6001920" y="2268720"/>
                <a:ext cx="2520" cy="1800"/>
              </a:xfrm>
              <a:custGeom>
                <a:avLst/>
                <a:gdLst/>
                <a:ahLst/>
                <a:rect l="l" t="t" r="r" b="b"/>
                <a:pathLst>
                  <a:path w="107" h="74">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style>
              <a:lnRef idx="0"/>
              <a:fillRef idx="0"/>
              <a:effectRef idx="0"/>
              <a:fontRef idx="minor"/>
            </p:style>
          </p:sp>
          <p:sp>
            <p:nvSpPr>
              <p:cNvPr id="5186" name="CustomShape 2322"/>
              <p:cNvSpPr/>
              <p:nvPr/>
            </p:nvSpPr>
            <p:spPr>
              <a:xfrm>
                <a:off x="5766840" y="2574360"/>
                <a:ext cx="2520" cy="1800"/>
              </a:xfrm>
              <a:custGeom>
                <a:avLst/>
                <a:gdLst/>
                <a:ahLst/>
                <a:rect l="l" t="t" r="r" b="b"/>
                <a:pathLst>
                  <a:path w="105" h="74">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style>
              <a:lnRef idx="0"/>
              <a:fillRef idx="0"/>
              <a:effectRef idx="0"/>
              <a:fontRef idx="minor"/>
            </p:style>
          </p:sp>
          <p:sp>
            <p:nvSpPr>
              <p:cNvPr id="5187" name="CustomShape 2323"/>
              <p:cNvSpPr/>
              <p:nvPr/>
            </p:nvSpPr>
            <p:spPr>
              <a:xfrm>
                <a:off x="5953680" y="2172240"/>
                <a:ext cx="2520" cy="1440"/>
              </a:xfrm>
              <a:custGeom>
                <a:avLst/>
                <a:gdLst/>
                <a:ahLst/>
                <a:rect l="l" t="t" r="r" b="b"/>
                <a:pathLst>
                  <a:path w="105" h="69">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style>
              <a:lnRef idx="0"/>
              <a:fillRef idx="0"/>
              <a:effectRef idx="0"/>
              <a:fontRef idx="minor"/>
            </p:style>
          </p:sp>
          <p:sp>
            <p:nvSpPr>
              <p:cNvPr id="5188" name="CustomShape 2324"/>
              <p:cNvSpPr/>
              <p:nvPr/>
            </p:nvSpPr>
            <p:spPr>
              <a:xfrm>
                <a:off x="6010200" y="2110320"/>
                <a:ext cx="19080" cy="16200"/>
              </a:xfrm>
              <a:custGeom>
                <a:avLst/>
                <a:gdLst/>
                <a:ahLst/>
                <a:rect l="l" t="t" r="r" b="b"/>
                <a:pathLst>
                  <a:path w="703" h="599">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style>
              <a:lnRef idx="0"/>
              <a:fillRef idx="0"/>
              <a:effectRef idx="0"/>
              <a:fontRef idx="minor"/>
            </p:style>
          </p:sp>
          <p:sp>
            <p:nvSpPr>
              <p:cNvPr id="5189" name="CustomShape 2325"/>
              <p:cNvSpPr/>
              <p:nvPr/>
            </p:nvSpPr>
            <p:spPr>
              <a:xfrm>
                <a:off x="5968800" y="2082600"/>
                <a:ext cx="19080" cy="16200"/>
              </a:xfrm>
              <a:custGeom>
                <a:avLst/>
                <a:gdLst/>
                <a:ahLst/>
                <a:rect l="l" t="t" r="r" b="b"/>
                <a:pathLst>
                  <a:path w="704" h="60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style>
              <a:lnRef idx="0"/>
              <a:fillRef idx="0"/>
              <a:effectRef idx="0"/>
              <a:fontRef idx="minor"/>
            </p:style>
          </p:sp>
          <p:sp>
            <p:nvSpPr>
              <p:cNvPr id="5190" name="CustomShape 2326"/>
              <p:cNvSpPr/>
              <p:nvPr/>
            </p:nvSpPr>
            <p:spPr>
              <a:xfrm>
                <a:off x="5811120" y="2284200"/>
                <a:ext cx="12600" cy="10800"/>
              </a:xfrm>
              <a:custGeom>
                <a:avLst/>
                <a:gdLst/>
                <a:ahLst/>
                <a:rect l="l" t="t" r="r" b="b"/>
                <a:pathLst>
                  <a:path w="469" h="41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style>
              <a:lnRef idx="0"/>
              <a:fillRef idx="0"/>
              <a:effectRef idx="0"/>
              <a:fontRef idx="minor"/>
            </p:style>
          </p:sp>
          <p:sp>
            <p:nvSpPr>
              <p:cNvPr id="5191" name="CustomShape 2327"/>
              <p:cNvSpPr/>
              <p:nvPr/>
            </p:nvSpPr>
            <p:spPr>
              <a:xfrm>
                <a:off x="5233680" y="2175840"/>
                <a:ext cx="2520" cy="2160"/>
              </a:xfrm>
              <a:custGeom>
                <a:avLst/>
                <a:gdLst/>
                <a:ahLst/>
                <a:rect l="l" t="t" r="r" b="b"/>
                <a:pathLst>
                  <a:path w="99" h="96">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style>
              <a:lnRef idx="0"/>
              <a:fillRef idx="0"/>
              <a:effectRef idx="0"/>
              <a:fontRef idx="minor"/>
            </p:style>
          </p:sp>
          <p:sp>
            <p:nvSpPr>
              <p:cNvPr id="5192" name="CustomShape 2328"/>
              <p:cNvSpPr/>
              <p:nvPr/>
            </p:nvSpPr>
            <p:spPr>
              <a:xfrm>
                <a:off x="5460840" y="2108160"/>
                <a:ext cx="20160" cy="17280"/>
              </a:xfrm>
              <a:custGeom>
                <a:avLst/>
                <a:gdLst/>
                <a:ahLst/>
                <a:rect l="l" t="t" r="r" b="b"/>
                <a:pathLst>
                  <a:path w="740" h="637">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style>
              <a:lnRef idx="0"/>
              <a:fillRef idx="0"/>
              <a:effectRef idx="0"/>
              <a:fontRef idx="minor"/>
            </p:style>
          </p:sp>
          <p:sp>
            <p:nvSpPr>
              <p:cNvPr id="5193" name="CustomShape 2329"/>
              <p:cNvSpPr/>
              <p:nvPr/>
            </p:nvSpPr>
            <p:spPr>
              <a:xfrm>
                <a:off x="5501520" y="2020320"/>
                <a:ext cx="12600" cy="10800"/>
              </a:xfrm>
              <a:custGeom>
                <a:avLst/>
                <a:gdLst/>
                <a:ahLst/>
                <a:rect l="l" t="t" r="r" b="b"/>
                <a:pathLst>
                  <a:path w="469" h="404">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style>
              <a:lnRef idx="0"/>
              <a:fillRef idx="0"/>
              <a:effectRef idx="0"/>
              <a:fontRef idx="minor"/>
            </p:style>
          </p:sp>
          <p:sp>
            <p:nvSpPr>
              <p:cNvPr id="5194" name="CustomShape 2330"/>
              <p:cNvSpPr/>
              <p:nvPr/>
            </p:nvSpPr>
            <p:spPr>
              <a:xfrm>
                <a:off x="5232240" y="2101320"/>
                <a:ext cx="16200" cy="15840"/>
              </a:xfrm>
              <a:custGeom>
                <a:avLst/>
                <a:gdLst/>
                <a:ahLst/>
                <a:rect l="l" t="t" r="r" b="b"/>
                <a:pathLst>
                  <a:path w="605" h="592">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style>
              <a:lnRef idx="0"/>
              <a:fillRef idx="0"/>
              <a:effectRef idx="0"/>
              <a:fontRef idx="minor"/>
            </p:style>
          </p:sp>
          <p:sp>
            <p:nvSpPr>
              <p:cNvPr id="5195" name="CustomShape 2331"/>
              <p:cNvSpPr/>
              <p:nvPr/>
            </p:nvSpPr>
            <p:spPr>
              <a:xfrm>
                <a:off x="5176440" y="2153520"/>
                <a:ext cx="10080" cy="7560"/>
              </a:xfrm>
              <a:custGeom>
                <a:avLst/>
                <a:gdLst/>
                <a:ahLst/>
                <a:rect l="l" t="t" r="r" b="b"/>
                <a:pathLst>
                  <a:path w="375" h="287">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style>
              <a:lnRef idx="0"/>
              <a:fillRef idx="0"/>
              <a:effectRef idx="0"/>
              <a:fontRef idx="minor"/>
            </p:style>
          </p:sp>
          <p:sp>
            <p:nvSpPr>
              <p:cNvPr id="5196" name="CustomShape 2332"/>
              <p:cNvSpPr/>
              <p:nvPr/>
            </p:nvSpPr>
            <p:spPr>
              <a:xfrm>
                <a:off x="5511600" y="2069280"/>
                <a:ext cx="19080" cy="16200"/>
              </a:xfrm>
              <a:custGeom>
                <a:avLst/>
                <a:gdLst/>
                <a:ahLst/>
                <a:rect l="l" t="t" r="r" b="b"/>
                <a:pathLst>
                  <a:path w="704" h="60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style>
              <a:lnRef idx="0"/>
              <a:fillRef idx="0"/>
              <a:effectRef idx="0"/>
              <a:fontRef idx="minor"/>
            </p:style>
          </p:sp>
          <p:sp>
            <p:nvSpPr>
              <p:cNvPr id="5197" name="CustomShape 2333"/>
              <p:cNvSpPr/>
              <p:nvPr/>
            </p:nvSpPr>
            <p:spPr>
              <a:xfrm>
                <a:off x="5281200" y="2237040"/>
                <a:ext cx="19080" cy="16200"/>
              </a:xfrm>
              <a:custGeom>
                <a:avLst/>
                <a:gdLst/>
                <a:ahLst/>
                <a:rect l="l" t="t" r="r" b="b"/>
                <a:pathLst>
                  <a:path w="703" h="60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style>
              <a:lnRef idx="0"/>
              <a:fillRef idx="0"/>
              <a:effectRef idx="0"/>
              <a:fontRef idx="minor"/>
            </p:style>
          </p:sp>
          <p:sp>
            <p:nvSpPr>
              <p:cNvPr id="5198" name="CustomShape 2334"/>
              <p:cNvSpPr/>
              <p:nvPr/>
            </p:nvSpPr>
            <p:spPr>
              <a:xfrm>
                <a:off x="5092560" y="2158920"/>
                <a:ext cx="19080" cy="16200"/>
              </a:xfrm>
              <a:custGeom>
                <a:avLst/>
                <a:gdLst/>
                <a:ahLst/>
                <a:rect l="l" t="t" r="r" b="b"/>
                <a:pathLst>
                  <a:path w="703" h="604">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style>
              <a:lnRef idx="0"/>
              <a:fillRef idx="0"/>
              <a:effectRef idx="0"/>
              <a:fontRef idx="minor"/>
            </p:style>
          </p:sp>
          <p:sp>
            <p:nvSpPr>
              <p:cNvPr id="5199" name="CustomShape 2335"/>
              <p:cNvSpPr/>
              <p:nvPr/>
            </p:nvSpPr>
            <p:spPr>
              <a:xfrm>
                <a:off x="5145480" y="2433600"/>
                <a:ext cx="19080" cy="16200"/>
              </a:xfrm>
              <a:custGeom>
                <a:avLst/>
                <a:gdLst/>
                <a:ahLst/>
                <a:rect l="l" t="t" r="r" b="b"/>
                <a:pathLst>
                  <a:path w="704" h="607">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style>
              <a:lnRef idx="0"/>
              <a:fillRef idx="0"/>
              <a:effectRef idx="0"/>
              <a:fontRef idx="minor"/>
            </p:style>
          </p:sp>
          <p:sp>
            <p:nvSpPr>
              <p:cNvPr id="5200" name="CustomShape 2336"/>
              <p:cNvSpPr/>
              <p:nvPr/>
            </p:nvSpPr>
            <p:spPr>
              <a:xfrm>
                <a:off x="5139720" y="2310480"/>
                <a:ext cx="20160" cy="16920"/>
              </a:xfrm>
              <a:custGeom>
                <a:avLst/>
                <a:gdLst/>
                <a:ahLst/>
                <a:rect l="l" t="t" r="r" b="b"/>
                <a:pathLst>
                  <a:path w="740" h="634">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style>
              <a:lnRef idx="0"/>
              <a:fillRef idx="0"/>
              <a:effectRef idx="0"/>
              <a:fontRef idx="minor"/>
            </p:style>
          </p:sp>
          <p:sp>
            <p:nvSpPr>
              <p:cNvPr id="5201" name="CustomShape 2337"/>
              <p:cNvSpPr/>
              <p:nvPr/>
            </p:nvSpPr>
            <p:spPr>
              <a:xfrm>
                <a:off x="4886640" y="2342160"/>
                <a:ext cx="19440" cy="16560"/>
              </a:xfrm>
              <a:custGeom>
                <a:avLst/>
                <a:gdLst/>
                <a:ahLst/>
                <a:rect l="l" t="t" r="r" b="b"/>
                <a:pathLst>
                  <a:path w="716" h="621">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style>
              <a:lnRef idx="0"/>
              <a:fillRef idx="0"/>
              <a:effectRef idx="0"/>
              <a:fontRef idx="minor"/>
            </p:style>
          </p:sp>
          <p:sp>
            <p:nvSpPr>
              <p:cNvPr id="5202" name="CustomShape 2338"/>
              <p:cNvSpPr/>
              <p:nvPr/>
            </p:nvSpPr>
            <p:spPr>
              <a:xfrm>
                <a:off x="5069880" y="2311920"/>
                <a:ext cx="20160" cy="17280"/>
              </a:xfrm>
              <a:custGeom>
                <a:avLst/>
                <a:gdLst/>
                <a:ahLst/>
                <a:rect l="l" t="t" r="r" b="b"/>
                <a:pathLst>
                  <a:path w="740" h="636">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style>
              <a:lnRef idx="0"/>
              <a:fillRef idx="0"/>
              <a:effectRef idx="0"/>
              <a:fontRef idx="minor"/>
            </p:style>
          </p:sp>
          <p:sp>
            <p:nvSpPr>
              <p:cNvPr id="5203" name="CustomShape 2339"/>
              <p:cNvSpPr/>
              <p:nvPr/>
            </p:nvSpPr>
            <p:spPr>
              <a:xfrm>
                <a:off x="5411160" y="2311200"/>
                <a:ext cx="20160" cy="16920"/>
              </a:xfrm>
              <a:custGeom>
                <a:avLst/>
                <a:gdLst/>
                <a:ahLst/>
                <a:rect l="l" t="t" r="r" b="b"/>
                <a:pathLst>
                  <a:path w="740" h="624">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style>
              <a:lnRef idx="0"/>
              <a:fillRef idx="0"/>
              <a:effectRef idx="0"/>
              <a:fontRef idx="minor"/>
            </p:style>
          </p:sp>
          <p:sp>
            <p:nvSpPr>
              <p:cNvPr id="5204" name="CustomShape 2340"/>
              <p:cNvSpPr/>
              <p:nvPr/>
            </p:nvSpPr>
            <p:spPr>
              <a:xfrm>
                <a:off x="5465520" y="2240640"/>
                <a:ext cx="16920" cy="17280"/>
              </a:xfrm>
              <a:custGeom>
                <a:avLst/>
                <a:gdLst/>
                <a:ahLst/>
                <a:rect l="l" t="t" r="r" b="b"/>
                <a:pathLst>
                  <a:path w="629" h="642">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style>
              <a:lnRef idx="0"/>
              <a:fillRef idx="0"/>
              <a:effectRef idx="0"/>
              <a:fontRef idx="minor"/>
            </p:style>
          </p:sp>
          <p:sp>
            <p:nvSpPr>
              <p:cNvPr id="5205" name="CustomShape 2341"/>
              <p:cNvSpPr/>
              <p:nvPr/>
            </p:nvSpPr>
            <p:spPr>
              <a:xfrm>
                <a:off x="5358600" y="2396520"/>
                <a:ext cx="19800" cy="16920"/>
              </a:xfrm>
              <a:custGeom>
                <a:avLst/>
                <a:gdLst/>
                <a:ahLst/>
                <a:rect l="l" t="t" r="r" b="b"/>
                <a:pathLst>
                  <a:path w="728" h="622">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style>
              <a:lnRef idx="0"/>
              <a:fillRef idx="0"/>
              <a:effectRef idx="0"/>
              <a:fontRef idx="minor"/>
            </p:style>
          </p:sp>
          <p:sp>
            <p:nvSpPr>
              <p:cNvPr id="5206" name="CustomShape 2342"/>
              <p:cNvSpPr/>
              <p:nvPr/>
            </p:nvSpPr>
            <p:spPr>
              <a:xfrm>
                <a:off x="5196960" y="2336040"/>
                <a:ext cx="19800" cy="16560"/>
              </a:xfrm>
              <a:custGeom>
                <a:avLst/>
                <a:gdLst/>
                <a:ahLst/>
                <a:rect l="l" t="t" r="r" b="b"/>
                <a:pathLst>
                  <a:path w="728" h="621">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style>
              <a:lnRef idx="0"/>
              <a:fillRef idx="0"/>
              <a:effectRef idx="0"/>
              <a:fontRef idx="minor"/>
            </p:style>
          </p:sp>
          <p:sp>
            <p:nvSpPr>
              <p:cNvPr id="5207" name="CustomShape 2343"/>
              <p:cNvSpPr/>
              <p:nvPr/>
            </p:nvSpPr>
            <p:spPr>
              <a:xfrm>
                <a:off x="5332680" y="2502720"/>
                <a:ext cx="19080" cy="16200"/>
              </a:xfrm>
              <a:custGeom>
                <a:avLst/>
                <a:gdLst/>
                <a:ahLst/>
                <a:rect l="l" t="t" r="r" b="b"/>
                <a:pathLst>
                  <a:path w="703" h="607">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style>
              <a:lnRef idx="0"/>
              <a:fillRef idx="0"/>
              <a:effectRef idx="0"/>
              <a:fontRef idx="minor"/>
            </p:style>
          </p:sp>
          <p:sp>
            <p:nvSpPr>
              <p:cNvPr id="5208" name="CustomShape 2344"/>
              <p:cNvSpPr/>
              <p:nvPr/>
            </p:nvSpPr>
            <p:spPr>
              <a:xfrm>
                <a:off x="5422320" y="2176920"/>
                <a:ext cx="19080" cy="16200"/>
              </a:xfrm>
              <a:custGeom>
                <a:avLst/>
                <a:gdLst/>
                <a:ahLst/>
                <a:rect l="l" t="t" r="r" b="b"/>
                <a:pathLst>
                  <a:path w="703" h="603">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style>
              <a:lnRef idx="0"/>
              <a:fillRef idx="0"/>
              <a:effectRef idx="0"/>
              <a:fontRef idx="minor"/>
            </p:style>
          </p:sp>
          <p:sp>
            <p:nvSpPr>
              <p:cNvPr id="5209" name="CustomShape 2345"/>
              <p:cNvSpPr/>
              <p:nvPr/>
            </p:nvSpPr>
            <p:spPr>
              <a:xfrm>
                <a:off x="5326560" y="2343240"/>
                <a:ext cx="19080" cy="16200"/>
              </a:xfrm>
              <a:custGeom>
                <a:avLst/>
                <a:gdLst/>
                <a:ahLst/>
                <a:rect l="l" t="t" r="r" b="b"/>
                <a:pathLst>
                  <a:path w="703" h="604">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style>
              <a:lnRef idx="0"/>
              <a:fillRef idx="0"/>
              <a:effectRef idx="0"/>
              <a:fontRef idx="minor"/>
            </p:style>
          </p:sp>
          <p:sp>
            <p:nvSpPr>
              <p:cNvPr id="5210" name="CustomShape 2346"/>
              <p:cNvSpPr/>
              <p:nvPr/>
            </p:nvSpPr>
            <p:spPr>
              <a:xfrm>
                <a:off x="5322240" y="2044800"/>
                <a:ext cx="19080" cy="16200"/>
              </a:xfrm>
              <a:custGeom>
                <a:avLst/>
                <a:gdLst/>
                <a:ahLst/>
                <a:rect l="l" t="t" r="r" b="b"/>
                <a:pathLst>
                  <a:path w="703" h="604">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style>
              <a:lnRef idx="0"/>
              <a:fillRef idx="0"/>
              <a:effectRef idx="0"/>
              <a:fontRef idx="minor"/>
            </p:style>
          </p:sp>
          <p:sp>
            <p:nvSpPr>
              <p:cNvPr id="5211" name="CustomShape 2347"/>
              <p:cNvSpPr/>
              <p:nvPr/>
            </p:nvSpPr>
            <p:spPr>
              <a:xfrm>
                <a:off x="5153760" y="2104560"/>
                <a:ext cx="19080" cy="16200"/>
              </a:xfrm>
              <a:custGeom>
                <a:avLst/>
                <a:gdLst/>
                <a:ahLst/>
                <a:rect l="l" t="t" r="r" b="b"/>
                <a:pathLst>
                  <a:path w="704" h="604">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style>
              <a:lnRef idx="0"/>
              <a:fillRef idx="0"/>
              <a:effectRef idx="0"/>
              <a:fontRef idx="minor"/>
            </p:style>
          </p:sp>
          <p:sp>
            <p:nvSpPr>
              <p:cNvPr id="5212" name="CustomShape 2348"/>
              <p:cNvSpPr/>
              <p:nvPr/>
            </p:nvSpPr>
            <p:spPr>
              <a:xfrm>
                <a:off x="5221800" y="2234880"/>
                <a:ext cx="18720" cy="15840"/>
              </a:xfrm>
              <a:custGeom>
                <a:avLst/>
                <a:gdLst/>
                <a:ahLst/>
                <a:rect l="l" t="t" r="r" b="b"/>
                <a:pathLst>
                  <a:path w="691" h="595">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style>
              <a:lnRef idx="0"/>
              <a:fillRef idx="0"/>
              <a:effectRef idx="0"/>
              <a:fontRef idx="minor"/>
            </p:style>
          </p:sp>
          <p:sp>
            <p:nvSpPr>
              <p:cNvPr id="5213" name="CustomShape 2349"/>
              <p:cNvSpPr/>
              <p:nvPr/>
            </p:nvSpPr>
            <p:spPr>
              <a:xfrm>
                <a:off x="5259600" y="2034720"/>
                <a:ext cx="19080" cy="16200"/>
              </a:xfrm>
              <a:custGeom>
                <a:avLst/>
                <a:gdLst/>
                <a:ahLst/>
                <a:rect l="l" t="t" r="r" b="b"/>
                <a:pathLst>
                  <a:path w="704" h="60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style>
              <a:lnRef idx="0"/>
              <a:fillRef idx="0"/>
              <a:effectRef idx="0"/>
              <a:fontRef idx="minor"/>
            </p:style>
          </p:sp>
          <p:sp>
            <p:nvSpPr>
              <p:cNvPr id="5214" name="CustomShape 2350"/>
              <p:cNvSpPr/>
              <p:nvPr/>
            </p:nvSpPr>
            <p:spPr>
              <a:xfrm>
                <a:off x="5425200" y="2004840"/>
                <a:ext cx="19080" cy="16200"/>
              </a:xfrm>
              <a:custGeom>
                <a:avLst/>
                <a:gdLst/>
                <a:ahLst/>
                <a:rect l="l" t="t" r="r" b="b"/>
                <a:pathLst>
                  <a:path w="704" h="60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style>
              <a:lnRef idx="0"/>
              <a:fillRef idx="0"/>
              <a:effectRef idx="0"/>
              <a:fontRef idx="minor"/>
            </p:style>
          </p:sp>
          <p:sp>
            <p:nvSpPr>
              <p:cNvPr id="5215" name="CustomShape 2351"/>
              <p:cNvSpPr/>
              <p:nvPr/>
            </p:nvSpPr>
            <p:spPr>
              <a:xfrm>
                <a:off x="5037120" y="2143800"/>
                <a:ext cx="12600" cy="10440"/>
              </a:xfrm>
              <a:custGeom>
                <a:avLst/>
                <a:gdLst/>
                <a:ahLst/>
                <a:rect l="l" t="t" r="r" b="b"/>
                <a:pathLst>
                  <a:path w="469" h="398">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style>
              <a:lnRef idx="0"/>
              <a:fillRef idx="0"/>
              <a:effectRef idx="0"/>
              <a:fontRef idx="minor"/>
            </p:style>
          </p:sp>
          <p:sp>
            <p:nvSpPr>
              <p:cNvPr id="5216" name="CustomShape 2352"/>
              <p:cNvSpPr/>
              <p:nvPr/>
            </p:nvSpPr>
            <p:spPr>
              <a:xfrm>
                <a:off x="5045760" y="2183400"/>
                <a:ext cx="19080" cy="16200"/>
              </a:xfrm>
              <a:custGeom>
                <a:avLst/>
                <a:gdLst/>
                <a:ahLst/>
                <a:rect l="l" t="t" r="r" b="b"/>
                <a:pathLst>
                  <a:path w="703" h="604">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style>
              <a:lnRef idx="0"/>
              <a:fillRef idx="0"/>
              <a:effectRef idx="0"/>
              <a:fontRef idx="minor"/>
            </p:style>
          </p:sp>
          <p:sp>
            <p:nvSpPr>
              <p:cNvPr id="5217" name="CustomShape 2353"/>
              <p:cNvSpPr/>
              <p:nvPr/>
            </p:nvSpPr>
            <p:spPr>
              <a:xfrm>
                <a:off x="4971240" y="2128680"/>
                <a:ext cx="19080" cy="16200"/>
              </a:xfrm>
              <a:custGeom>
                <a:avLst/>
                <a:gdLst/>
                <a:ahLst/>
                <a:rect l="l" t="t" r="r" b="b"/>
                <a:pathLst>
                  <a:path w="704" h="60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style>
              <a:lnRef idx="0"/>
              <a:fillRef idx="0"/>
              <a:effectRef idx="0"/>
              <a:fontRef idx="minor"/>
            </p:style>
          </p:sp>
          <p:sp>
            <p:nvSpPr>
              <p:cNvPr id="5218" name="CustomShape 2354"/>
              <p:cNvSpPr/>
              <p:nvPr/>
            </p:nvSpPr>
            <p:spPr>
              <a:xfrm>
                <a:off x="4981680" y="2177640"/>
                <a:ext cx="12600" cy="10440"/>
              </a:xfrm>
              <a:custGeom>
                <a:avLst/>
                <a:gdLst/>
                <a:ahLst/>
                <a:rect l="l" t="t" r="r" b="b"/>
                <a:pathLst>
                  <a:path w="466" h="397">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style>
              <a:lnRef idx="0"/>
              <a:fillRef idx="0"/>
              <a:effectRef idx="0"/>
              <a:fontRef idx="minor"/>
            </p:style>
          </p:sp>
          <p:sp>
            <p:nvSpPr>
              <p:cNvPr id="5219" name="CustomShape 2355"/>
              <p:cNvSpPr/>
              <p:nvPr/>
            </p:nvSpPr>
            <p:spPr>
              <a:xfrm>
                <a:off x="4947120" y="2302560"/>
                <a:ext cx="19440" cy="16200"/>
              </a:xfrm>
              <a:custGeom>
                <a:avLst/>
                <a:gdLst/>
                <a:ahLst/>
                <a:rect l="l" t="t" r="r" b="b"/>
                <a:pathLst>
                  <a:path w="716" h="606">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style>
              <a:lnRef idx="0"/>
              <a:fillRef idx="0"/>
              <a:effectRef idx="0"/>
              <a:fontRef idx="minor"/>
            </p:style>
          </p:sp>
          <p:sp>
            <p:nvSpPr>
              <p:cNvPr id="5220" name="CustomShape 2356"/>
              <p:cNvSpPr/>
              <p:nvPr/>
            </p:nvSpPr>
            <p:spPr>
              <a:xfrm>
                <a:off x="4901400" y="2491560"/>
                <a:ext cx="19080" cy="16200"/>
              </a:xfrm>
              <a:custGeom>
                <a:avLst/>
                <a:gdLst/>
                <a:ahLst/>
                <a:rect l="l" t="t" r="r" b="b"/>
                <a:pathLst>
                  <a:path w="703" h="597">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style>
              <a:lnRef idx="0"/>
              <a:fillRef idx="0"/>
              <a:effectRef idx="0"/>
              <a:fontRef idx="minor"/>
            </p:style>
          </p:sp>
          <p:sp>
            <p:nvSpPr>
              <p:cNvPr id="5221" name="CustomShape 2357"/>
              <p:cNvSpPr/>
              <p:nvPr/>
            </p:nvSpPr>
            <p:spPr>
              <a:xfrm>
                <a:off x="5080320" y="2578680"/>
                <a:ext cx="16200" cy="16200"/>
              </a:xfrm>
              <a:custGeom>
                <a:avLst/>
                <a:gdLst/>
                <a:ahLst/>
                <a:rect l="l" t="t" r="r" b="b"/>
                <a:pathLst>
                  <a:path w="605" h="605">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style>
              <a:lnRef idx="0"/>
              <a:fillRef idx="0"/>
              <a:effectRef idx="0"/>
              <a:fontRef idx="minor"/>
            </p:style>
          </p:sp>
          <p:sp>
            <p:nvSpPr>
              <p:cNvPr id="5222" name="CustomShape 2358"/>
              <p:cNvSpPr/>
              <p:nvPr/>
            </p:nvSpPr>
            <p:spPr>
              <a:xfrm>
                <a:off x="5880240" y="2554560"/>
                <a:ext cx="2520" cy="1440"/>
              </a:xfrm>
              <a:custGeom>
                <a:avLst/>
                <a:gdLst/>
                <a:ahLst/>
                <a:rect l="l" t="t" r="r" b="b"/>
                <a:pathLst>
                  <a:path w="105" h="68">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style>
              <a:lnRef idx="0"/>
              <a:fillRef idx="0"/>
              <a:effectRef idx="0"/>
              <a:fontRef idx="minor"/>
            </p:style>
          </p:sp>
          <p:sp>
            <p:nvSpPr>
              <p:cNvPr id="5223" name="CustomShape 2359"/>
              <p:cNvSpPr/>
              <p:nvPr/>
            </p:nvSpPr>
            <p:spPr>
              <a:xfrm>
                <a:off x="5977440" y="2790000"/>
                <a:ext cx="12960" cy="10800"/>
              </a:xfrm>
              <a:custGeom>
                <a:avLst/>
                <a:gdLst/>
                <a:ahLst/>
                <a:rect l="l" t="t" r="r" b="b"/>
                <a:pathLst>
                  <a:path w="482" h="41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style>
              <a:lnRef idx="0"/>
              <a:fillRef idx="0"/>
              <a:effectRef idx="0"/>
              <a:fontRef idx="minor"/>
            </p:style>
          </p:sp>
          <p:sp>
            <p:nvSpPr>
              <p:cNvPr id="5224" name="CustomShape 2360"/>
              <p:cNvSpPr/>
              <p:nvPr/>
            </p:nvSpPr>
            <p:spPr>
              <a:xfrm>
                <a:off x="6008760" y="2845440"/>
                <a:ext cx="2520" cy="1800"/>
              </a:xfrm>
              <a:custGeom>
                <a:avLst/>
                <a:gdLst/>
                <a:ahLst/>
                <a:rect l="l" t="t" r="r" b="b"/>
                <a:pathLst>
                  <a:path w="104" h="74">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style>
              <a:lnRef idx="0"/>
              <a:fillRef idx="0"/>
              <a:effectRef idx="0"/>
              <a:fontRef idx="minor"/>
            </p:style>
          </p:sp>
          <p:sp>
            <p:nvSpPr>
              <p:cNvPr id="5225" name="CustomShape 2361"/>
              <p:cNvSpPr/>
              <p:nvPr/>
            </p:nvSpPr>
            <p:spPr>
              <a:xfrm>
                <a:off x="5985720" y="2840400"/>
                <a:ext cx="4320" cy="2880"/>
              </a:xfrm>
              <a:custGeom>
                <a:avLst/>
                <a:gdLst/>
                <a:ahLst/>
                <a:rect l="l" t="t" r="r" b="b"/>
                <a:pathLst>
                  <a:path w="174" h="119">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style>
              <a:lnRef idx="0"/>
              <a:fillRef idx="0"/>
              <a:effectRef idx="0"/>
              <a:fontRef idx="minor"/>
            </p:style>
          </p:sp>
          <p:sp>
            <p:nvSpPr>
              <p:cNvPr id="5226" name="CustomShape 2362"/>
              <p:cNvSpPr/>
              <p:nvPr/>
            </p:nvSpPr>
            <p:spPr>
              <a:xfrm>
                <a:off x="5931720" y="2843280"/>
                <a:ext cx="2520" cy="1440"/>
              </a:xfrm>
              <a:custGeom>
                <a:avLst/>
                <a:gdLst/>
                <a:ahLst/>
                <a:rect l="l" t="t" r="r" b="b"/>
                <a:pathLst>
                  <a:path w="100" h="63">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style>
              <a:lnRef idx="0"/>
              <a:fillRef idx="0"/>
              <a:effectRef idx="0"/>
              <a:fontRef idx="minor"/>
            </p:style>
          </p:sp>
          <p:sp>
            <p:nvSpPr>
              <p:cNvPr id="5227" name="CustomShape 2363"/>
              <p:cNvSpPr/>
              <p:nvPr/>
            </p:nvSpPr>
            <p:spPr>
              <a:xfrm>
                <a:off x="6120360" y="2641320"/>
                <a:ext cx="4320" cy="4320"/>
              </a:xfrm>
              <a:custGeom>
                <a:avLst/>
                <a:gdLst/>
                <a:ahLst/>
                <a:rect l="l" t="t" r="r" b="b"/>
                <a:pathLst>
                  <a:path w="174" h="17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style>
              <a:lnRef idx="0"/>
              <a:fillRef idx="0"/>
              <a:effectRef idx="0"/>
              <a:fontRef idx="minor"/>
            </p:style>
          </p:sp>
          <p:sp>
            <p:nvSpPr>
              <p:cNvPr id="5228" name="CustomShape 2364"/>
              <p:cNvSpPr/>
              <p:nvPr/>
            </p:nvSpPr>
            <p:spPr>
              <a:xfrm>
                <a:off x="6009840" y="2724840"/>
                <a:ext cx="19080" cy="16200"/>
              </a:xfrm>
              <a:custGeom>
                <a:avLst/>
                <a:gdLst/>
                <a:ahLst/>
                <a:rect l="l" t="t" r="r" b="b"/>
                <a:pathLst>
                  <a:path w="704" h="607">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style>
              <a:lnRef idx="0"/>
              <a:fillRef idx="0"/>
              <a:effectRef idx="0"/>
              <a:fontRef idx="minor"/>
            </p:style>
          </p:sp>
          <p:sp>
            <p:nvSpPr>
              <p:cNvPr id="5229" name="CustomShape 2365"/>
              <p:cNvSpPr/>
              <p:nvPr/>
            </p:nvSpPr>
            <p:spPr>
              <a:xfrm>
                <a:off x="6044400" y="2597400"/>
                <a:ext cx="3240" cy="2520"/>
              </a:xfrm>
              <a:custGeom>
                <a:avLst/>
                <a:gdLst/>
                <a:ahLst/>
                <a:rect l="l" t="t" r="r" b="b"/>
                <a:pathLst>
                  <a:path w="137" h="100">
                    <a:moveTo>
                      <a:pt x="75" y="1"/>
                    </a:moveTo>
                    <a:cubicBezTo>
                      <a:pt x="1" y="1"/>
                      <a:pt x="1" y="99"/>
                      <a:pt x="75" y="99"/>
                    </a:cubicBezTo>
                    <a:cubicBezTo>
                      <a:pt x="136" y="99"/>
                      <a:pt x="136" y="1"/>
                      <a:pt x="75" y="1"/>
                    </a:cubicBezTo>
                    <a:close/>
                  </a:path>
                </a:pathLst>
              </a:custGeom>
              <a:solidFill>
                <a:srgbClr val="5f7d95"/>
              </a:solidFill>
              <a:ln>
                <a:noFill/>
              </a:ln>
            </p:spPr>
            <p:style>
              <a:lnRef idx="0"/>
              <a:fillRef idx="0"/>
              <a:effectRef idx="0"/>
              <a:fontRef idx="minor"/>
            </p:style>
          </p:sp>
          <p:sp>
            <p:nvSpPr>
              <p:cNvPr id="5230" name="CustomShape 2366"/>
              <p:cNvSpPr/>
              <p:nvPr/>
            </p:nvSpPr>
            <p:spPr>
              <a:xfrm>
                <a:off x="6078600" y="2692440"/>
                <a:ext cx="2520" cy="1800"/>
              </a:xfrm>
              <a:custGeom>
                <a:avLst/>
                <a:gdLst/>
                <a:ahLst/>
                <a:rect l="l" t="t" r="r" b="b"/>
                <a:pathLst>
                  <a:path w="107" h="74">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style>
              <a:lnRef idx="0"/>
              <a:fillRef idx="0"/>
              <a:effectRef idx="0"/>
              <a:fontRef idx="minor"/>
            </p:style>
          </p:sp>
          <p:sp>
            <p:nvSpPr>
              <p:cNvPr id="5231" name="CustomShape 2367"/>
              <p:cNvSpPr/>
              <p:nvPr/>
            </p:nvSpPr>
            <p:spPr>
              <a:xfrm>
                <a:off x="6000480" y="2698200"/>
                <a:ext cx="2520" cy="1800"/>
              </a:xfrm>
              <a:custGeom>
                <a:avLst/>
                <a:gdLst/>
                <a:ahLst/>
                <a:rect l="l" t="t" r="r" b="b"/>
                <a:pathLst>
                  <a:path w="107" h="73">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style>
              <a:lnRef idx="0"/>
              <a:fillRef idx="0"/>
              <a:effectRef idx="0"/>
              <a:fontRef idx="minor"/>
            </p:style>
          </p:sp>
          <p:sp>
            <p:nvSpPr>
              <p:cNvPr id="5232" name="CustomShape 2368"/>
              <p:cNvSpPr/>
              <p:nvPr/>
            </p:nvSpPr>
            <p:spPr>
              <a:xfrm>
                <a:off x="6093720" y="2750040"/>
                <a:ext cx="12960" cy="10800"/>
              </a:xfrm>
              <a:custGeom>
                <a:avLst/>
                <a:gdLst/>
                <a:ahLst/>
                <a:rect l="l" t="t" r="r" b="b"/>
                <a:pathLst>
                  <a:path w="481" h="404">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style>
              <a:lnRef idx="0"/>
              <a:fillRef idx="0"/>
              <a:effectRef idx="0"/>
              <a:fontRef idx="minor"/>
            </p:style>
          </p:sp>
          <p:sp>
            <p:nvSpPr>
              <p:cNvPr id="5233" name="CustomShape 2369"/>
              <p:cNvSpPr/>
              <p:nvPr/>
            </p:nvSpPr>
            <p:spPr>
              <a:xfrm>
                <a:off x="6076800" y="2850480"/>
                <a:ext cx="19080" cy="16200"/>
              </a:xfrm>
              <a:custGeom>
                <a:avLst/>
                <a:gdLst/>
                <a:ahLst/>
                <a:rect l="l" t="t" r="r" b="b"/>
                <a:pathLst>
                  <a:path w="703" h="604">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style>
              <a:lnRef idx="0"/>
              <a:fillRef idx="0"/>
              <a:effectRef idx="0"/>
              <a:fontRef idx="minor"/>
            </p:style>
          </p:sp>
          <p:sp>
            <p:nvSpPr>
              <p:cNvPr id="5234" name="CustomShape 2370"/>
              <p:cNvSpPr/>
              <p:nvPr/>
            </p:nvSpPr>
            <p:spPr>
              <a:xfrm>
                <a:off x="5652000" y="2108880"/>
                <a:ext cx="18720" cy="15840"/>
              </a:xfrm>
              <a:custGeom>
                <a:avLst/>
                <a:gdLst/>
                <a:ahLst/>
                <a:rect l="l" t="t" r="r" b="b"/>
                <a:pathLst>
                  <a:path w="691" h="595">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style>
              <a:lnRef idx="0"/>
              <a:fillRef idx="0"/>
              <a:effectRef idx="0"/>
              <a:fontRef idx="minor"/>
            </p:style>
          </p:sp>
          <p:sp>
            <p:nvSpPr>
              <p:cNvPr id="5235" name="CustomShape 2371"/>
              <p:cNvSpPr/>
              <p:nvPr/>
            </p:nvSpPr>
            <p:spPr>
              <a:xfrm>
                <a:off x="5822640" y="2329560"/>
                <a:ext cx="19800" cy="16560"/>
              </a:xfrm>
              <a:custGeom>
                <a:avLst/>
                <a:gdLst/>
                <a:ahLst/>
                <a:rect l="l" t="t" r="r" b="b"/>
                <a:pathLst>
                  <a:path w="732" h="609">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style>
              <a:lnRef idx="0"/>
              <a:fillRef idx="0"/>
              <a:effectRef idx="0"/>
              <a:fontRef idx="minor"/>
            </p:style>
          </p:sp>
          <p:sp>
            <p:nvSpPr>
              <p:cNvPr id="5236" name="CustomShape 2372"/>
              <p:cNvSpPr/>
              <p:nvPr/>
            </p:nvSpPr>
            <p:spPr>
              <a:xfrm>
                <a:off x="6078240" y="2796480"/>
                <a:ext cx="19080" cy="16200"/>
              </a:xfrm>
              <a:custGeom>
                <a:avLst/>
                <a:gdLst/>
                <a:ahLst/>
                <a:rect l="l" t="t" r="r" b="b"/>
                <a:pathLst>
                  <a:path w="703" h="603">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style>
              <a:lnRef idx="0"/>
              <a:fillRef idx="0"/>
              <a:effectRef idx="0"/>
              <a:fontRef idx="minor"/>
            </p:style>
          </p:sp>
          <p:sp>
            <p:nvSpPr>
              <p:cNvPr id="5237" name="CustomShape 2373"/>
              <p:cNvSpPr/>
              <p:nvPr/>
            </p:nvSpPr>
            <p:spPr>
              <a:xfrm>
                <a:off x="5898600" y="2156040"/>
                <a:ext cx="19080" cy="16200"/>
              </a:xfrm>
              <a:custGeom>
                <a:avLst/>
                <a:gdLst/>
                <a:ahLst/>
                <a:rect l="l" t="t" r="r" b="b"/>
                <a:pathLst>
                  <a:path w="703" h="599">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style>
              <a:lnRef idx="0"/>
              <a:fillRef idx="0"/>
              <a:effectRef idx="0"/>
              <a:fontRef idx="minor"/>
            </p:style>
          </p:sp>
          <p:sp>
            <p:nvSpPr>
              <p:cNvPr id="5238" name="CustomShape 2374"/>
              <p:cNvSpPr/>
              <p:nvPr/>
            </p:nvSpPr>
            <p:spPr>
              <a:xfrm>
                <a:off x="5542200" y="1984680"/>
                <a:ext cx="19800" cy="16920"/>
              </a:xfrm>
              <a:custGeom>
                <a:avLst/>
                <a:gdLst/>
                <a:ahLst/>
                <a:rect l="l" t="t" r="r" b="b"/>
                <a:pathLst>
                  <a:path w="728" h="624">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style>
              <a:lnRef idx="0"/>
              <a:fillRef idx="0"/>
              <a:effectRef idx="0"/>
              <a:fontRef idx="minor"/>
            </p:style>
          </p:sp>
          <p:sp>
            <p:nvSpPr>
              <p:cNvPr id="5239" name="CustomShape 2375"/>
              <p:cNvSpPr/>
              <p:nvPr/>
            </p:nvSpPr>
            <p:spPr>
              <a:xfrm>
                <a:off x="4496040" y="2825640"/>
                <a:ext cx="18720" cy="16200"/>
              </a:xfrm>
              <a:custGeom>
                <a:avLst/>
                <a:gdLst/>
                <a:ahLst/>
                <a:rect l="l" t="t" r="r" b="b"/>
                <a:pathLst>
                  <a:path w="691" h="604">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style>
              <a:lnRef idx="0"/>
              <a:fillRef idx="0"/>
              <a:effectRef idx="0"/>
              <a:fontRef idx="minor"/>
            </p:style>
          </p:sp>
          <p:sp>
            <p:nvSpPr>
              <p:cNvPr id="5240" name="CustomShape 2376"/>
              <p:cNvSpPr/>
              <p:nvPr/>
            </p:nvSpPr>
            <p:spPr>
              <a:xfrm>
                <a:off x="4658760" y="2644200"/>
                <a:ext cx="19440" cy="16560"/>
              </a:xfrm>
              <a:custGeom>
                <a:avLst/>
                <a:gdLst/>
                <a:ahLst/>
                <a:rect l="l" t="t" r="r" b="b"/>
                <a:pathLst>
                  <a:path w="725" h="621">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style>
              <a:lnRef idx="0"/>
              <a:fillRef idx="0"/>
              <a:effectRef idx="0"/>
              <a:fontRef idx="minor"/>
            </p:style>
          </p:sp>
          <p:sp>
            <p:nvSpPr>
              <p:cNvPr id="5241" name="CustomShape 2377"/>
              <p:cNvSpPr/>
              <p:nvPr/>
            </p:nvSpPr>
            <p:spPr>
              <a:xfrm>
                <a:off x="4568040" y="2545200"/>
                <a:ext cx="15840" cy="15840"/>
              </a:xfrm>
              <a:custGeom>
                <a:avLst/>
                <a:gdLst/>
                <a:ahLst/>
                <a:rect l="l" t="t" r="r" b="b"/>
                <a:pathLst>
                  <a:path w="593" h="592">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style>
              <a:lnRef idx="0"/>
              <a:fillRef idx="0"/>
              <a:effectRef idx="0"/>
              <a:fontRef idx="minor"/>
            </p:style>
          </p:sp>
          <p:sp>
            <p:nvSpPr>
              <p:cNvPr id="5242" name="CustomShape 2378"/>
              <p:cNvSpPr/>
              <p:nvPr/>
            </p:nvSpPr>
            <p:spPr>
              <a:xfrm>
                <a:off x="4410720" y="2124000"/>
                <a:ext cx="19440" cy="16920"/>
              </a:xfrm>
              <a:custGeom>
                <a:avLst/>
                <a:gdLst/>
                <a:ahLst/>
                <a:rect l="l" t="t" r="r" b="b"/>
                <a:pathLst>
                  <a:path w="724" h="624">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style>
              <a:lnRef idx="0"/>
              <a:fillRef idx="0"/>
              <a:effectRef idx="0"/>
              <a:fontRef idx="minor"/>
            </p:style>
          </p:sp>
          <p:sp>
            <p:nvSpPr>
              <p:cNvPr id="5243" name="CustomShape 2379"/>
              <p:cNvSpPr/>
              <p:nvPr/>
            </p:nvSpPr>
            <p:spPr>
              <a:xfrm>
                <a:off x="4393800" y="2239920"/>
                <a:ext cx="19800" cy="16920"/>
              </a:xfrm>
              <a:custGeom>
                <a:avLst/>
                <a:gdLst/>
                <a:ahLst/>
                <a:rect l="l" t="t" r="r" b="b"/>
                <a:pathLst>
                  <a:path w="728" h="622">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style>
              <a:lnRef idx="0"/>
              <a:fillRef idx="0"/>
              <a:effectRef idx="0"/>
              <a:fontRef idx="minor"/>
            </p:style>
          </p:sp>
          <p:sp>
            <p:nvSpPr>
              <p:cNvPr id="5244" name="CustomShape 2380"/>
              <p:cNvSpPr/>
              <p:nvPr/>
            </p:nvSpPr>
            <p:spPr>
              <a:xfrm>
                <a:off x="4205880" y="2378880"/>
                <a:ext cx="19080" cy="16200"/>
              </a:xfrm>
              <a:custGeom>
                <a:avLst/>
                <a:gdLst/>
                <a:ahLst/>
                <a:rect l="l" t="t" r="r" b="b"/>
                <a:pathLst>
                  <a:path w="703" h="605">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style>
              <a:lnRef idx="0"/>
              <a:fillRef idx="0"/>
              <a:effectRef idx="0"/>
              <a:fontRef idx="minor"/>
            </p:style>
          </p:sp>
          <p:sp>
            <p:nvSpPr>
              <p:cNvPr id="5245" name="CustomShape 2381"/>
              <p:cNvSpPr/>
              <p:nvPr/>
            </p:nvSpPr>
            <p:spPr>
              <a:xfrm>
                <a:off x="4371120" y="2143440"/>
                <a:ext cx="2520" cy="2160"/>
              </a:xfrm>
              <a:custGeom>
                <a:avLst/>
                <a:gdLst/>
                <a:ahLst/>
                <a:rect l="l" t="t" r="r" b="b"/>
                <a:pathLst>
                  <a:path w="100" h="87">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style>
              <a:lnRef idx="0"/>
              <a:fillRef idx="0"/>
              <a:effectRef idx="0"/>
              <a:fontRef idx="minor"/>
            </p:style>
          </p:sp>
          <p:sp>
            <p:nvSpPr>
              <p:cNvPr id="5246" name="CustomShape 2382"/>
              <p:cNvSpPr/>
              <p:nvPr/>
            </p:nvSpPr>
            <p:spPr>
              <a:xfrm>
                <a:off x="4136400" y="2307240"/>
                <a:ext cx="19800" cy="16920"/>
              </a:xfrm>
              <a:custGeom>
                <a:avLst/>
                <a:gdLst/>
                <a:ahLst/>
                <a:rect l="l" t="t" r="r" b="b"/>
                <a:pathLst>
                  <a:path w="728" h="624">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style>
              <a:lnRef idx="0"/>
              <a:fillRef idx="0"/>
              <a:effectRef idx="0"/>
              <a:fontRef idx="minor"/>
            </p:style>
          </p:sp>
          <p:sp>
            <p:nvSpPr>
              <p:cNvPr id="5247" name="CustomShape 2383"/>
              <p:cNvSpPr/>
              <p:nvPr/>
            </p:nvSpPr>
            <p:spPr>
              <a:xfrm>
                <a:off x="4482000" y="2024280"/>
                <a:ext cx="2520" cy="1440"/>
              </a:xfrm>
              <a:custGeom>
                <a:avLst/>
                <a:gdLst/>
                <a:ahLst/>
                <a:rect l="l" t="t" r="r" b="b"/>
                <a:pathLst>
                  <a:path w="105" h="69">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style>
              <a:lnRef idx="0"/>
              <a:fillRef idx="0"/>
              <a:effectRef idx="0"/>
              <a:fontRef idx="minor"/>
            </p:style>
          </p:sp>
          <p:sp>
            <p:nvSpPr>
              <p:cNvPr id="5248" name="CustomShape 2384"/>
              <p:cNvSpPr/>
              <p:nvPr/>
            </p:nvSpPr>
            <p:spPr>
              <a:xfrm>
                <a:off x="4241520" y="2211120"/>
                <a:ext cx="2520" cy="2160"/>
              </a:xfrm>
              <a:custGeom>
                <a:avLst/>
                <a:gdLst/>
                <a:ahLst/>
                <a:rect l="l" t="t" r="r" b="b"/>
                <a:pathLst>
                  <a:path w="99" h="87">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style>
              <a:lnRef idx="0"/>
              <a:fillRef idx="0"/>
              <a:effectRef idx="0"/>
              <a:fontRef idx="minor"/>
            </p:style>
          </p:sp>
          <p:sp>
            <p:nvSpPr>
              <p:cNvPr id="5249" name="CustomShape 2385"/>
              <p:cNvSpPr/>
              <p:nvPr/>
            </p:nvSpPr>
            <p:spPr>
              <a:xfrm>
                <a:off x="4757760" y="2026800"/>
                <a:ext cx="2520" cy="1800"/>
              </a:xfrm>
              <a:custGeom>
                <a:avLst/>
                <a:gdLst/>
                <a:ahLst/>
                <a:rect l="l" t="t" r="r" b="b"/>
                <a:pathLst>
                  <a:path w="107" h="74">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style>
              <a:lnRef idx="0"/>
              <a:fillRef idx="0"/>
              <a:effectRef idx="0"/>
              <a:fontRef idx="minor"/>
            </p:style>
          </p:sp>
          <p:sp>
            <p:nvSpPr>
              <p:cNvPr id="5250" name="CustomShape 2386"/>
              <p:cNvSpPr/>
              <p:nvPr/>
            </p:nvSpPr>
            <p:spPr>
              <a:xfrm>
                <a:off x="4749840" y="1974960"/>
                <a:ext cx="2520" cy="2160"/>
              </a:xfrm>
              <a:custGeom>
                <a:avLst/>
                <a:gdLst/>
                <a:ahLst/>
                <a:rect l="l" t="t" r="r" b="b"/>
                <a:pathLst>
                  <a:path w="100" h="88">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style>
              <a:lnRef idx="0"/>
              <a:fillRef idx="0"/>
              <a:effectRef idx="0"/>
              <a:fontRef idx="minor"/>
            </p:style>
          </p:sp>
          <p:sp>
            <p:nvSpPr>
              <p:cNvPr id="5251" name="CustomShape 2387"/>
              <p:cNvSpPr/>
              <p:nvPr/>
            </p:nvSpPr>
            <p:spPr>
              <a:xfrm>
                <a:off x="4692600" y="1940400"/>
                <a:ext cx="2520" cy="1800"/>
              </a:xfrm>
              <a:custGeom>
                <a:avLst/>
                <a:gdLst/>
                <a:ahLst/>
                <a:rect l="l" t="t" r="r" b="b"/>
                <a:pathLst>
                  <a:path w="107" h="74">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style>
              <a:lnRef idx="0"/>
              <a:fillRef idx="0"/>
              <a:effectRef idx="0"/>
              <a:fontRef idx="minor"/>
            </p:style>
          </p:sp>
          <p:sp>
            <p:nvSpPr>
              <p:cNvPr id="5252" name="CustomShape 2388"/>
              <p:cNvSpPr/>
              <p:nvPr/>
            </p:nvSpPr>
            <p:spPr>
              <a:xfrm>
                <a:off x="4821480" y="1927440"/>
                <a:ext cx="19080" cy="16200"/>
              </a:xfrm>
              <a:custGeom>
                <a:avLst/>
                <a:gdLst/>
                <a:ahLst/>
                <a:rect l="l" t="t" r="r" b="b"/>
                <a:pathLst>
                  <a:path w="712" h="604">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style>
              <a:lnRef idx="0"/>
              <a:fillRef idx="0"/>
              <a:effectRef idx="0"/>
              <a:fontRef idx="minor"/>
            </p:style>
          </p:sp>
          <p:sp>
            <p:nvSpPr>
              <p:cNvPr id="5253" name="CustomShape 2389"/>
              <p:cNvSpPr/>
              <p:nvPr/>
            </p:nvSpPr>
            <p:spPr>
              <a:xfrm>
                <a:off x="4838040" y="1985400"/>
                <a:ext cx="16200" cy="16200"/>
              </a:xfrm>
              <a:custGeom>
                <a:avLst/>
                <a:gdLst/>
                <a:ahLst/>
                <a:rect l="l" t="t" r="r" b="b"/>
                <a:pathLst>
                  <a:path w="605" h="605">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style>
              <a:lnRef idx="0"/>
              <a:fillRef idx="0"/>
              <a:effectRef idx="0"/>
              <a:fontRef idx="minor"/>
            </p:style>
          </p:sp>
          <p:sp>
            <p:nvSpPr>
              <p:cNvPr id="5254" name="CustomShape 2390"/>
              <p:cNvSpPr/>
              <p:nvPr/>
            </p:nvSpPr>
            <p:spPr>
              <a:xfrm>
                <a:off x="4324680" y="2181960"/>
                <a:ext cx="2520" cy="2520"/>
              </a:xfrm>
              <a:custGeom>
                <a:avLst/>
                <a:gdLst/>
                <a:ahLst/>
                <a:rect l="l" t="t" r="r" b="b"/>
                <a:pathLst>
                  <a:path w="99" h="10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style>
              <a:lnRef idx="0"/>
              <a:fillRef idx="0"/>
              <a:effectRef idx="0"/>
              <a:fontRef idx="minor"/>
            </p:style>
          </p:sp>
          <p:sp>
            <p:nvSpPr>
              <p:cNvPr id="5255" name="CustomShape 2391"/>
              <p:cNvSpPr/>
              <p:nvPr/>
            </p:nvSpPr>
            <p:spPr>
              <a:xfrm>
                <a:off x="4426920" y="2032560"/>
                <a:ext cx="2520" cy="1440"/>
              </a:xfrm>
              <a:custGeom>
                <a:avLst/>
                <a:gdLst/>
                <a:ahLst/>
                <a:rect l="l" t="t" r="r" b="b"/>
                <a:pathLst>
                  <a:path w="106" h="63">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style>
              <a:lnRef idx="0"/>
              <a:fillRef idx="0"/>
              <a:effectRef idx="0"/>
              <a:fontRef idx="minor"/>
            </p:style>
          </p:sp>
          <p:sp>
            <p:nvSpPr>
              <p:cNvPr id="5256" name="CustomShape 2392"/>
              <p:cNvSpPr/>
              <p:nvPr/>
            </p:nvSpPr>
            <p:spPr>
              <a:xfrm>
                <a:off x="4124880" y="2251440"/>
                <a:ext cx="12960" cy="10800"/>
              </a:xfrm>
              <a:custGeom>
                <a:avLst/>
                <a:gdLst/>
                <a:ahLst/>
                <a:rect l="l" t="t" r="r" b="b"/>
                <a:pathLst>
                  <a:path w="482" h="404">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style>
              <a:lnRef idx="0"/>
              <a:fillRef idx="0"/>
              <a:effectRef idx="0"/>
              <a:fontRef idx="minor"/>
            </p:style>
          </p:sp>
          <p:sp>
            <p:nvSpPr>
              <p:cNvPr id="5257" name="CustomShape 2393"/>
              <p:cNvSpPr/>
              <p:nvPr/>
            </p:nvSpPr>
            <p:spPr>
              <a:xfrm>
                <a:off x="4260600" y="2267640"/>
                <a:ext cx="2520" cy="2520"/>
              </a:xfrm>
              <a:custGeom>
                <a:avLst/>
                <a:gdLst/>
                <a:ahLst/>
                <a:rect l="l" t="t" r="r" b="b"/>
                <a:pathLst>
                  <a:path w="100" h="99">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style>
              <a:lnRef idx="0"/>
              <a:fillRef idx="0"/>
              <a:effectRef idx="0"/>
              <a:fontRef idx="minor"/>
            </p:style>
          </p:sp>
          <p:sp>
            <p:nvSpPr>
              <p:cNvPr id="5258" name="CustomShape 2394"/>
              <p:cNvSpPr/>
              <p:nvPr/>
            </p:nvSpPr>
            <p:spPr>
              <a:xfrm>
                <a:off x="4200120" y="2223360"/>
                <a:ext cx="3240" cy="2520"/>
              </a:xfrm>
              <a:custGeom>
                <a:avLst/>
                <a:gdLst/>
                <a:ahLst/>
                <a:rect l="l" t="t" r="r" b="b"/>
                <a:pathLst>
                  <a:path w="136" h="99">
                    <a:moveTo>
                      <a:pt x="62" y="0"/>
                    </a:moveTo>
                    <a:cubicBezTo>
                      <a:pt x="0" y="0"/>
                      <a:pt x="0" y="99"/>
                      <a:pt x="62" y="99"/>
                    </a:cubicBezTo>
                    <a:cubicBezTo>
                      <a:pt x="136" y="99"/>
                      <a:pt x="136" y="0"/>
                      <a:pt x="62" y="0"/>
                    </a:cubicBezTo>
                    <a:close/>
                  </a:path>
                </a:pathLst>
              </a:custGeom>
              <a:solidFill>
                <a:srgbClr val="5f7d95"/>
              </a:solidFill>
              <a:ln>
                <a:noFill/>
              </a:ln>
            </p:spPr>
            <p:style>
              <a:lnRef idx="0"/>
              <a:fillRef idx="0"/>
              <a:effectRef idx="0"/>
              <a:fontRef idx="minor"/>
            </p:style>
          </p:sp>
          <p:sp>
            <p:nvSpPr>
              <p:cNvPr id="5259" name="CustomShape 2395"/>
              <p:cNvSpPr/>
              <p:nvPr/>
            </p:nvSpPr>
            <p:spPr>
              <a:xfrm>
                <a:off x="4162680" y="2170800"/>
                <a:ext cx="16200" cy="14040"/>
              </a:xfrm>
              <a:custGeom>
                <a:avLst/>
                <a:gdLst/>
                <a:ahLst/>
                <a:rect l="l" t="t" r="r" b="b"/>
                <a:pathLst>
                  <a:path w="605" h="52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style>
              <a:lnRef idx="0"/>
              <a:fillRef idx="0"/>
              <a:effectRef idx="0"/>
              <a:fontRef idx="minor"/>
            </p:style>
          </p:sp>
          <p:sp>
            <p:nvSpPr>
              <p:cNvPr id="5260" name="CustomShape 2396"/>
              <p:cNvSpPr/>
              <p:nvPr/>
            </p:nvSpPr>
            <p:spPr>
              <a:xfrm>
                <a:off x="4171320" y="2114640"/>
                <a:ext cx="2520" cy="1800"/>
              </a:xfrm>
              <a:custGeom>
                <a:avLst/>
                <a:gdLst/>
                <a:ahLst/>
                <a:rect l="l" t="t" r="r" b="b"/>
                <a:pathLst>
                  <a:path w="107" h="74">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style>
              <a:lnRef idx="0"/>
              <a:fillRef idx="0"/>
              <a:effectRef idx="0"/>
              <a:fontRef idx="minor"/>
            </p:style>
          </p:sp>
          <p:sp>
            <p:nvSpPr>
              <p:cNvPr id="5261" name="CustomShape 2397"/>
              <p:cNvSpPr/>
              <p:nvPr/>
            </p:nvSpPr>
            <p:spPr>
              <a:xfrm>
                <a:off x="4048920" y="2068200"/>
                <a:ext cx="5040" cy="4320"/>
              </a:xfrm>
              <a:custGeom>
                <a:avLst/>
                <a:gdLst/>
                <a:ahLst/>
                <a:rect l="l" t="t" r="r" b="b"/>
                <a:pathLst>
                  <a:path w="199" h="173">
                    <a:moveTo>
                      <a:pt x="100" y="0"/>
                    </a:moveTo>
                    <a:cubicBezTo>
                      <a:pt x="1" y="12"/>
                      <a:pt x="1" y="160"/>
                      <a:pt x="100" y="173"/>
                    </a:cubicBezTo>
                    <a:cubicBezTo>
                      <a:pt x="198" y="160"/>
                      <a:pt x="198" y="12"/>
                      <a:pt x="100" y="0"/>
                    </a:cubicBezTo>
                    <a:close/>
                  </a:path>
                </a:pathLst>
              </a:custGeom>
              <a:solidFill>
                <a:srgbClr val="5f7d95"/>
              </a:solidFill>
              <a:ln>
                <a:noFill/>
              </a:ln>
            </p:spPr>
            <p:style>
              <a:lnRef idx="0"/>
              <a:fillRef idx="0"/>
              <a:effectRef idx="0"/>
              <a:fontRef idx="minor"/>
            </p:style>
          </p:sp>
          <p:sp>
            <p:nvSpPr>
              <p:cNvPr id="5262" name="CustomShape 2398"/>
              <p:cNvSpPr/>
              <p:nvPr/>
            </p:nvSpPr>
            <p:spPr>
              <a:xfrm>
                <a:off x="4050720" y="2035800"/>
                <a:ext cx="16200" cy="13680"/>
              </a:xfrm>
              <a:custGeom>
                <a:avLst/>
                <a:gdLst/>
                <a:ahLst/>
                <a:rect l="l" t="t" r="r" b="b"/>
                <a:pathLst>
                  <a:path w="602" h="514">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style>
              <a:lnRef idx="0"/>
              <a:fillRef idx="0"/>
              <a:effectRef idx="0"/>
              <a:fontRef idx="minor"/>
            </p:style>
          </p:sp>
          <p:sp>
            <p:nvSpPr>
              <p:cNvPr id="5263" name="CustomShape 2399"/>
              <p:cNvSpPr/>
              <p:nvPr/>
            </p:nvSpPr>
            <p:spPr>
              <a:xfrm>
                <a:off x="4282200" y="2090520"/>
                <a:ext cx="2520" cy="1800"/>
              </a:xfrm>
              <a:custGeom>
                <a:avLst/>
                <a:gdLst/>
                <a:ahLst/>
                <a:rect l="l" t="t" r="r" b="b"/>
                <a:pathLst>
                  <a:path w="107" h="73">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style>
              <a:lnRef idx="0"/>
              <a:fillRef idx="0"/>
              <a:effectRef idx="0"/>
              <a:fontRef idx="minor"/>
            </p:style>
          </p:sp>
          <p:sp>
            <p:nvSpPr>
              <p:cNvPr id="5264" name="CustomShape 2400"/>
              <p:cNvSpPr/>
              <p:nvPr/>
            </p:nvSpPr>
            <p:spPr>
              <a:xfrm>
                <a:off x="4095000" y="2009160"/>
                <a:ext cx="3240" cy="3600"/>
              </a:xfrm>
              <a:custGeom>
                <a:avLst/>
                <a:gdLst/>
                <a:ahLst/>
                <a:rect l="l" t="t" r="r" b="b"/>
                <a:pathLst>
                  <a:path w="136" h="149">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style>
              <a:lnRef idx="0"/>
              <a:fillRef idx="0"/>
              <a:effectRef idx="0"/>
              <a:fontRef idx="minor"/>
            </p:style>
          </p:sp>
          <p:sp>
            <p:nvSpPr>
              <p:cNvPr id="5265" name="CustomShape 2401"/>
              <p:cNvSpPr/>
              <p:nvPr/>
            </p:nvSpPr>
            <p:spPr>
              <a:xfrm>
                <a:off x="4331520" y="2031480"/>
                <a:ext cx="3960" cy="3240"/>
              </a:xfrm>
              <a:custGeom>
                <a:avLst/>
                <a:gdLst/>
                <a:ahLst/>
                <a:rect l="l" t="t" r="r" b="b"/>
                <a:pathLst>
                  <a:path w="161" h="127">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style>
              <a:lnRef idx="0"/>
              <a:fillRef idx="0"/>
              <a:effectRef idx="0"/>
              <a:fontRef idx="minor"/>
            </p:style>
          </p:sp>
          <p:sp>
            <p:nvSpPr>
              <p:cNvPr id="5266" name="CustomShape 2402"/>
              <p:cNvSpPr/>
              <p:nvPr/>
            </p:nvSpPr>
            <p:spPr>
              <a:xfrm>
                <a:off x="4295880" y="2020320"/>
                <a:ext cx="2520" cy="1800"/>
              </a:xfrm>
              <a:custGeom>
                <a:avLst/>
                <a:gdLst/>
                <a:ahLst/>
                <a:rect l="l" t="t" r="r" b="b"/>
                <a:pathLst>
                  <a:path w="108" h="74">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style>
              <a:lnRef idx="0"/>
              <a:fillRef idx="0"/>
              <a:effectRef idx="0"/>
              <a:fontRef idx="minor"/>
            </p:style>
          </p:sp>
          <p:sp>
            <p:nvSpPr>
              <p:cNvPr id="5267" name="CustomShape 2403"/>
              <p:cNvSpPr/>
              <p:nvPr/>
            </p:nvSpPr>
            <p:spPr>
              <a:xfrm>
                <a:off x="4160160" y="2078280"/>
                <a:ext cx="2520" cy="1440"/>
              </a:xfrm>
              <a:custGeom>
                <a:avLst/>
                <a:gdLst/>
                <a:ahLst/>
                <a:rect l="l" t="t" r="r" b="b"/>
                <a:pathLst>
                  <a:path w="105" h="63">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style>
              <a:lnRef idx="0"/>
              <a:fillRef idx="0"/>
              <a:effectRef idx="0"/>
              <a:fontRef idx="minor"/>
            </p:style>
          </p:sp>
          <p:sp>
            <p:nvSpPr>
              <p:cNvPr id="5268" name="CustomShape 2404"/>
              <p:cNvSpPr/>
              <p:nvPr/>
            </p:nvSpPr>
            <p:spPr>
              <a:xfrm>
                <a:off x="4120200" y="2055960"/>
                <a:ext cx="2520" cy="1800"/>
              </a:xfrm>
              <a:custGeom>
                <a:avLst/>
                <a:gdLst/>
                <a:ahLst/>
                <a:rect l="l" t="t" r="r" b="b"/>
                <a:pathLst>
                  <a:path w="108" h="74">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style>
              <a:lnRef idx="0"/>
              <a:fillRef idx="0"/>
              <a:effectRef idx="0"/>
              <a:fontRef idx="minor"/>
            </p:style>
          </p:sp>
          <p:sp>
            <p:nvSpPr>
              <p:cNvPr id="5269" name="CustomShape 2405"/>
              <p:cNvSpPr/>
              <p:nvPr/>
            </p:nvSpPr>
            <p:spPr>
              <a:xfrm>
                <a:off x="4164480" y="2013480"/>
                <a:ext cx="19080" cy="16200"/>
              </a:xfrm>
              <a:custGeom>
                <a:avLst/>
                <a:gdLst/>
                <a:ahLst/>
                <a:rect l="l" t="t" r="r" b="b"/>
                <a:pathLst>
                  <a:path w="703" h="603">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style>
              <a:lnRef idx="0"/>
              <a:fillRef idx="0"/>
              <a:effectRef idx="0"/>
              <a:fontRef idx="minor"/>
            </p:style>
          </p:sp>
          <p:sp>
            <p:nvSpPr>
              <p:cNvPr id="5270" name="CustomShape 2406"/>
              <p:cNvSpPr/>
              <p:nvPr/>
            </p:nvSpPr>
            <p:spPr>
              <a:xfrm>
                <a:off x="4430520" y="2165040"/>
                <a:ext cx="1080" cy="1080"/>
              </a:xfrm>
              <a:custGeom>
                <a:avLst/>
                <a:gdLst/>
                <a:ahLst/>
                <a:rect l="l" t="t" r="r" b="b"/>
                <a:pathLst>
                  <a:path w="50" h="54">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style>
              <a:lnRef idx="0"/>
              <a:fillRef idx="0"/>
              <a:effectRef idx="0"/>
              <a:fontRef idx="minor"/>
            </p:style>
          </p:sp>
          <p:sp>
            <p:nvSpPr>
              <p:cNvPr id="5271" name="CustomShape 2407"/>
              <p:cNvSpPr/>
              <p:nvPr/>
            </p:nvSpPr>
            <p:spPr>
              <a:xfrm>
                <a:off x="4302000" y="2214360"/>
                <a:ext cx="2880" cy="2520"/>
              </a:xfrm>
              <a:custGeom>
                <a:avLst/>
                <a:gdLst/>
                <a:ahLst/>
                <a:rect l="l" t="t" r="r" b="b"/>
                <a:pathLst>
                  <a:path w="112" h="99">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style>
              <a:lnRef idx="0"/>
              <a:fillRef idx="0"/>
              <a:effectRef idx="0"/>
              <a:fontRef idx="minor"/>
            </p:style>
          </p:sp>
          <p:sp>
            <p:nvSpPr>
              <p:cNvPr id="5272" name="CustomShape 2408"/>
              <p:cNvSpPr/>
              <p:nvPr/>
            </p:nvSpPr>
            <p:spPr>
              <a:xfrm>
                <a:off x="4521240" y="2518560"/>
                <a:ext cx="2520" cy="2160"/>
              </a:xfrm>
              <a:custGeom>
                <a:avLst/>
                <a:gdLst/>
                <a:ahLst/>
                <a:rect l="l" t="t" r="r" b="b"/>
                <a:pathLst>
                  <a:path w="99" h="97">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style>
              <a:lnRef idx="0"/>
              <a:fillRef idx="0"/>
              <a:effectRef idx="0"/>
              <a:fontRef idx="minor"/>
            </p:style>
          </p:sp>
          <p:sp>
            <p:nvSpPr>
              <p:cNvPr id="5273" name="CustomShape 2409"/>
              <p:cNvSpPr/>
              <p:nvPr/>
            </p:nvSpPr>
            <p:spPr>
              <a:xfrm>
                <a:off x="4572360" y="2616480"/>
                <a:ext cx="2520" cy="1800"/>
              </a:xfrm>
              <a:custGeom>
                <a:avLst/>
                <a:gdLst/>
                <a:ahLst/>
                <a:rect l="l" t="t" r="r" b="b"/>
                <a:pathLst>
                  <a:path w="107" h="74">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style>
              <a:lnRef idx="0"/>
              <a:fillRef idx="0"/>
              <a:effectRef idx="0"/>
              <a:fontRef idx="minor"/>
            </p:style>
          </p:sp>
          <p:sp>
            <p:nvSpPr>
              <p:cNvPr id="5274" name="CustomShape 2410"/>
              <p:cNvSpPr/>
              <p:nvPr/>
            </p:nvSpPr>
            <p:spPr>
              <a:xfrm>
                <a:off x="4591440" y="2707920"/>
                <a:ext cx="2880" cy="2520"/>
              </a:xfrm>
              <a:custGeom>
                <a:avLst/>
                <a:gdLst/>
                <a:ahLst/>
                <a:rect l="l" t="t" r="r" b="b"/>
                <a:pathLst>
                  <a:path w="112" h="99">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style>
              <a:lnRef idx="0"/>
              <a:fillRef idx="0"/>
              <a:effectRef idx="0"/>
              <a:fontRef idx="minor"/>
            </p:style>
          </p:sp>
          <p:sp>
            <p:nvSpPr>
              <p:cNvPr id="5275" name="CustomShape 2411"/>
              <p:cNvSpPr/>
              <p:nvPr/>
            </p:nvSpPr>
            <p:spPr>
              <a:xfrm>
                <a:off x="4459320" y="2738880"/>
                <a:ext cx="15840" cy="15840"/>
              </a:xfrm>
              <a:custGeom>
                <a:avLst/>
                <a:gdLst/>
                <a:ahLst/>
                <a:rect l="l" t="t" r="r" b="b"/>
                <a:pathLst>
                  <a:path w="593" h="592">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style>
              <a:lnRef idx="0"/>
              <a:fillRef idx="0"/>
              <a:effectRef idx="0"/>
              <a:fontRef idx="minor"/>
            </p:style>
          </p:sp>
          <p:sp>
            <p:nvSpPr>
              <p:cNvPr id="5276" name="CustomShape 2412"/>
              <p:cNvSpPr/>
              <p:nvPr/>
            </p:nvSpPr>
            <p:spPr>
              <a:xfrm>
                <a:off x="4527360" y="2898720"/>
                <a:ext cx="19080" cy="16200"/>
              </a:xfrm>
              <a:custGeom>
                <a:avLst/>
                <a:gdLst/>
                <a:ahLst/>
                <a:rect l="l" t="t" r="r" b="b"/>
                <a:pathLst>
                  <a:path w="703" h="60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style>
              <a:lnRef idx="0"/>
              <a:fillRef idx="0"/>
              <a:effectRef idx="0"/>
              <a:fontRef idx="minor"/>
            </p:style>
          </p:sp>
          <p:sp>
            <p:nvSpPr>
              <p:cNvPr id="5277" name="CustomShape 2413"/>
              <p:cNvSpPr/>
              <p:nvPr/>
            </p:nvSpPr>
            <p:spPr>
              <a:xfrm>
                <a:off x="4533480" y="2791080"/>
                <a:ext cx="20160" cy="17280"/>
              </a:xfrm>
              <a:custGeom>
                <a:avLst/>
                <a:gdLst/>
                <a:ahLst/>
                <a:rect l="l" t="t" r="r" b="b"/>
                <a:pathLst>
                  <a:path w="741" h="636">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style>
              <a:lnRef idx="0"/>
              <a:fillRef idx="0"/>
              <a:effectRef idx="0"/>
              <a:fontRef idx="minor"/>
            </p:style>
          </p:sp>
          <p:sp>
            <p:nvSpPr>
              <p:cNvPr id="5278" name="CustomShape 2414"/>
              <p:cNvSpPr/>
              <p:nvPr/>
            </p:nvSpPr>
            <p:spPr>
              <a:xfrm>
                <a:off x="4600800" y="2796480"/>
                <a:ext cx="19440" cy="16920"/>
              </a:xfrm>
              <a:custGeom>
                <a:avLst/>
                <a:gdLst/>
                <a:ahLst/>
                <a:rect l="l" t="t" r="r" b="b"/>
                <a:pathLst>
                  <a:path w="721" h="622">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style>
              <a:lnRef idx="0"/>
              <a:fillRef idx="0"/>
              <a:effectRef idx="0"/>
              <a:fontRef idx="minor"/>
            </p:style>
          </p:sp>
          <p:sp>
            <p:nvSpPr>
              <p:cNvPr id="5279" name="CustomShape 2415"/>
              <p:cNvSpPr/>
              <p:nvPr/>
            </p:nvSpPr>
            <p:spPr>
              <a:xfrm>
                <a:off x="4536360" y="2608560"/>
                <a:ext cx="2520" cy="1800"/>
              </a:xfrm>
              <a:custGeom>
                <a:avLst/>
                <a:gdLst/>
                <a:ahLst/>
                <a:rect l="l" t="t" r="r" b="b"/>
                <a:pathLst>
                  <a:path w="107" h="74">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style>
              <a:lnRef idx="0"/>
              <a:fillRef idx="0"/>
              <a:effectRef idx="0"/>
              <a:fontRef idx="minor"/>
            </p:style>
          </p:sp>
          <p:sp>
            <p:nvSpPr>
              <p:cNvPr id="5280" name="CustomShape 2416"/>
              <p:cNvSpPr/>
              <p:nvPr/>
            </p:nvSpPr>
            <p:spPr>
              <a:xfrm>
                <a:off x="4435560" y="2493000"/>
                <a:ext cx="2520" cy="1800"/>
              </a:xfrm>
              <a:custGeom>
                <a:avLst/>
                <a:gdLst/>
                <a:ahLst/>
                <a:rect l="l" t="t" r="r" b="b"/>
                <a:pathLst>
                  <a:path w="107" h="74">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style>
              <a:lnRef idx="0"/>
              <a:fillRef idx="0"/>
              <a:effectRef idx="0"/>
              <a:fontRef idx="minor"/>
            </p:style>
          </p:sp>
          <p:sp>
            <p:nvSpPr>
              <p:cNvPr id="5281" name="CustomShape 2417"/>
              <p:cNvSpPr/>
              <p:nvPr/>
            </p:nvSpPr>
            <p:spPr>
              <a:xfrm>
                <a:off x="4629240" y="2674080"/>
                <a:ext cx="2880" cy="2520"/>
              </a:xfrm>
              <a:custGeom>
                <a:avLst/>
                <a:gdLst/>
                <a:ahLst/>
                <a:rect l="l" t="t" r="r" b="b"/>
                <a:pathLst>
                  <a:path w="112" h="99">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style>
              <a:lnRef idx="0"/>
              <a:fillRef idx="0"/>
              <a:effectRef idx="0"/>
              <a:fontRef idx="minor"/>
            </p:style>
          </p:sp>
          <p:sp>
            <p:nvSpPr>
              <p:cNvPr id="5282" name="CustomShape 2418"/>
              <p:cNvSpPr/>
              <p:nvPr/>
            </p:nvSpPr>
            <p:spPr>
              <a:xfrm>
                <a:off x="4475880" y="2874600"/>
                <a:ext cx="2520" cy="2520"/>
              </a:xfrm>
              <a:custGeom>
                <a:avLst/>
                <a:gdLst/>
                <a:ahLst/>
                <a:rect l="l" t="t" r="r" b="b"/>
                <a:pathLst>
                  <a:path w="99" h="99">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style>
              <a:lnRef idx="0"/>
              <a:fillRef idx="0"/>
              <a:effectRef idx="0"/>
              <a:fontRef idx="minor"/>
            </p:style>
          </p:sp>
          <p:sp>
            <p:nvSpPr>
              <p:cNvPr id="5283" name="CustomShape 2419"/>
              <p:cNvSpPr/>
              <p:nvPr/>
            </p:nvSpPr>
            <p:spPr>
              <a:xfrm>
                <a:off x="4487040" y="2909520"/>
                <a:ext cx="2520" cy="1800"/>
              </a:xfrm>
              <a:custGeom>
                <a:avLst/>
                <a:gdLst/>
                <a:ahLst/>
                <a:rect l="l" t="t" r="r" b="b"/>
                <a:pathLst>
                  <a:path w="107" h="74">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style>
              <a:lnRef idx="0"/>
              <a:fillRef idx="0"/>
              <a:effectRef idx="0"/>
              <a:fontRef idx="minor"/>
            </p:style>
          </p:sp>
          <p:sp>
            <p:nvSpPr>
              <p:cNvPr id="5284" name="CustomShape 2420"/>
              <p:cNvSpPr/>
              <p:nvPr/>
            </p:nvSpPr>
            <p:spPr>
              <a:xfrm>
                <a:off x="4451040" y="2791800"/>
                <a:ext cx="20520" cy="17280"/>
              </a:xfrm>
              <a:custGeom>
                <a:avLst/>
                <a:gdLst/>
                <a:ahLst/>
                <a:rect l="l" t="t" r="r" b="b"/>
                <a:pathLst>
                  <a:path w="753" h="637">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style>
              <a:lnRef idx="0"/>
              <a:fillRef idx="0"/>
              <a:effectRef idx="0"/>
              <a:fontRef idx="minor"/>
            </p:style>
          </p:sp>
          <p:sp>
            <p:nvSpPr>
              <p:cNvPr id="5285" name="CustomShape 2421"/>
              <p:cNvSpPr/>
              <p:nvPr/>
            </p:nvSpPr>
            <p:spPr>
              <a:xfrm>
                <a:off x="4388760" y="2639880"/>
                <a:ext cx="2520" cy="1800"/>
              </a:xfrm>
              <a:custGeom>
                <a:avLst/>
                <a:gdLst/>
                <a:ahLst/>
                <a:rect l="l" t="t" r="r" b="b"/>
                <a:pathLst>
                  <a:path w="107" h="74">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style>
              <a:lnRef idx="0"/>
              <a:fillRef idx="0"/>
              <a:effectRef idx="0"/>
              <a:fontRef idx="minor"/>
            </p:style>
          </p:sp>
          <p:sp>
            <p:nvSpPr>
              <p:cNvPr id="5286" name="CustomShape 2422"/>
              <p:cNvSpPr/>
              <p:nvPr/>
            </p:nvSpPr>
            <p:spPr>
              <a:xfrm>
                <a:off x="4430520" y="2646360"/>
                <a:ext cx="1080" cy="1440"/>
              </a:xfrm>
              <a:custGeom>
                <a:avLst/>
                <a:gdLst/>
                <a:ahLst/>
                <a:rect l="l" t="t" r="r" b="b"/>
                <a:pathLst>
                  <a:path w="50" h="63">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style>
              <a:lnRef idx="0"/>
              <a:fillRef idx="0"/>
              <a:effectRef idx="0"/>
              <a:fontRef idx="minor"/>
            </p:style>
          </p:sp>
          <p:sp>
            <p:nvSpPr>
              <p:cNvPr id="5287" name="CustomShape 2423"/>
              <p:cNvSpPr/>
              <p:nvPr/>
            </p:nvSpPr>
            <p:spPr>
              <a:xfrm>
                <a:off x="4470840" y="2572920"/>
                <a:ext cx="1440" cy="1080"/>
              </a:xfrm>
              <a:custGeom>
                <a:avLst/>
                <a:gdLst/>
                <a:ahLst/>
                <a:rect l="l" t="t" r="r" b="b"/>
                <a:pathLst>
                  <a:path w="63" h="5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style>
              <a:lnRef idx="0"/>
              <a:fillRef idx="0"/>
              <a:effectRef idx="0"/>
              <a:fontRef idx="minor"/>
            </p:style>
          </p:sp>
          <p:sp>
            <p:nvSpPr>
              <p:cNvPr id="5288" name="CustomShape 2424"/>
              <p:cNvSpPr/>
              <p:nvPr/>
            </p:nvSpPr>
            <p:spPr>
              <a:xfrm>
                <a:off x="4688280" y="2702880"/>
                <a:ext cx="2880" cy="2520"/>
              </a:xfrm>
              <a:custGeom>
                <a:avLst/>
                <a:gdLst/>
                <a:ahLst/>
                <a:rect l="l" t="t" r="r" b="b"/>
                <a:pathLst>
                  <a:path w="124" h="100">
                    <a:moveTo>
                      <a:pt x="62" y="1"/>
                    </a:moveTo>
                    <a:cubicBezTo>
                      <a:pt x="0" y="1"/>
                      <a:pt x="0" y="99"/>
                      <a:pt x="62" y="99"/>
                    </a:cubicBezTo>
                    <a:cubicBezTo>
                      <a:pt x="124" y="99"/>
                      <a:pt x="124" y="1"/>
                      <a:pt x="62" y="1"/>
                    </a:cubicBezTo>
                    <a:close/>
                  </a:path>
                </a:pathLst>
              </a:custGeom>
              <a:solidFill>
                <a:srgbClr val="5f7d95"/>
              </a:solidFill>
              <a:ln>
                <a:noFill/>
              </a:ln>
            </p:spPr>
            <p:style>
              <a:lnRef idx="0"/>
              <a:fillRef idx="0"/>
              <a:effectRef idx="0"/>
              <a:fontRef idx="minor"/>
            </p:style>
          </p:sp>
          <p:sp>
            <p:nvSpPr>
              <p:cNvPr id="5289" name="CustomShape 2425"/>
              <p:cNvSpPr/>
              <p:nvPr/>
            </p:nvSpPr>
            <p:spPr>
              <a:xfrm>
                <a:off x="4497480" y="2496600"/>
                <a:ext cx="1080" cy="1080"/>
              </a:xfrm>
              <a:custGeom>
                <a:avLst/>
                <a:gdLst/>
                <a:ahLst/>
                <a:rect l="l" t="t" r="r" b="b"/>
                <a:pathLst>
                  <a:path w="51" h="5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style>
              <a:lnRef idx="0"/>
              <a:fillRef idx="0"/>
              <a:effectRef idx="0"/>
              <a:fontRef idx="minor"/>
            </p:style>
          </p:sp>
          <p:sp>
            <p:nvSpPr>
              <p:cNvPr id="5290" name="CustomShape 2426"/>
              <p:cNvSpPr/>
              <p:nvPr/>
            </p:nvSpPr>
            <p:spPr>
              <a:xfrm>
                <a:off x="4389480" y="2532240"/>
                <a:ext cx="1080" cy="1440"/>
              </a:xfrm>
              <a:custGeom>
                <a:avLst/>
                <a:gdLst/>
                <a:ahLst/>
                <a:rect l="l" t="t" r="r" b="b"/>
                <a:pathLst>
                  <a:path w="50" h="63">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style>
              <a:lnRef idx="0"/>
              <a:fillRef idx="0"/>
              <a:effectRef idx="0"/>
              <a:fontRef idx="minor"/>
            </p:style>
          </p:sp>
          <p:sp>
            <p:nvSpPr>
              <p:cNvPr id="5291" name="CustomShape 2427"/>
              <p:cNvSpPr/>
              <p:nvPr/>
            </p:nvSpPr>
            <p:spPr>
              <a:xfrm>
                <a:off x="4325040" y="2471760"/>
                <a:ext cx="1440" cy="1080"/>
              </a:xfrm>
              <a:custGeom>
                <a:avLst/>
                <a:gdLst/>
                <a:ahLst/>
                <a:rect l="l" t="t" r="r" b="b"/>
                <a:pathLst>
                  <a:path w="63" h="53">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style>
              <a:lnRef idx="0"/>
              <a:fillRef idx="0"/>
              <a:effectRef idx="0"/>
              <a:fontRef idx="minor"/>
            </p:style>
          </p:sp>
          <p:sp>
            <p:nvSpPr>
              <p:cNvPr id="5292" name="CustomShape 2428"/>
              <p:cNvSpPr/>
              <p:nvPr/>
            </p:nvSpPr>
            <p:spPr>
              <a:xfrm>
                <a:off x="4287600" y="2447640"/>
                <a:ext cx="2520" cy="1440"/>
              </a:xfrm>
              <a:custGeom>
                <a:avLst/>
                <a:gdLst/>
                <a:ahLst/>
                <a:rect l="l" t="t" r="r" b="b"/>
                <a:pathLst>
                  <a:path w="105" h="63">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style>
              <a:lnRef idx="0"/>
              <a:fillRef idx="0"/>
              <a:effectRef idx="0"/>
              <a:fontRef idx="minor"/>
            </p:style>
          </p:sp>
          <p:sp>
            <p:nvSpPr>
              <p:cNvPr id="5293" name="CustomShape 2429"/>
              <p:cNvSpPr/>
              <p:nvPr/>
            </p:nvSpPr>
            <p:spPr>
              <a:xfrm>
                <a:off x="4194360" y="2405160"/>
                <a:ext cx="1080" cy="1080"/>
              </a:xfrm>
              <a:custGeom>
                <a:avLst/>
                <a:gdLst/>
                <a:ahLst/>
                <a:rect l="l" t="t" r="r" b="b"/>
                <a:pathLst>
                  <a:path w="50" h="5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style>
              <a:lnRef idx="0"/>
              <a:fillRef idx="0"/>
              <a:effectRef idx="0"/>
              <a:fontRef idx="minor"/>
            </p:style>
          </p:sp>
          <p:sp>
            <p:nvSpPr>
              <p:cNvPr id="5294" name="CustomShape 2430"/>
              <p:cNvSpPr/>
              <p:nvPr/>
            </p:nvSpPr>
            <p:spPr>
              <a:xfrm>
                <a:off x="4247640" y="2349720"/>
                <a:ext cx="2520" cy="1800"/>
              </a:xfrm>
              <a:custGeom>
                <a:avLst/>
                <a:gdLst/>
                <a:ahLst/>
                <a:rect l="l" t="t" r="r" b="b"/>
                <a:pathLst>
                  <a:path w="108" h="74">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style>
              <a:lnRef idx="0"/>
              <a:fillRef idx="0"/>
              <a:effectRef idx="0"/>
              <a:fontRef idx="minor"/>
            </p:style>
          </p:sp>
          <p:sp>
            <p:nvSpPr>
              <p:cNvPr id="5295" name="CustomShape 2431"/>
              <p:cNvSpPr/>
              <p:nvPr/>
            </p:nvSpPr>
            <p:spPr>
              <a:xfrm>
                <a:off x="4189680" y="2360160"/>
                <a:ext cx="1800" cy="1440"/>
              </a:xfrm>
              <a:custGeom>
                <a:avLst/>
                <a:gdLst/>
                <a:ahLst/>
                <a:rect l="l" t="t" r="r" b="b"/>
                <a:pathLst>
                  <a:path w="74" h="63">
                    <a:moveTo>
                      <a:pt x="37" y="1"/>
                    </a:moveTo>
                    <a:cubicBezTo>
                      <a:pt x="0" y="1"/>
                      <a:pt x="0" y="62"/>
                      <a:pt x="37" y="62"/>
                    </a:cubicBezTo>
                    <a:cubicBezTo>
                      <a:pt x="74" y="62"/>
                      <a:pt x="74" y="1"/>
                      <a:pt x="37" y="1"/>
                    </a:cubicBezTo>
                    <a:close/>
                  </a:path>
                </a:pathLst>
              </a:custGeom>
              <a:solidFill>
                <a:srgbClr val="5f7d95"/>
              </a:solidFill>
              <a:ln>
                <a:noFill/>
              </a:ln>
            </p:spPr>
            <p:style>
              <a:lnRef idx="0"/>
              <a:fillRef idx="0"/>
              <a:effectRef idx="0"/>
              <a:fontRef idx="minor"/>
            </p:style>
          </p:sp>
          <p:sp>
            <p:nvSpPr>
              <p:cNvPr id="5296" name="CustomShape 2432"/>
              <p:cNvSpPr/>
              <p:nvPr/>
            </p:nvSpPr>
            <p:spPr>
              <a:xfrm>
                <a:off x="4522680" y="2657520"/>
                <a:ext cx="19080" cy="16560"/>
              </a:xfrm>
              <a:custGeom>
                <a:avLst/>
                <a:gdLst/>
                <a:ahLst/>
                <a:rect l="l" t="t" r="r" b="b"/>
                <a:pathLst>
                  <a:path w="703" h="612">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style>
              <a:lnRef idx="0"/>
              <a:fillRef idx="0"/>
              <a:effectRef idx="0"/>
              <a:fontRef idx="minor"/>
            </p:style>
          </p:sp>
          <p:sp>
            <p:nvSpPr>
              <p:cNvPr id="5297" name="CustomShape 2433"/>
              <p:cNvSpPr/>
              <p:nvPr/>
            </p:nvSpPr>
            <p:spPr>
              <a:xfrm>
                <a:off x="4435200" y="2609280"/>
                <a:ext cx="19440" cy="16560"/>
              </a:xfrm>
              <a:custGeom>
                <a:avLst/>
                <a:gdLst/>
                <a:ahLst/>
                <a:rect l="l" t="t" r="r" b="b"/>
                <a:pathLst>
                  <a:path w="724" h="609">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style>
              <a:lnRef idx="0"/>
              <a:fillRef idx="0"/>
              <a:effectRef idx="0"/>
              <a:fontRef idx="minor"/>
            </p:style>
          </p:sp>
          <p:sp>
            <p:nvSpPr>
              <p:cNvPr id="5298" name="CustomShape 2434"/>
              <p:cNvSpPr/>
              <p:nvPr/>
            </p:nvSpPr>
            <p:spPr>
              <a:xfrm>
                <a:off x="4495680" y="2612880"/>
                <a:ext cx="2520" cy="1800"/>
              </a:xfrm>
              <a:custGeom>
                <a:avLst/>
                <a:gdLst/>
                <a:ahLst/>
                <a:rect l="l" t="t" r="r" b="b"/>
                <a:pathLst>
                  <a:path w="107" h="73">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style>
              <a:lnRef idx="0"/>
              <a:fillRef idx="0"/>
              <a:effectRef idx="0"/>
              <a:fontRef idx="minor"/>
            </p:style>
          </p:sp>
          <p:sp>
            <p:nvSpPr>
              <p:cNvPr id="5299" name="CustomShape 2435"/>
              <p:cNvSpPr/>
              <p:nvPr/>
            </p:nvSpPr>
            <p:spPr>
              <a:xfrm>
                <a:off x="4584960" y="2750040"/>
                <a:ext cx="20160" cy="17280"/>
              </a:xfrm>
              <a:custGeom>
                <a:avLst/>
                <a:gdLst/>
                <a:ahLst/>
                <a:rect l="l" t="t" r="r" b="b"/>
                <a:pathLst>
                  <a:path w="741" h="636">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style>
              <a:lnRef idx="0"/>
              <a:fillRef idx="0"/>
              <a:effectRef idx="0"/>
              <a:fontRef idx="minor"/>
            </p:style>
          </p:sp>
          <p:sp>
            <p:nvSpPr>
              <p:cNvPr id="5300" name="CustomShape 2436"/>
              <p:cNvSpPr/>
              <p:nvPr/>
            </p:nvSpPr>
            <p:spPr>
              <a:xfrm>
                <a:off x="4419000" y="2689200"/>
                <a:ext cx="20160" cy="16920"/>
              </a:xfrm>
              <a:custGeom>
                <a:avLst/>
                <a:gdLst/>
                <a:ahLst/>
                <a:rect l="l" t="t" r="r" b="b"/>
                <a:pathLst>
                  <a:path w="740" h="633">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style>
              <a:lnRef idx="0"/>
              <a:fillRef idx="0"/>
              <a:effectRef idx="0"/>
              <a:fontRef idx="minor"/>
            </p:style>
          </p:sp>
          <p:sp>
            <p:nvSpPr>
              <p:cNvPr id="5301" name="CustomShape 2437"/>
              <p:cNvSpPr/>
              <p:nvPr/>
            </p:nvSpPr>
            <p:spPr>
              <a:xfrm>
                <a:off x="4461840" y="2659680"/>
                <a:ext cx="19080" cy="15840"/>
              </a:xfrm>
              <a:custGeom>
                <a:avLst/>
                <a:gdLst/>
                <a:ahLst/>
                <a:rect l="l" t="t" r="r" b="b"/>
                <a:pathLst>
                  <a:path w="703" h="593">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style>
              <a:lnRef idx="0"/>
              <a:fillRef idx="0"/>
              <a:effectRef idx="0"/>
              <a:fontRef idx="minor"/>
            </p:style>
          </p:sp>
          <p:sp>
            <p:nvSpPr>
              <p:cNvPr id="5302" name="CustomShape 2438"/>
              <p:cNvSpPr/>
              <p:nvPr/>
            </p:nvSpPr>
            <p:spPr>
              <a:xfrm>
                <a:off x="4622400" y="2594520"/>
                <a:ext cx="16200" cy="16200"/>
              </a:xfrm>
              <a:custGeom>
                <a:avLst/>
                <a:gdLst/>
                <a:ahLst/>
                <a:rect l="l" t="t" r="r" b="b"/>
                <a:pathLst>
                  <a:path w="604" h="605">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style>
              <a:lnRef idx="0"/>
              <a:fillRef idx="0"/>
              <a:effectRef idx="0"/>
              <a:fontRef idx="minor"/>
            </p:style>
          </p:sp>
          <p:sp>
            <p:nvSpPr>
              <p:cNvPr id="5303" name="CustomShape 2439"/>
              <p:cNvSpPr/>
              <p:nvPr/>
            </p:nvSpPr>
            <p:spPr>
              <a:xfrm>
                <a:off x="4353120" y="2031480"/>
                <a:ext cx="18360" cy="15840"/>
              </a:xfrm>
              <a:custGeom>
                <a:avLst/>
                <a:gdLst/>
                <a:ahLst/>
                <a:rect l="l" t="t" r="r" b="b"/>
                <a:pathLst>
                  <a:path w="679" h="586">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style>
              <a:lnRef idx="0"/>
              <a:fillRef idx="0"/>
              <a:effectRef idx="0"/>
              <a:fontRef idx="minor"/>
            </p:style>
          </p:sp>
          <p:sp>
            <p:nvSpPr>
              <p:cNvPr id="5304" name="CustomShape 2440"/>
              <p:cNvSpPr/>
              <p:nvPr/>
            </p:nvSpPr>
            <p:spPr>
              <a:xfrm>
                <a:off x="4165200" y="2273040"/>
                <a:ext cx="2520" cy="1800"/>
              </a:xfrm>
              <a:custGeom>
                <a:avLst/>
                <a:gdLst/>
                <a:ahLst/>
                <a:rect l="l" t="t" r="r" b="b"/>
                <a:pathLst>
                  <a:path w="108" h="74">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style>
              <a:lnRef idx="0"/>
              <a:fillRef idx="0"/>
              <a:effectRef idx="0"/>
              <a:fontRef idx="minor"/>
            </p:style>
          </p:sp>
          <p:sp>
            <p:nvSpPr>
              <p:cNvPr id="5305" name="CustomShape 2441"/>
              <p:cNvSpPr/>
              <p:nvPr/>
            </p:nvSpPr>
            <p:spPr>
              <a:xfrm>
                <a:off x="4351680" y="2256480"/>
                <a:ext cx="2520" cy="2160"/>
              </a:xfrm>
              <a:custGeom>
                <a:avLst/>
                <a:gdLst/>
                <a:ahLst/>
                <a:rect l="l" t="t" r="r" b="b"/>
                <a:pathLst>
                  <a:path w="100" h="97">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style>
              <a:lnRef idx="0"/>
              <a:fillRef idx="0"/>
              <a:effectRef idx="0"/>
              <a:fontRef idx="minor"/>
            </p:style>
          </p:sp>
          <p:sp>
            <p:nvSpPr>
              <p:cNvPr id="5306" name="CustomShape 2442"/>
              <p:cNvSpPr/>
              <p:nvPr/>
            </p:nvSpPr>
            <p:spPr>
              <a:xfrm>
                <a:off x="4273200" y="2299680"/>
                <a:ext cx="21600" cy="18720"/>
              </a:xfrm>
              <a:custGeom>
                <a:avLst/>
                <a:gdLst/>
                <a:ahLst/>
                <a:rect l="l" t="t" r="r" b="b"/>
                <a:pathLst>
                  <a:path w="802" h="696">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style>
              <a:lnRef idx="0"/>
              <a:fillRef idx="0"/>
              <a:effectRef idx="0"/>
              <a:fontRef idx="minor"/>
            </p:style>
          </p:sp>
          <p:sp>
            <p:nvSpPr>
              <p:cNvPr id="5307" name="CustomShape 2443"/>
              <p:cNvSpPr/>
              <p:nvPr/>
            </p:nvSpPr>
            <p:spPr>
              <a:xfrm>
                <a:off x="4197600" y="2251440"/>
                <a:ext cx="18000" cy="15840"/>
              </a:xfrm>
              <a:custGeom>
                <a:avLst/>
                <a:gdLst/>
                <a:ahLst/>
                <a:rect l="l" t="t" r="r" b="b"/>
                <a:pathLst>
                  <a:path w="667" h="583">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style>
              <a:lnRef idx="0"/>
              <a:fillRef idx="0"/>
              <a:effectRef idx="0"/>
              <a:fontRef idx="minor"/>
            </p:style>
          </p:sp>
          <p:sp>
            <p:nvSpPr>
              <p:cNvPr id="5308" name="CustomShape 2444"/>
              <p:cNvSpPr/>
              <p:nvPr/>
            </p:nvSpPr>
            <p:spPr>
              <a:xfrm>
                <a:off x="4399200" y="2098440"/>
                <a:ext cx="2520" cy="1800"/>
              </a:xfrm>
              <a:custGeom>
                <a:avLst/>
                <a:gdLst/>
                <a:ahLst/>
                <a:rect l="l" t="t" r="r" b="b"/>
                <a:pathLst>
                  <a:path w="107" h="74">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style>
              <a:lnRef idx="0"/>
              <a:fillRef idx="0"/>
              <a:effectRef idx="0"/>
              <a:fontRef idx="minor"/>
            </p:style>
          </p:sp>
          <p:sp>
            <p:nvSpPr>
              <p:cNvPr id="5309" name="CustomShape 2445"/>
              <p:cNvSpPr/>
              <p:nvPr/>
            </p:nvSpPr>
            <p:spPr>
              <a:xfrm>
                <a:off x="4589640" y="2095560"/>
                <a:ext cx="2520" cy="2520"/>
              </a:xfrm>
              <a:custGeom>
                <a:avLst/>
                <a:gdLst/>
                <a:ahLst/>
                <a:rect l="l" t="t" r="r" b="b"/>
                <a:pathLst>
                  <a:path w="99" h="10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style>
              <a:lnRef idx="0"/>
              <a:fillRef idx="0"/>
              <a:effectRef idx="0"/>
              <a:fontRef idx="minor"/>
            </p:style>
          </p:sp>
          <p:sp>
            <p:nvSpPr>
              <p:cNvPr id="5310" name="CustomShape 2446"/>
              <p:cNvSpPr/>
              <p:nvPr/>
            </p:nvSpPr>
            <p:spPr>
              <a:xfrm>
                <a:off x="4598280" y="2032560"/>
                <a:ext cx="12600" cy="10440"/>
              </a:xfrm>
              <a:custGeom>
                <a:avLst/>
                <a:gdLst/>
                <a:ahLst/>
                <a:rect l="l" t="t" r="r" b="b"/>
                <a:pathLst>
                  <a:path w="466" h="398">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style>
              <a:lnRef idx="0"/>
              <a:fillRef idx="0"/>
              <a:effectRef idx="0"/>
              <a:fontRef idx="minor"/>
            </p:style>
          </p:sp>
          <p:sp>
            <p:nvSpPr>
              <p:cNvPr id="5311" name="CustomShape 2447"/>
              <p:cNvSpPr/>
              <p:nvPr/>
            </p:nvSpPr>
            <p:spPr>
              <a:xfrm>
                <a:off x="4538880" y="2148840"/>
                <a:ext cx="2520" cy="1800"/>
              </a:xfrm>
              <a:custGeom>
                <a:avLst/>
                <a:gdLst/>
                <a:ahLst/>
                <a:rect l="l" t="t" r="r" b="b"/>
                <a:pathLst>
                  <a:path w="107" h="74">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style>
              <a:lnRef idx="0"/>
              <a:fillRef idx="0"/>
              <a:effectRef idx="0"/>
              <a:fontRef idx="minor"/>
            </p:style>
          </p:sp>
          <p:sp>
            <p:nvSpPr>
              <p:cNvPr id="5312" name="CustomShape 2448"/>
              <p:cNvSpPr/>
              <p:nvPr/>
            </p:nvSpPr>
            <p:spPr>
              <a:xfrm>
                <a:off x="4456800" y="2031120"/>
                <a:ext cx="13320" cy="10800"/>
              </a:xfrm>
              <a:custGeom>
                <a:avLst/>
                <a:gdLst/>
                <a:ahLst/>
                <a:rect l="l" t="t" r="r" b="b"/>
                <a:pathLst>
                  <a:path w="494" h="408">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style>
              <a:lnRef idx="0"/>
              <a:fillRef idx="0"/>
              <a:effectRef idx="0"/>
              <a:fontRef idx="minor"/>
            </p:style>
          </p:sp>
          <p:sp>
            <p:nvSpPr>
              <p:cNvPr id="5313" name="CustomShape 2449"/>
              <p:cNvSpPr/>
              <p:nvPr/>
            </p:nvSpPr>
            <p:spPr>
              <a:xfrm>
                <a:off x="4940280" y="2130120"/>
                <a:ext cx="2880" cy="2520"/>
              </a:xfrm>
              <a:custGeom>
                <a:avLst/>
                <a:gdLst/>
                <a:ahLst/>
                <a:rect l="l" t="t" r="r" b="b"/>
                <a:pathLst>
                  <a:path w="112" h="10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style>
              <a:lnRef idx="0"/>
              <a:fillRef idx="0"/>
              <a:effectRef idx="0"/>
              <a:fontRef idx="minor"/>
            </p:style>
          </p:sp>
          <p:sp>
            <p:nvSpPr>
              <p:cNvPr id="5314" name="CustomShape 2450"/>
              <p:cNvSpPr/>
              <p:nvPr/>
            </p:nvSpPr>
            <p:spPr>
              <a:xfrm>
                <a:off x="4253760" y="2423160"/>
                <a:ext cx="2520" cy="1800"/>
              </a:xfrm>
              <a:custGeom>
                <a:avLst/>
                <a:gdLst/>
                <a:ahLst/>
                <a:rect l="l" t="t" r="r" b="b"/>
                <a:pathLst>
                  <a:path w="107" h="74">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style>
              <a:lnRef idx="0"/>
              <a:fillRef idx="0"/>
              <a:effectRef idx="0"/>
              <a:fontRef idx="minor"/>
            </p:style>
          </p:sp>
          <p:sp>
            <p:nvSpPr>
              <p:cNvPr id="5315" name="CustomShape 2451"/>
              <p:cNvSpPr/>
              <p:nvPr/>
            </p:nvSpPr>
            <p:spPr>
              <a:xfrm>
                <a:off x="4338000" y="2462040"/>
                <a:ext cx="2520" cy="1800"/>
              </a:xfrm>
              <a:custGeom>
                <a:avLst/>
                <a:gdLst/>
                <a:ahLst/>
                <a:rect l="l" t="t" r="r" b="b"/>
                <a:pathLst>
                  <a:path w="107" h="74">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style>
              <a:lnRef idx="0"/>
              <a:fillRef idx="0"/>
              <a:effectRef idx="0"/>
              <a:fontRef idx="minor"/>
            </p:style>
          </p:sp>
          <p:sp>
            <p:nvSpPr>
              <p:cNvPr id="5316" name="CustomShape 2452"/>
              <p:cNvSpPr/>
              <p:nvPr/>
            </p:nvSpPr>
            <p:spPr>
              <a:xfrm>
                <a:off x="4289040" y="2422800"/>
                <a:ext cx="2520" cy="1800"/>
              </a:xfrm>
              <a:custGeom>
                <a:avLst/>
                <a:gdLst/>
                <a:ahLst/>
                <a:rect l="l" t="t" r="r" b="b"/>
                <a:pathLst>
                  <a:path w="108" h="73">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style>
              <a:lnRef idx="0"/>
              <a:fillRef idx="0"/>
              <a:effectRef idx="0"/>
              <a:fontRef idx="minor"/>
            </p:style>
          </p:sp>
          <p:sp>
            <p:nvSpPr>
              <p:cNvPr id="5317" name="CustomShape 2453"/>
              <p:cNvSpPr/>
              <p:nvPr/>
            </p:nvSpPr>
            <p:spPr>
              <a:xfrm>
                <a:off x="4802760" y="1938960"/>
                <a:ext cx="2520" cy="1800"/>
              </a:xfrm>
              <a:custGeom>
                <a:avLst/>
                <a:gdLst/>
                <a:ahLst/>
                <a:rect l="l" t="t" r="r" b="b"/>
                <a:pathLst>
                  <a:path w="107" h="74">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style>
              <a:lnRef idx="0"/>
              <a:fillRef idx="0"/>
              <a:effectRef idx="0"/>
              <a:fontRef idx="minor"/>
            </p:style>
          </p:sp>
          <p:sp>
            <p:nvSpPr>
              <p:cNvPr id="5318" name="CustomShape 2454"/>
              <p:cNvSpPr/>
              <p:nvPr/>
            </p:nvSpPr>
            <p:spPr>
              <a:xfrm>
                <a:off x="4615560" y="2015640"/>
                <a:ext cx="2520" cy="2520"/>
              </a:xfrm>
              <a:custGeom>
                <a:avLst/>
                <a:gdLst/>
                <a:ahLst/>
                <a:rect l="l" t="t" r="r" b="b"/>
                <a:pathLst>
                  <a:path w="100" h="99">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style>
              <a:lnRef idx="0"/>
              <a:fillRef idx="0"/>
              <a:effectRef idx="0"/>
              <a:fontRef idx="minor"/>
            </p:style>
          </p:sp>
          <p:sp>
            <p:nvSpPr>
              <p:cNvPr id="5319" name="CustomShape 2455"/>
              <p:cNvSpPr/>
              <p:nvPr/>
            </p:nvSpPr>
            <p:spPr>
              <a:xfrm>
                <a:off x="4631400" y="1940400"/>
                <a:ext cx="2520" cy="2520"/>
              </a:xfrm>
              <a:custGeom>
                <a:avLst/>
                <a:gdLst/>
                <a:ahLst/>
                <a:rect l="l" t="t" r="r" b="b"/>
                <a:pathLst>
                  <a:path w="100" h="10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style>
              <a:lnRef idx="0"/>
              <a:fillRef idx="0"/>
              <a:effectRef idx="0"/>
              <a:fontRef idx="minor"/>
            </p:style>
          </p:sp>
          <p:sp>
            <p:nvSpPr>
              <p:cNvPr id="5320" name="CustomShape 2456"/>
              <p:cNvSpPr/>
              <p:nvPr/>
            </p:nvSpPr>
            <p:spPr>
              <a:xfrm>
                <a:off x="4510440" y="2134800"/>
                <a:ext cx="2520" cy="1440"/>
              </a:xfrm>
              <a:custGeom>
                <a:avLst/>
                <a:gdLst/>
                <a:ahLst/>
                <a:rect l="l" t="t" r="r" b="b"/>
                <a:pathLst>
                  <a:path w="105" h="68">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style>
              <a:lnRef idx="0"/>
              <a:fillRef idx="0"/>
              <a:effectRef idx="0"/>
              <a:fontRef idx="minor"/>
            </p:style>
          </p:sp>
          <p:sp>
            <p:nvSpPr>
              <p:cNvPr id="5321" name="CustomShape 2457"/>
              <p:cNvSpPr/>
              <p:nvPr/>
            </p:nvSpPr>
            <p:spPr>
              <a:xfrm>
                <a:off x="4312800" y="2412720"/>
                <a:ext cx="2520" cy="2160"/>
              </a:xfrm>
              <a:custGeom>
                <a:avLst/>
                <a:gdLst/>
                <a:ahLst/>
                <a:rect l="l" t="t" r="r" b="b"/>
                <a:pathLst>
                  <a:path w="99" h="87">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style>
              <a:lnRef idx="0"/>
              <a:fillRef idx="0"/>
              <a:effectRef idx="0"/>
              <a:fontRef idx="minor"/>
            </p:style>
          </p:sp>
          <p:sp>
            <p:nvSpPr>
              <p:cNvPr id="5322" name="CustomShape 2458"/>
              <p:cNvSpPr/>
              <p:nvPr/>
            </p:nvSpPr>
            <p:spPr>
              <a:xfrm>
                <a:off x="4299120" y="2126160"/>
                <a:ext cx="15480" cy="13680"/>
              </a:xfrm>
              <a:custGeom>
                <a:avLst/>
                <a:gdLst/>
                <a:ahLst/>
                <a:rect l="l" t="t" r="r" b="b"/>
                <a:pathLst>
                  <a:path w="580" h="508">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style>
              <a:lnRef idx="0"/>
              <a:fillRef idx="0"/>
              <a:effectRef idx="0"/>
              <a:fontRef idx="minor"/>
            </p:style>
          </p:sp>
          <p:sp>
            <p:nvSpPr>
              <p:cNvPr id="5323" name="CustomShape 2459"/>
              <p:cNvSpPr/>
              <p:nvPr/>
            </p:nvSpPr>
            <p:spPr>
              <a:xfrm>
                <a:off x="4204440" y="2148120"/>
                <a:ext cx="2160" cy="1800"/>
              </a:xfrm>
              <a:custGeom>
                <a:avLst/>
                <a:gdLst/>
                <a:ahLst/>
                <a:rect l="l" t="t" r="r" b="b"/>
                <a:pathLst>
                  <a:path w="98" h="74">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style>
              <a:lnRef idx="0"/>
              <a:fillRef idx="0"/>
              <a:effectRef idx="0"/>
              <a:fontRef idx="minor"/>
            </p:style>
          </p:sp>
          <p:sp>
            <p:nvSpPr>
              <p:cNvPr id="5324" name="CustomShape 2460"/>
              <p:cNvSpPr/>
              <p:nvPr/>
            </p:nvSpPr>
            <p:spPr>
              <a:xfrm>
                <a:off x="4304520" y="2070360"/>
                <a:ext cx="2520" cy="2520"/>
              </a:xfrm>
              <a:custGeom>
                <a:avLst/>
                <a:gdLst/>
                <a:ahLst/>
                <a:rect l="l" t="t" r="r" b="b"/>
                <a:pathLst>
                  <a:path w="100" h="99">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style>
              <a:lnRef idx="0"/>
              <a:fillRef idx="0"/>
              <a:effectRef idx="0"/>
              <a:fontRef idx="minor"/>
            </p:style>
          </p:sp>
          <p:sp>
            <p:nvSpPr>
              <p:cNvPr id="5325" name="CustomShape 2461"/>
              <p:cNvSpPr/>
              <p:nvPr/>
            </p:nvSpPr>
            <p:spPr>
              <a:xfrm>
                <a:off x="4541400" y="2100600"/>
                <a:ext cx="19440" cy="16560"/>
              </a:xfrm>
              <a:custGeom>
                <a:avLst/>
                <a:gdLst/>
                <a:ahLst/>
                <a:rect l="l" t="t" r="r" b="b"/>
                <a:pathLst>
                  <a:path w="724" h="613">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style>
              <a:lnRef idx="0"/>
              <a:fillRef idx="0"/>
              <a:effectRef idx="0"/>
              <a:fontRef idx="minor"/>
            </p:style>
          </p:sp>
          <p:sp>
            <p:nvSpPr>
              <p:cNvPr id="5326" name="CustomShape 2462"/>
              <p:cNvSpPr/>
              <p:nvPr/>
            </p:nvSpPr>
            <p:spPr>
              <a:xfrm>
                <a:off x="4476960" y="2171160"/>
                <a:ext cx="2520" cy="1800"/>
              </a:xfrm>
              <a:custGeom>
                <a:avLst/>
                <a:gdLst/>
                <a:ahLst/>
                <a:rect l="l" t="t" r="r" b="b"/>
                <a:pathLst>
                  <a:path w="107" h="74">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style>
              <a:lnRef idx="0"/>
              <a:fillRef idx="0"/>
              <a:effectRef idx="0"/>
              <a:fontRef idx="minor"/>
            </p:style>
          </p:sp>
          <p:sp>
            <p:nvSpPr>
              <p:cNvPr id="5327" name="CustomShape 2463"/>
              <p:cNvSpPr/>
              <p:nvPr/>
            </p:nvSpPr>
            <p:spPr>
              <a:xfrm>
                <a:off x="4373280" y="2568960"/>
                <a:ext cx="19080" cy="16200"/>
              </a:xfrm>
              <a:custGeom>
                <a:avLst/>
                <a:gdLst/>
                <a:ahLst/>
                <a:rect l="l" t="t" r="r" b="b"/>
                <a:pathLst>
                  <a:path w="703" h="604">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style>
              <a:lnRef idx="0"/>
              <a:fillRef idx="0"/>
              <a:effectRef idx="0"/>
              <a:fontRef idx="minor"/>
            </p:style>
          </p:sp>
          <p:sp>
            <p:nvSpPr>
              <p:cNvPr id="5328" name="CustomShape 2464"/>
              <p:cNvSpPr/>
              <p:nvPr/>
            </p:nvSpPr>
            <p:spPr>
              <a:xfrm>
                <a:off x="4570920" y="2656080"/>
                <a:ext cx="21960" cy="18720"/>
              </a:xfrm>
              <a:custGeom>
                <a:avLst/>
                <a:gdLst/>
                <a:ahLst/>
                <a:rect l="l" t="t" r="r" b="b"/>
                <a:pathLst>
                  <a:path w="814" h="695">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style>
              <a:lnRef idx="0"/>
              <a:fillRef idx="0"/>
              <a:effectRef idx="0"/>
              <a:fontRef idx="minor"/>
            </p:style>
          </p:sp>
          <p:sp>
            <p:nvSpPr>
              <p:cNvPr id="5329" name="CustomShape 2465"/>
              <p:cNvSpPr/>
              <p:nvPr/>
            </p:nvSpPr>
            <p:spPr>
              <a:xfrm>
                <a:off x="4520160" y="2729520"/>
                <a:ext cx="18360" cy="15840"/>
              </a:xfrm>
              <a:custGeom>
                <a:avLst/>
                <a:gdLst/>
                <a:ahLst/>
                <a:rect l="l" t="t" r="r" b="b"/>
                <a:pathLst>
                  <a:path w="679" h="582">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style>
              <a:lnRef idx="0"/>
              <a:fillRef idx="0"/>
              <a:effectRef idx="0"/>
              <a:fontRef idx="minor"/>
            </p:style>
          </p:sp>
          <p:sp>
            <p:nvSpPr>
              <p:cNvPr id="5330" name="CustomShape 2466"/>
              <p:cNvSpPr/>
              <p:nvPr/>
            </p:nvSpPr>
            <p:spPr>
              <a:xfrm>
                <a:off x="5232600" y="2675880"/>
                <a:ext cx="19800" cy="16920"/>
              </a:xfrm>
              <a:custGeom>
                <a:avLst/>
                <a:gdLst/>
                <a:ahLst/>
                <a:rect l="l" t="t" r="r" b="b"/>
                <a:pathLst>
                  <a:path w="728" h="624">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style>
              <a:lnRef idx="0"/>
              <a:fillRef idx="0"/>
              <a:effectRef idx="0"/>
              <a:fontRef idx="minor"/>
            </p:style>
          </p:sp>
          <p:sp>
            <p:nvSpPr>
              <p:cNvPr id="5331" name="CustomShape 2467"/>
              <p:cNvSpPr/>
              <p:nvPr/>
            </p:nvSpPr>
            <p:spPr>
              <a:xfrm>
                <a:off x="5541840" y="2172240"/>
                <a:ext cx="19800" cy="16560"/>
              </a:xfrm>
              <a:custGeom>
                <a:avLst/>
                <a:gdLst/>
                <a:ahLst/>
                <a:rect l="l" t="t" r="r" b="b"/>
                <a:pathLst>
                  <a:path w="736" h="613">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style>
              <a:lnRef idx="0"/>
              <a:fillRef idx="0"/>
              <a:effectRef idx="0"/>
              <a:fontRef idx="minor"/>
            </p:style>
          </p:sp>
          <p:sp>
            <p:nvSpPr>
              <p:cNvPr id="5332" name="CustomShape 2468"/>
              <p:cNvSpPr/>
              <p:nvPr/>
            </p:nvSpPr>
            <p:spPr>
              <a:xfrm>
                <a:off x="4649040" y="2728440"/>
                <a:ext cx="19080" cy="16200"/>
              </a:xfrm>
              <a:custGeom>
                <a:avLst/>
                <a:gdLst/>
                <a:ahLst/>
                <a:rect l="l" t="t" r="r" b="b"/>
                <a:pathLst>
                  <a:path w="703" h="60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style>
              <a:lnRef idx="0"/>
              <a:fillRef idx="0"/>
              <a:effectRef idx="0"/>
              <a:fontRef idx="minor"/>
            </p:style>
          </p:sp>
          <p:sp>
            <p:nvSpPr>
              <p:cNvPr id="5333" name="CustomShape 2469"/>
              <p:cNvSpPr/>
              <p:nvPr/>
            </p:nvSpPr>
            <p:spPr>
              <a:xfrm>
                <a:off x="5013360" y="2304720"/>
                <a:ext cx="21960" cy="18720"/>
              </a:xfrm>
              <a:custGeom>
                <a:avLst/>
                <a:gdLst/>
                <a:ahLst/>
                <a:rect l="l" t="t" r="r" b="b"/>
                <a:pathLst>
                  <a:path w="814" h="691">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style>
              <a:lnRef idx="0"/>
              <a:fillRef idx="0"/>
              <a:effectRef idx="0"/>
              <a:fontRef idx="minor"/>
            </p:style>
          </p:sp>
          <p:sp>
            <p:nvSpPr>
              <p:cNvPr id="5334" name="CustomShape 2470"/>
              <p:cNvSpPr/>
              <p:nvPr/>
            </p:nvSpPr>
            <p:spPr>
              <a:xfrm>
                <a:off x="4392360" y="2187000"/>
                <a:ext cx="12240" cy="10800"/>
              </a:xfrm>
              <a:custGeom>
                <a:avLst/>
                <a:gdLst/>
                <a:ahLst/>
                <a:rect l="l" t="t" r="r" b="b"/>
                <a:pathLst>
                  <a:path w="457" h="404">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style>
              <a:lnRef idx="0"/>
              <a:fillRef idx="0"/>
              <a:effectRef idx="0"/>
              <a:fontRef idx="minor"/>
            </p:style>
          </p:sp>
          <p:sp>
            <p:nvSpPr>
              <p:cNvPr id="5335" name="CustomShape 2471"/>
              <p:cNvSpPr/>
              <p:nvPr/>
            </p:nvSpPr>
            <p:spPr>
              <a:xfrm>
                <a:off x="4869720" y="1941480"/>
                <a:ext cx="18720" cy="16200"/>
              </a:xfrm>
              <a:custGeom>
                <a:avLst/>
                <a:gdLst/>
                <a:ahLst/>
                <a:rect l="l" t="t" r="r" b="b"/>
                <a:pathLst>
                  <a:path w="691" h="604">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style>
              <a:lnRef idx="0"/>
              <a:fillRef idx="0"/>
              <a:effectRef idx="0"/>
              <a:fontRef idx="minor"/>
            </p:style>
          </p:sp>
          <p:sp>
            <p:nvSpPr>
              <p:cNvPr id="5336" name="CustomShape 2472"/>
              <p:cNvSpPr/>
              <p:nvPr/>
            </p:nvSpPr>
            <p:spPr>
              <a:xfrm>
                <a:off x="4304520" y="2256840"/>
                <a:ext cx="2520" cy="2160"/>
              </a:xfrm>
              <a:custGeom>
                <a:avLst/>
                <a:gdLst/>
                <a:ahLst/>
                <a:rect l="l" t="t" r="r" b="b"/>
                <a:pathLst>
                  <a:path w="100" h="94">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style>
              <a:lnRef idx="0"/>
              <a:fillRef idx="0"/>
              <a:effectRef idx="0"/>
              <a:fontRef idx="minor"/>
            </p:style>
          </p:sp>
          <p:sp>
            <p:nvSpPr>
              <p:cNvPr id="5337" name="CustomShape 2473"/>
              <p:cNvSpPr/>
              <p:nvPr/>
            </p:nvSpPr>
            <p:spPr>
              <a:xfrm>
                <a:off x="4241880" y="2061000"/>
                <a:ext cx="15480" cy="13320"/>
              </a:xfrm>
              <a:custGeom>
                <a:avLst/>
                <a:gdLst/>
                <a:ahLst/>
                <a:rect l="l" t="t" r="r" b="b"/>
                <a:pathLst>
                  <a:path w="580" h="499">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style>
              <a:lnRef idx="0"/>
              <a:fillRef idx="0"/>
              <a:effectRef idx="0"/>
              <a:fontRef idx="minor"/>
            </p:style>
          </p:sp>
          <p:sp>
            <p:nvSpPr>
              <p:cNvPr id="5338" name="CustomShape 2474"/>
              <p:cNvSpPr/>
              <p:nvPr/>
            </p:nvSpPr>
            <p:spPr>
              <a:xfrm>
                <a:off x="4199400" y="2314800"/>
                <a:ext cx="21600" cy="18720"/>
              </a:xfrm>
              <a:custGeom>
                <a:avLst/>
                <a:gdLst/>
                <a:ahLst/>
                <a:rect l="l" t="t" r="r" b="b"/>
                <a:pathLst>
                  <a:path w="802" h="69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style>
              <a:lnRef idx="0"/>
              <a:fillRef idx="0"/>
              <a:effectRef idx="0"/>
              <a:fontRef idx="minor"/>
            </p:style>
          </p:sp>
          <p:sp>
            <p:nvSpPr>
              <p:cNvPr id="5339" name="CustomShape 2475"/>
              <p:cNvSpPr/>
              <p:nvPr/>
            </p:nvSpPr>
            <p:spPr>
              <a:xfrm>
                <a:off x="4347360" y="2086200"/>
                <a:ext cx="15480" cy="13320"/>
              </a:xfrm>
              <a:custGeom>
                <a:avLst/>
                <a:gdLst/>
                <a:ahLst/>
                <a:rect l="l" t="t" r="r" b="b"/>
                <a:pathLst>
                  <a:path w="580" h="499">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style>
              <a:lnRef idx="0"/>
              <a:fillRef idx="0"/>
              <a:effectRef idx="0"/>
              <a:fontRef idx="minor"/>
            </p:style>
          </p:sp>
          <p:sp>
            <p:nvSpPr>
              <p:cNvPr id="5340" name="CustomShape 2476"/>
              <p:cNvSpPr/>
              <p:nvPr/>
            </p:nvSpPr>
            <p:spPr>
              <a:xfrm>
                <a:off x="4602240" y="2144160"/>
                <a:ext cx="19080" cy="16200"/>
              </a:xfrm>
              <a:custGeom>
                <a:avLst/>
                <a:gdLst/>
                <a:ahLst/>
                <a:rect l="l" t="t" r="r" b="b"/>
                <a:pathLst>
                  <a:path w="700" h="60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style>
              <a:lnRef idx="0"/>
              <a:fillRef idx="0"/>
              <a:effectRef idx="0"/>
              <a:fontRef idx="minor"/>
            </p:style>
          </p:sp>
          <p:sp>
            <p:nvSpPr>
              <p:cNvPr id="5341" name="CustomShape 2477"/>
              <p:cNvSpPr/>
              <p:nvPr/>
            </p:nvSpPr>
            <p:spPr>
              <a:xfrm>
                <a:off x="4339800" y="2217240"/>
                <a:ext cx="18360" cy="15840"/>
              </a:xfrm>
              <a:custGeom>
                <a:avLst/>
                <a:gdLst/>
                <a:ahLst/>
                <a:rect l="l" t="t" r="r" b="b"/>
                <a:pathLst>
                  <a:path w="679" h="583">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style>
              <a:lnRef idx="0"/>
              <a:fillRef idx="0"/>
              <a:effectRef idx="0"/>
              <a:fontRef idx="minor"/>
            </p:style>
          </p:sp>
          <p:sp>
            <p:nvSpPr>
              <p:cNvPr id="5342" name="CustomShape 2478"/>
              <p:cNvSpPr/>
              <p:nvPr/>
            </p:nvSpPr>
            <p:spPr>
              <a:xfrm>
                <a:off x="4403880" y="2385720"/>
                <a:ext cx="19800" cy="16920"/>
              </a:xfrm>
              <a:custGeom>
                <a:avLst/>
                <a:gdLst/>
                <a:ahLst/>
                <a:rect l="l" t="t" r="r" b="b"/>
                <a:pathLst>
                  <a:path w="728" h="622">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style>
              <a:lnRef idx="0"/>
              <a:fillRef idx="0"/>
              <a:effectRef idx="0"/>
              <a:fontRef idx="minor"/>
            </p:style>
          </p:sp>
          <p:sp>
            <p:nvSpPr>
              <p:cNvPr id="5343" name="CustomShape 2479"/>
              <p:cNvSpPr/>
              <p:nvPr/>
            </p:nvSpPr>
            <p:spPr>
              <a:xfrm>
                <a:off x="4353840" y="2310120"/>
                <a:ext cx="19080" cy="16200"/>
              </a:xfrm>
              <a:custGeom>
                <a:avLst/>
                <a:gdLst/>
                <a:ahLst/>
                <a:rect l="l" t="t" r="r" b="b"/>
                <a:pathLst>
                  <a:path w="704" h="607">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style>
              <a:lnRef idx="0"/>
              <a:fillRef idx="0"/>
              <a:effectRef idx="0"/>
              <a:fontRef idx="minor"/>
            </p:style>
          </p:sp>
          <p:sp>
            <p:nvSpPr>
              <p:cNvPr id="5344" name="CustomShape 2480"/>
              <p:cNvSpPr/>
              <p:nvPr/>
            </p:nvSpPr>
            <p:spPr>
              <a:xfrm>
                <a:off x="4438440" y="2216880"/>
                <a:ext cx="20160" cy="17280"/>
              </a:xfrm>
              <a:custGeom>
                <a:avLst/>
                <a:gdLst/>
                <a:ahLst/>
                <a:rect l="l" t="t" r="r" b="b"/>
                <a:pathLst>
                  <a:path w="741" h="637">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style>
              <a:lnRef idx="0"/>
              <a:fillRef idx="0"/>
              <a:effectRef idx="0"/>
              <a:fontRef idx="minor"/>
            </p:style>
          </p:sp>
          <p:sp>
            <p:nvSpPr>
              <p:cNvPr id="5345" name="CustomShape 2481"/>
              <p:cNvSpPr/>
              <p:nvPr/>
            </p:nvSpPr>
            <p:spPr>
              <a:xfrm>
                <a:off x="4269600" y="2181240"/>
                <a:ext cx="16200" cy="14040"/>
              </a:xfrm>
              <a:custGeom>
                <a:avLst/>
                <a:gdLst/>
                <a:ahLst/>
                <a:rect l="l" t="t" r="r" b="b"/>
                <a:pathLst>
                  <a:path w="605" h="52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style>
              <a:lnRef idx="0"/>
              <a:fillRef idx="0"/>
              <a:effectRef idx="0"/>
              <a:fontRef idx="minor"/>
            </p:style>
          </p:sp>
          <p:sp>
            <p:nvSpPr>
              <p:cNvPr id="5346" name="CustomShape 2482"/>
              <p:cNvSpPr/>
              <p:nvPr/>
            </p:nvSpPr>
            <p:spPr>
              <a:xfrm>
                <a:off x="4209480" y="2188440"/>
                <a:ext cx="15840" cy="13680"/>
              </a:xfrm>
              <a:custGeom>
                <a:avLst/>
                <a:gdLst/>
                <a:ahLst/>
                <a:rect l="l" t="t" r="r" b="b"/>
                <a:pathLst>
                  <a:path w="592" h="508">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style>
              <a:lnRef idx="0"/>
              <a:fillRef idx="0"/>
              <a:effectRef idx="0"/>
              <a:fontRef idx="minor"/>
            </p:style>
          </p:sp>
          <p:sp>
            <p:nvSpPr>
              <p:cNvPr id="5347" name="CustomShape 2483"/>
              <p:cNvSpPr/>
              <p:nvPr/>
            </p:nvSpPr>
            <p:spPr>
              <a:xfrm>
                <a:off x="4528800" y="2178000"/>
                <a:ext cx="19080" cy="16200"/>
              </a:xfrm>
              <a:custGeom>
                <a:avLst/>
                <a:gdLst/>
                <a:ahLst/>
                <a:rect l="l" t="t" r="r" b="b"/>
                <a:pathLst>
                  <a:path w="703" h="607">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style>
              <a:lnRef idx="0"/>
              <a:fillRef idx="0"/>
              <a:effectRef idx="0"/>
              <a:fontRef idx="minor"/>
            </p:style>
          </p:sp>
          <p:sp>
            <p:nvSpPr>
              <p:cNvPr id="5348" name="CustomShape 2484"/>
              <p:cNvSpPr/>
              <p:nvPr/>
            </p:nvSpPr>
            <p:spPr>
              <a:xfrm>
                <a:off x="4720320" y="1951560"/>
                <a:ext cx="2520" cy="2160"/>
              </a:xfrm>
              <a:custGeom>
                <a:avLst/>
                <a:gdLst/>
                <a:ahLst/>
                <a:rect l="l" t="t" r="r" b="b"/>
                <a:pathLst>
                  <a:path w="100" h="87">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style>
              <a:lnRef idx="0"/>
              <a:fillRef idx="0"/>
              <a:effectRef idx="0"/>
              <a:fontRef idx="minor"/>
            </p:style>
          </p:sp>
          <p:sp>
            <p:nvSpPr>
              <p:cNvPr id="5349" name="CustomShape 2485"/>
              <p:cNvSpPr/>
              <p:nvPr/>
            </p:nvSpPr>
            <p:spPr>
              <a:xfrm>
                <a:off x="4572720" y="2834280"/>
                <a:ext cx="2520" cy="1800"/>
              </a:xfrm>
              <a:custGeom>
                <a:avLst/>
                <a:gdLst/>
                <a:ahLst/>
                <a:rect l="l" t="t" r="r" b="b"/>
                <a:pathLst>
                  <a:path w="104" h="74">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style>
              <a:lnRef idx="0"/>
              <a:fillRef idx="0"/>
              <a:effectRef idx="0"/>
              <a:fontRef idx="minor"/>
            </p:style>
          </p:sp>
          <p:sp>
            <p:nvSpPr>
              <p:cNvPr id="5350" name="CustomShape 2486"/>
              <p:cNvSpPr/>
              <p:nvPr/>
            </p:nvSpPr>
            <p:spPr>
              <a:xfrm>
                <a:off x="4410000" y="2508840"/>
                <a:ext cx="2520" cy="2160"/>
              </a:xfrm>
              <a:custGeom>
                <a:avLst/>
                <a:gdLst/>
                <a:ahLst/>
                <a:rect l="l" t="t" r="r" b="b"/>
                <a:pathLst>
                  <a:path w="100" h="87">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style>
              <a:lnRef idx="0"/>
              <a:fillRef idx="0"/>
              <a:effectRef idx="0"/>
              <a:fontRef idx="minor"/>
            </p:style>
          </p:sp>
        </p:grpSp>
        <p:sp>
          <p:nvSpPr>
            <p:cNvPr id="5351" name="CustomShape 2487"/>
            <p:cNvSpPr/>
            <p:nvPr/>
          </p:nvSpPr>
          <p:spPr>
            <a:xfrm>
              <a:off x="4518720" y="2981160"/>
              <a:ext cx="2520" cy="2160"/>
            </a:xfrm>
            <a:custGeom>
              <a:avLst/>
              <a:gdLst/>
              <a:ahLst/>
              <a:rect l="l" t="t" r="r" b="b"/>
              <a:pathLst>
                <a:path w="111" h="87">
                  <a:moveTo>
                    <a:pt x="62" y="0"/>
                  </a:moveTo>
                  <a:cubicBezTo>
                    <a:pt x="0" y="0"/>
                    <a:pt x="0" y="86"/>
                    <a:pt x="62" y="86"/>
                  </a:cubicBezTo>
                  <a:cubicBezTo>
                    <a:pt x="111" y="86"/>
                    <a:pt x="111" y="0"/>
                    <a:pt x="62" y="0"/>
                  </a:cubicBezTo>
                  <a:close/>
                </a:path>
              </a:pathLst>
            </a:custGeom>
            <a:solidFill>
              <a:srgbClr val="6851ac"/>
            </a:solidFill>
            <a:ln>
              <a:noFill/>
            </a:ln>
          </p:spPr>
          <p:style>
            <a:lnRef idx="0"/>
            <a:fillRef idx="0"/>
            <a:effectRef idx="0"/>
            <a:fontRef idx="minor"/>
          </p:style>
        </p:sp>
      </p:grpSp>
    </p:spTree>
  </p:cSld>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5352"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...and our set of editable icons</a:t>
            </a:r>
            <a:endParaRPr b="0" lang="en-US" sz="2400" spc="-1" strike="noStrike">
              <a:solidFill>
                <a:srgbClr val="000000"/>
              </a:solidFill>
              <a:latin typeface="Arial"/>
            </a:endParaRPr>
          </a:p>
        </p:txBody>
      </p:sp>
      <p:sp>
        <p:nvSpPr>
          <p:cNvPr id="5353" name="TextShape 2"/>
          <p:cNvSpPr txBox="1"/>
          <p:nvPr/>
        </p:nvSpPr>
        <p:spPr>
          <a:xfrm>
            <a:off x="1068120" y="1458000"/>
            <a:ext cx="7047000" cy="482040"/>
          </a:xfrm>
          <a:prstGeom prst="rect">
            <a:avLst/>
          </a:prstGeom>
          <a:noFill/>
          <a:ln>
            <a:noFill/>
          </a:ln>
        </p:spPr>
        <p:txBody>
          <a:bodyPr tIns="91440" bIns="91440" anchor="ctr"/>
          <a:p>
            <a:pPr algn="ctr">
              <a:lnSpc>
                <a:spcPct val="115000"/>
              </a:lnSpc>
            </a:pPr>
            <a:r>
              <a:rPr b="0" lang="en-US" sz="1200" spc="-1" strike="noStrike">
                <a:solidFill>
                  <a:srgbClr val="ffffff"/>
                </a:solidFill>
                <a:latin typeface="Proxima Nova"/>
                <a:ea typeface="Proxima Nova"/>
              </a:rPr>
              <a:t>You can resize these icons keeping the quality.</a:t>
            </a:r>
            <a:endParaRPr b="0" lang="en-US" sz="1200" spc="-1" strike="noStrike">
              <a:solidFill>
                <a:srgbClr val="000000"/>
              </a:solidFill>
              <a:latin typeface="Arial"/>
            </a:endParaRPr>
          </a:p>
          <a:p>
            <a:pPr algn="ctr">
              <a:lnSpc>
                <a:spcPct val="115000"/>
              </a:lnSpc>
            </a:pPr>
            <a:r>
              <a:rPr b="0" lang="en-US" sz="1200" spc="-1" strike="noStrike">
                <a:solidFill>
                  <a:srgbClr val="ffffff"/>
                </a:solidFill>
                <a:latin typeface="Proxima Nova"/>
                <a:ea typeface="Proxima Nova"/>
              </a:rPr>
              <a:t>You can change the stroke and fill color; just select the icon and click on the paint bucket/pen.</a:t>
            </a:r>
            <a:br/>
            <a:endParaRPr b="0" lang="en-US" sz="1200" spc="-1" strike="noStrike">
              <a:solidFill>
                <a:srgbClr val="000000"/>
              </a:solidFill>
              <a:latin typeface="Arial"/>
            </a:endParaRPr>
          </a:p>
        </p:txBody>
      </p:sp>
      <p:grpSp>
        <p:nvGrpSpPr>
          <p:cNvPr id="5354" name="Group 3"/>
          <p:cNvGrpSpPr/>
          <p:nvPr/>
        </p:nvGrpSpPr>
        <p:grpSpPr>
          <a:xfrm>
            <a:off x="1464840" y="1938600"/>
            <a:ext cx="230400" cy="202320"/>
            <a:chOff x="1464840" y="1938600"/>
            <a:chExt cx="230400" cy="202320"/>
          </a:xfrm>
        </p:grpSpPr>
        <p:sp>
          <p:nvSpPr>
            <p:cNvPr id="5355" name="CustomShape 4"/>
            <p:cNvSpPr/>
            <p:nvPr/>
          </p:nvSpPr>
          <p:spPr>
            <a:xfrm>
              <a:off x="1573560" y="2046600"/>
              <a:ext cx="13320" cy="13320"/>
            </a:xfrm>
            <a:custGeom>
              <a:avLst/>
              <a:gdLst/>
              <a:ahLst/>
              <a:rect l="l" t="t" r="r" b="b"/>
              <a:pathLst>
                <a:path w="1131" h="113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style>
            <a:lnRef idx="0"/>
            <a:fillRef idx="0"/>
            <a:effectRef idx="0"/>
            <a:fontRef idx="minor"/>
          </p:style>
        </p:sp>
        <p:sp>
          <p:nvSpPr>
            <p:cNvPr id="5356" name="CustomShape 5"/>
            <p:cNvSpPr/>
            <p:nvPr/>
          </p:nvSpPr>
          <p:spPr>
            <a:xfrm>
              <a:off x="1464840" y="1938600"/>
              <a:ext cx="230400" cy="107640"/>
            </a:xfrm>
            <a:custGeom>
              <a:avLst/>
              <a:gdLst/>
              <a:ahLst/>
              <a:rect l="l" t="t" r="r" b="b"/>
              <a:pathLst>
                <a:path w="19272" h="9035">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style>
            <a:lnRef idx="0"/>
            <a:fillRef idx="0"/>
            <a:effectRef idx="0"/>
            <a:fontRef idx="minor"/>
          </p:style>
        </p:sp>
        <p:sp>
          <p:nvSpPr>
            <p:cNvPr id="5357" name="CustomShape 6"/>
            <p:cNvSpPr/>
            <p:nvPr/>
          </p:nvSpPr>
          <p:spPr>
            <a:xfrm>
              <a:off x="1668600" y="2006280"/>
              <a:ext cx="26640" cy="94320"/>
            </a:xfrm>
            <a:custGeom>
              <a:avLst/>
              <a:gdLst/>
              <a:ahLst/>
              <a:rect l="l" t="t" r="r" b="b"/>
              <a:pathLst>
                <a:path w="2259" h="7905">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style>
            <a:lnRef idx="0"/>
            <a:fillRef idx="0"/>
            <a:effectRef idx="0"/>
            <a:fontRef idx="minor"/>
          </p:style>
        </p:sp>
        <p:sp>
          <p:nvSpPr>
            <p:cNvPr id="5358" name="CustomShape 7"/>
            <p:cNvSpPr/>
            <p:nvPr/>
          </p:nvSpPr>
          <p:spPr>
            <a:xfrm>
              <a:off x="1464840" y="2006280"/>
              <a:ext cx="26640" cy="94320"/>
            </a:xfrm>
            <a:custGeom>
              <a:avLst/>
              <a:gdLst/>
              <a:ahLst/>
              <a:rect l="l" t="t" r="r" b="b"/>
              <a:pathLst>
                <a:path w="2259" h="7905">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style>
            <a:lnRef idx="0"/>
            <a:fillRef idx="0"/>
            <a:effectRef idx="0"/>
            <a:fontRef idx="minor"/>
          </p:style>
        </p:sp>
        <p:sp>
          <p:nvSpPr>
            <p:cNvPr id="5359" name="CustomShape 8"/>
            <p:cNvSpPr/>
            <p:nvPr/>
          </p:nvSpPr>
          <p:spPr>
            <a:xfrm>
              <a:off x="1543680" y="2019600"/>
              <a:ext cx="69840" cy="67320"/>
            </a:xfrm>
            <a:custGeom>
              <a:avLst/>
              <a:gdLst/>
              <a:ahLst/>
              <a:rect l="l" t="t" r="r" b="b"/>
              <a:pathLst>
                <a:path w="5870" h="5645">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style>
            <a:lnRef idx="0"/>
            <a:fillRef idx="0"/>
            <a:effectRef idx="0"/>
            <a:fontRef idx="minor"/>
          </p:style>
        </p:sp>
        <p:sp>
          <p:nvSpPr>
            <p:cNvPr id="5360" name="CustomShape 9"/>
            <p:cNvSpPr/>
            <p:nvPr/>
          </p:nvSpPr>
          <p:spPr>
            <a:xfrm>
              <a:off x="1464840" y="2060280"/>
              <a:ext cx="230400" cy="80640"/>
            </a:xfrm>
            <a:custGeom>
              <a:avLst/>
              <a:gdLst/>
              <a:ahLst/>
              <a:rect l="l" t="t" r="r" b="b"/>
              <a:pathLst>
                <a:path w="19272" h="6777">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style>
            <a:lnRef idx="0"/>
            <a:fillRef idx="0"/>
            <a:effectRef idx="0"/>
            <a:fontRef idx="minor"/>
          </p:style>
        </p:sp>
      </p:grpSp>
      <p:grpSp>
        <p:nvGrpSpPr>
          <p:cNvPr id="5361" name="Group 10"/>
          <p:cNvGrpSpPr/>
          <p:nvPr/>
        </p:nvGrpSpPr>
        <p:grpSpPr>
          <a:xfrm>
            <a:off x="1762920" y="1924560"/>
            <a:ext cx="202320" cy="230400"/>
            <a:chOff x="1762920" y="1924560"/>
            <a:chExt cx="202320" cy="230400"/>
          </a:xfrm>
        </p:grpSpPr>
        <p:sp>
          <p:nvSpPr>
            <p:cNvPr id="5362" name="CustomShape 11"/>
            <p:cNvSpPr/>
            <p:nvPr/>
          </p:nvSpPr>
          <p:spPr>
            <a:xfrm>
              <a:off x="1789920" y="1924560"/>
              <a:ext cx="148320" cy="205920"/>
            </a:xfrm>
            <a:custGeom>
              <a:avLst/>
              <a:gdLst/>
              <a:ahLst/>
              <a:rect l="l" t="t" r="r" b="b"/>
              <a:pathLst>
                <a:path w="12426" h="17222">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style>
            <a:lnRef idx="0"/>
            <a:fillRef idx="0"/>
            <a:effectRef idx="0"/>
            <a:fontRef idx="minor"/>
          </p:style>
        </p:sp>
        <p:sp>
          <p:nvSpPr>
            <p:cNvPr id="5363" name="CustomShape 12"/>
            <p:cNvSpPr/>
            <p:nvPr/>
          </p:nvSpPr>
          <p:spPr>
            <a:xfrm>
              <a:off x="1762920" y="2080080"/>
              <a:ext cx="202320" cy="74880"/>
            </a:xfrm>
            <a:custGeom>
              <a:avLst/>
              <a:gdLst/>
              <a:ahLst/>
              <a:rect l="l" t="t" r="r" b="b"/>
              <a:pathLst>
                <a:path w="16939" h="6298">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style>
            <a:lnRef idx="0"/>
            <a:fillRef idx="0"/>
            <a:effectRef idx="0"/>
            <a:fontRef idx="minor"/>
          </p:style>
        </p:sp>
      </p:grpSp>
      <p:grpSp>
        <p:nvGrpSpPr>
          <p:cNvPr id="5364" name="Group 13"/>
          <p:cNvGrpSpPr/>
          <p:nvPr/>
        </p:nvGrpSpPr>
        <p:grpSpPr>
          <a:xfrm>
            <a:off x="2030040" y="1979280"/>
            <a:ext cx="231480" cy="121320"/>
            <a:chOff x="2030040" y="1979280"/>
            <a:chExt cx="231480" cy="121320"/>
          </a:xfrm>
        </p:grpSpPr>
        <p:sp>
          <p:nvSpPr>
            <p:cNvPr id="5365" name="CustomShape 14"/>
            <p:cNvSpPr/>
            <p:nvPr/>
          </p:nvSpPr>
          <p:spPr>
            <a:xfrm>
              <a:off x="2030040" y="1979280"/>
              <a:ext cx="231480" cy="121320"/>
            </a:xfrm>
            <a:custGeom>
              <a:avLst/>
              <a:gdLst/>
              <a:ahLst/>
              <a:rect l="l" t="t" r="r" b="b"/>
              <a:pathLst>
                <a:path w="19366" h="10164">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style>
            <a:lnRef idx="0"/>
            <a:fillRef idx="0"/>
            <a:effectRef idx="0"/>
            <a:fontRef idx="minor"/>
          </p:style>
        </p:sp>
        <p:sp>
          <p:nvSpPr>
            <p:cNvPr id="5366" name="CustomShape 15"/>
            <p:cNvSpPr/>
            <p:nvPr/>
          </p:nvSpPr>
          <p:spPr>
            <a:xfrm>
              <a:off x="2109960" y="2006280"/>
              <a:ext cx="69120" cy="67320"/>
            </a:xfrm>
            <a:custGeom>
              <a:avLst/>
              <a:gdLst/>
              <a:ahLst/>
              <a:rect l="l" t="t" r="r" b="b"/>
              <a:pathLst>
                <a:path w="5807" h="5645">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style>
            <a:lnRef idx="0"/>
            <a:fillRef idx="0"/>
            <a:effectRef idx="0"/>
            <a:fontRef idx="minor"/>
          </p:style>
        </p:sp>
      </p:grpSp>
      <p:grpSp>
        <p:nvGrpSpPr>
          <p:cNvPr id="5367" name="Group 16"/>
          <p:cNvGrpSpPr/>
          <p:nvPr/>
        </p:nvGrpSpPr>
        <p:grpSpPr>
          <a:xfrm>
            <a:off x="2335680" y="1924560"/>
            <a:ext cx="202320" cy="230400"/>
            <a:chOff x="2335680" y="1924560"/>
            <a:chExt cx="202320" cy="230400"/>
          </a:xfrm>
        </p:grpSpPr>
        <p:sp>
          <p:nvSpPr>
            <p:cNvPr id="5368" name="CustomShape 17"/>
            <p:cNvSpPr/>
            <p:nvPr/>
          </p:nvSpPr>
          <p:spPr>
            <a:xfrm>
              <a:off x="2350800" y="2006640"/>
              <a:ext cx="172080" cy="148320"/>
            </a:xfrm>
            <a:custGeom>
              <a:avLst/>
              <a:gdLst/>
              <a:ahLst/>
              <a:rect l="l" t="t" r="r" b="b"/>
              <a:pathLst>
                <a:path w="14404" h="12422">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style>
            <a:lnRef idx="0"/>
            <a:fillRef idx="0"/>
            <a:effectRef idx="0"/>
            <a:fontRef idx="minor"/>
          </p:style>
        </p:sp>
        <p:sp>
          <p:nvSpPr>
            <p:cNvPr id="5369" name="CustomShape 18"/>
            <p:cNvSpPr/>
            <p:nvPr/>
          </p:nvSpPr>
          <p:spPr>
            <a:xfrm>
              <a:off x="2335680" y="1924560"/>
              <a:ext cx="202320" cy="67320"/>
            </a:xfrm>
            <a:custGeom>
              <a:avLst/>
              <a:gdLst/>
              <a:ahLst/>
              <a:rect l="l" t="t" r="r" b="b"/>
              <a:pathLst>
                <a:path w="16939" h="5647">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style>
            <a:lnRef idx="0"/>
            <a:fillRef idx="0"/>
            <a:effectRef idx="0"/>
            <a:fontRef idx="minor"/>
          </p:style>
        </p:sp>
      </p:grpSp>
      <p:grpSp>
        <p:nvGrpSpPr>
          <p:cNvPr id="5370" name="Group 19"/>
          <p:cNvGrpSpPr/>
          <p:nvPr/>
        </p:nvGrpSpPr>
        <p:grpSpPr>
          <a:xfrm>
            <a:off x="2616840" y="1924920"/>
            <a:ext cx="207360" cy="230040"/>
            <a:chOff x="2616840" y="1924920"/>
            <a:chExt cx="207360" cy="230040"/>
          </a:xfrm>
        </p:grpSpPr>
        <p:sp>
          <p:nvSpPr>
            <p:cNvPr id="5371" name="CustomShape 20"/>
            <p:cNvSpPr/>
            <p:nvPr/>
          </p:nvSpPr>
          <p:spPr>
            <a:xfrm>
              <a:off x="2765520" y="1965240"/>
              <a:ext cx="26640" cy="13320"/>
            </a:xfrm>
            <a:custGeom>
              <a:avLst/>
              <a:gdLst/>
              <a:ahLst/>
              <a:rect l="l" t="t" r="r" b="b"/>
              <a:pathLst>
                <a:path w="2259" h="113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style>
            <a:lnRef idx="0"/>
            <a:fillRef idx="0"/>
            <a:effectRef idx="0"/>
            <a:fontRef idx="minor"/>
          </p:style>
        </p:sp>
        <p:sp>
          <p:nvSpPr>
            <p:cNvPr id="5372" name="CustomShape 21"/>
            <p:cNvSpPr/>
            <p:nvPr/>
          </p:nvSpPr>
          <p:spPr>
            <a:xfrm>
              <a:off x="2697120" y="1924920"/>
              <a:ext cx="21960" cy="26640"/>
            </a:xfrm>
            <a:custGeom>
              <a:avLst/>
              <a:gdLst/>
              <a:ahLst/>
              <a:rect l="l" t="t" r="r" b="b"/>
              <a:pathLst>
                <a:path w="1856" h="2259">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style>
            <a:lnRef idx="0"/>
            <a:fillRef idx="0"/>
            <a:effectRef idx="0"/>
            <a:fontRef idx="minor"/>
          </p:style>
        </p:sp>
        <p:sp>
          <p:nvSpPr>
            <p:cNvPr id="5373" name="CustomShape 22"/>
            <p:cNvSpPr/>
            <p:nvPr/>
          </p:nvSpPr>
          <p:spPr>
            <a:xfrm>
              <a:off x="2744280" y="1924920"/>
              <a:ext cx="21960" cy="26640"/>
            </a:xfrm>
            <a:custGeom>
              <a:avLst/>
              <a:gdLst/>
              <a:ahLst/>
              <a:rect l="l" t="t" r="r" b="b"/>
              <a:pathLst>
                <a:path w="1856" h="2259">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style>
            <a:lnRef idx="0"/>
            <a:fillRef idx="0"/>
            <a:effectRef idx="0"/>
            <a:fontRef idx="minor"/>
          </p:style>
        </p:sp>
        <p:sp>
          <p:nvSpPr>
            <p:cNvPr id="5374" name="CustomShape 23"/>
            <p:cNvSpPr/>
            <p:nvPr/>
          </p:nvSpPr>
          <p:spPr>
            <a:xfrm>
              <a:off x="2670840" y="1965240"/>
              <a:ext cx="26640" cy="13320"/>
            </a:xfrm>
            <a:custGeom>
              <a:avLst/>
              <a:gdLst/>
              <a:ahLst/>
              <a:rect l="l" t="t" r="r" b="b"/>
              <a:pathLst>
                <a:path w="2260" h="113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style>
            <a:lnRef idx="0"/>
            <a:fillRef idx="0"/>
            <a:effectRef idx="0"/>
            <a:fontRef idx="minor"/>
          </p:style>
        </p:sp>
        <p:sp>
          <p:nvSpPr>
            <p:cNvPr id="5375" name="CustomShape 24"/>
            <p:cNvSpPr/>
            <p:nvPr/>
          </p:nvSpPr>
          <p:spPr>
            <a:xfrm>
              <a:off x="2616840" y="2033280"/>
              <a:ext cx="40320" cy="121320"/>
            </a:xfrm>
            <a:custGeom>
              <a:avLst/>
              <a:gdLst/>
              <a:ahLst/>
              <a:rect l="l" t="t" r="r" b="b"/>
              <a:pathLst>
                <a:path w="3389" h="10164">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style>
            <a:lnRef idx="0"/>
            <a:fillRef idx="0"/>
            <a:effectRef idx="0"/>
            <a:fontRef idx="minor"/>
          </p:style>
        </p:sp>
        <p:sp>
          <p:nvSpPr>
            <p:cNvPr id="5376" name="CustomShape 25"/>
            <p:cNvSpPr/>
            <p:nvPr/>
          </p:nvSpPr>
          <p:spPr>
            <a:xfrm>
              <a:off x="2670840" y="1965960"/>
              <a:ext cx="153360" cy="189000"/>
            </a:xfrm>
            <a:custGeom>
              <a:avLst/>
              <a:gdLst/>
              <a:ahLst/>
              <a:rect l="l" t="t" r="r" b="b"/>
              <a:pathLst>
                <a:path w="12832" h="1581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style>
            <a:lnRef idx="0"/>
            <a:fillRef idx="0"/>
            <a:effectRef idx="0"/>
            <a:fontRef idx="minor"/>
          </p:style>
        </p:sp>
      </p:grpSp>
      <p:grpSp>
        <p:nvGrpSpPr>
          <p:cNvPr id="5377" name="Group 26"/>
          <p:cNvGrpSpPr/>
          <p:nvPr/>
        </p:nvGrpSpPr>
        <p:grpSpPr>
          <a:xfrm>
            <a:off x="2881440" y="1924920"/>
            <a:ext cx="239400" cy="230040"/>
            <a:chOff x="2881440" y="1924920"/>
            <a:chExt cx="239400" cy="230040"/>
          </a:xfrm>
        </p:grpSpPr>
        <p:sp>
          <p:nvSpPr>
            <p:cNvPr id="5378" name="CustomShape 27"/>
            <p:cNvSpPr/>
            <p:nvPr/>
          </p:nvSpPr>
          <p:spPr>
            <a:xfrm>
              <a:off x="3049920" y="2091600"/>
              <a:ext cx="33480" cy="32040"/>
            </a:xfrm>
            <a:custGeom>
              <a:avLst/>
              <a:gdLst/>
              <a:ahLst/>
              <a:rect l="l" t="t" r="r" b="b"/>
              <a:pathLst>
                <a:path w="2831" h="272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style>
            <a:lnRef idx="0"/>
            <a:fillRef idx="0"/>
            <a:effectRef idx="0"/>
            <a:fontRef idx="minor"/>
          </p:style>
        </p:sp>
        <p:sp>
          <p:nvSpPr>
            <p:cNvPr id="5379" name="CustomShape 28"/>
            <p:cNvSpPr/>
            <p:nvPr/>
          </p:nvSpPr>
          <p:spPr>
            <a:xfrm>
              <a:off x="3059640" y="2063160"/>
              <a:ext cx="43200" cy="22680"/>
            </a:xfrm>
            <a:custGeom>
              <a:avLst/>
              <a:gdLst/>
              <a:ahLst/>
              <a:rect l="l" t="t" r="r" b="b"/>
              <a:pathLst>
                <a:path w="3650" h="1926">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style>
            <a:lnRef idx="0"/>
            <a:fillRef idx="0"/>
            <a:effectRef idx="0"/>
            <a:fontRef idx="minor"/>
          </p:style>
        </p:sp>
        <p:sp>
          <p:nvSpPr>
            <p:cNvPr id="5380" name="CustomShape 29"/>
            <p:cNvSpPr/>
            <p:nvPr/>
          </p:nvSpPr>
          <p:spPr>
            <a:xfrm>
              <a:off x="3021120" y="2101320"/>
              <a:ext cx="24480" cy="42120"/>
            </a:xfrm>
            <a:custGeom>
              <a:avLst/>
              <a:gdLst/>
              <a:ahLst/>
              <a:rect l="l" t="t" r="r" b="b"/>
              <a:pathLst>
                <a:path w="2082" h="3546">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style>
            <a:lnRef idx="0"/>
            <a:fillRef idx="0"/>
            <a:effectRef idx="0"/>
            <a:fontRef idx="minor"/>
          </p:style>
        </p:sp>
        <p:sp>
          <p:nvSpPr>
            <p:cNvPr id="5381" name="CustomShape 30"/>
            <p:cNvSpPr/>
            <p:nvPr/>
          </p:nvSpPr>
          <p:spPr>
            <a:xfrm>
              <a:off x="2916360" y="1958040"/>
              <a:ext cx="33480" cy="32040"/>
            </a:xfrm>
            <a:custGeom>
              <a:avLst/>
              <a:gdLst/>
              <a:ahLst/>
              <a:rect l="l" t="t" r="r" b="b"/>
              <a:pathLst>
                <a:path w="2826" h="2714">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style>
            <a:lnRef idx="0"/>
            <a:fillRef idx="0"/>
            <a:effectRef idx="0"/>
            <a:fontRef idx="minor"/>
          </p:style>
        </p:sp>
        <p:sp>
          <p:nvSpPr>
            <p:cNvPr id="5382" name="CustomShape 31"/>
            <p:cNvSpPr/>
            <p:nvPr/>
          </p:nvSpPr>
          <p:spPr>
            <a:xfrm>
              <a:off x="2954520" y="1938960"/>
              <a:ext cx="24480" cy="41760"/>
            </a:xfrm>
            <a:custGeom>
              <a:avLst/>
              <a:gdLst/>
              <a:ahLst/>
              <a:rect l="l" t="t" r="r" b="b"/>
              <a:pathLst>
                <a:path w="2067" h="3526">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style>
            <a:lnRef idx="0"/>
            <a:fillRef idx="0"/>
            <a:effectRef idx="0"/>
            <a:fontRef idx="minor"/>
          </p:style>
        </p:sp>
        <p:sp>
          <p:nvSpPr>
            <p:cNvPr id="5383" name="CustomShape 32"/>
            <p:cNvSpPr/>
            <p:nvPr/>
          </p:nvSpPr>
          <p:spPr>
            <a:xfrm>
              <a:off x="2897280" y="1996200"/>
              <a:ext cx="43560" cy="22680"/>
            </a:xfrm>
            <a:custGeom>
              <a:avLst/>
              <a:gdLst/>
              <a:ahLst/>
              <a:rect l="l" t="t" r="r" b="b"/>
              <a:pathLst>
                <a:path w="3672" h="193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style>
            <a:lnRef idx="0"/>
            <a:fillRef idx="0"/>
            <a:effectRef idx="0"/>
            <a:fontRef idx="minor"/>
          </p:style>
        </p:sp>
        <p:sp>
          <p:nvSpPr>
            <p:cNvPr id="5384" name="CustomShape 33"/>
            <p:cNvSpPr/>
            <p:nvPr/>
          </p:nvSpPr>
          <p:spPr>
            <a:xfrm>
              <a:off x="2881440" y="2003400"/>
              <a:ext cx="168840" cy="151560"/>
            </a:xfrm>
            <a:custGeom>
              <a:avLst/>
              <a:gdLst/>
              <a:ahLst/>
              <a:rect l="l" t="t" r="r" b="b"/>
              <a:pathLst>
                <a:path w="14139" h="12688">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style>
            <a:lnRef idx="0"/>
            <a:fillRef idx="0"/>
            <a:effectRef idx="0"/>
            <a:fontRef idx="minor"/>
          </p:style>
        </p:sp>
        <p:sp>
          <p:nvSpPr>
            <p:cNvPr id="5385" name="CustomShape 34"/>
            <p:cNvSpPr/>
            <p:nvPr/>
          </p:nvSpPr>
          <p:spPr>
            <a:xfrm>
              <a:off x="2949480" y="1924920"/>
              <a:ext cx="171360" cy="153720"/>
            </a:xfrm>
            <a:custGeom>
              <a:avLst/>
              <a:gdLst/>
              <a:ahLst/>
              <a:rect l="l" t="t" r="r" b="b"/>
              <a:pathLst>
                <a:path w="14332" h="12881">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style>
            <a:lnRef idx="0"/>
            <a:fillRef idx="0"/>
            <a:effectRef idx="0"/>
            <a:fontRef idx="minor"/>
          </p:style>
        </p:sp>
      </p:grpSp>
      <p:grpSp>
        <p:nvGrpSpPr>
          <p:cNvPr id="5386" name="Group 35"/>
          <p:cNvGrpSpPr/>
          <p:nvPr/>
        </p:nvGrpSpPr>
        <p:grpSpPr>
          <a:xfrm>
            <a:off x="3165840" y="1924920"/>
            <a:ext cx="239400" cy="230040"/>
            <a:chOff x="3165840" y="1924920"/>
            <a:chExt cx="239400" cy="230040"/>
          </a:xfrm>
        </p:grpSpPr>
        <p:sp>
          <p:nvSpPr>
            <p:cNvPr id="5387" name="CustomShape 36"/>
            <p:cNvSpPr/>
            <p:nvPr/>
          </p:nvSpPr>
          <p:spPr>
            <a:xfrm>
              <a:off x="3165840" y="2003400"/>
              <a:ext cx="168840" cy="151560"/>
            </a:xfrm>
            <a:custGeom>
              <a:avLst/>
              <a:gdLst/>
              <a:ahLst/>
              <a:rect l="l" t="t" r="r" b="b"/>
              <a:pathLst>
                <a:path w="14139" h="12688">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style>
            <a:lnRef idx="0"/>
            <a:fillRef idx="0"/>
            <a:effectRef idx="0"/>
            <a:fontRef idx="minor"/>
          </p:style>
        </p:sp>
        <p:sp>
          <p:nvSpPr>
            <p:cNvPr id="5388" name="CustomShape 37"/>
            <p:cNvSpPr/>
            <p:nvPr/>
          </p:nvSpPr>
          <p:spPr>
            <a:xfrm>
              <a:off x="3233880" y="1924920"/>
              <a:ext cx="171360" cy="153720"/>
            </a:xfrm>
            <a:custGeom>
              <a:avLst/>
              <a:gdLst/>
              <a:ahLst/>
              <a:rect l="l" t="t" r="r" b="b"/>
              <a:pathLst>
                <a:path w="14332" h="12881">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style>
            <a:lnRef idx="0"/>
            <a:fillRef idx="0"/>
            <a:effectRef idx="0"/>
            <a:fontRef idx="minor"/>
          </p:style>
        </p:sp>
      </p:grpSp>
      <p:grpSp>
        <p:nvGrpSpPr>
          <p:cNvPr id="5389" name="Group 38"/>
          <p:cNvGrpSpPr/>
          <p:nvPr/>
        </p:nvGrpSpPr>
        <p:grpSpPr>
          <a:xfrm>
            <a:off x="3457440" y="1924560"/>
            <a:ext cx="230400" cy="230400"/>
            <a:chOff x="3457440" y="1924560"/>
            <a:chExt cx="230400" cy="230400"/>
          </a:xfrm>
        </p:grpSpPr>
        <p:sp>
          <p:nvSpPr>
            <p:cNvPr id="5390" name="CustomShape 39"/>
            <p:cNvSpPr/>
            <p:nvPr/>
          </p:nvSpPr>
          <p:spPr>
            <a:xfrm>
              <a:off x="3525480" y="2073960"/>
              <a:ext cx="94320" cy="81000"/>
            </a:xfrm>
            <a:custGeom>
              <a:avLst/>
              <a:gdLst/>
              <a:ahLst/>
              <a:rect l="l" t="t" r="r" b="b"/>
              <a:pathLst>
                <a:path w="7905" h="6812">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style>
            <a:lnRef idx="0"/>
            <a:fillRef idx="0"/>
            <a:effectRef idx="0"/>
            <a:fontRef idx="minor"/>
          </p:style>
        </p:sp>
        <p:sp>
          <p:nvSpPr>
            <p:cNvPr id="5391" name="CustomShape 40"/>
            <p:cNvSpPr/>
            <p:nvPr/>
          </p:nvSpPr>
          <p:spPr>
            <a:xfrm>
              <a:off x="3457440" y="1924560"/>
              <a:ext cx="230400" cy="189360"/>
            </a:xfrm>
            <a:custGeom>
              <a:avLst/>
              <a:gdLst/>
              <a:ahLst/>
              <a:rect l="l" t="t" r="r" b="b"/>
              <a:pathLst>
                <a:path w="19273" h="15849">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style>
            <a:lnRef idx="0"/>
            <a:fillRef idx="0"/>
            <a:effectRef idx="0"/>
            <a:fontRef idx="minor"/>
          </p:style>
        </p:sp>
      </p:grpSp>
      <p:grpSp>
        <p:nvGrpSpPr>
          <p:cNvPr id="5392" name="Group 41"/>
          <p:cNvGrpSpPr/>
          <p:nvPr/>
        </p:nvGrpSpPr>
        <p:grpSpPr>
          <a:xfrm>
            <a:off x="3738960" y="1924560"/>
            <a:ext cx="230400" cy="230400"/>
            <a:chOff x="3738960" y="1924560"/>
            <a:chExt cx="230400" cy="230400"/>
          </a:xfrm>
        </p:grpSpPr>
        <p:sp>
          <p:nvSpPr>
            <p:cNvPr id="5393" name="CustomShape 42"/>
            <p:cNvSpPr/>
            <p:nvPr/>
          </p:nvSpPr>
          <p:spPr>
            <a:xfrm>
              <a:off x="3738960" y="2019600"/>
              <a:ext cx="230400" cy="135360"/>
            </a:xfrm>
            <a:custGeom>
              <a:avLst/>
              <a:gdLst/>
              <a:ahLst/>
              <a:rect l="l" t="t" r="r" b="b"/>
              <a:pathLst>
                <a:path w="19273" h="1133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style>
            <a:lnRef idx="0"/>
            <a:fillRef idx="0"/>
            <a:effectRef idx="0"/>
            <a:fontRef idx="minor"/>
          </p:style>
        </p:sp>
        <p:sp>
          <p:nvSpPr>
            <p:cNvPr id="5394" name="CustomShape 43"/>
            <p:cNvSpPr/>
            <p:nvPr/>
          </p:nvSpPr>
          <p:spPr>
            <a:xfrm>
              <a:off x="3738960" y="1924560"/>
              <a:ext cx="230400" cy="81360"/>
            </a:xfrm>
            <a:custGeom>
              <a:avLst/>
              <a:gdLst/>
              <a:ahLst/>
              <a:rect l="l" t="t" r="r" b="b"/>
              <a:pathLst>
                <a:path w="19273" h="6815">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style>
            <a:lnRef idx="0"/>
            <a:fillRef idx="0"/>
            <a:effectRef idx="0"/>
            <a:fontRef idx="minor"/>
          </p:style>
        </p:sp>
      </p:grpSp>
      <p:grpSp>
        <p:nvGrpSpPr>
          <p:cNvPr id="5395" name="Group 44"/>
          <p:cNvGrpSpPr/>
          <p:nvPr/>
        </p:nvGrpSpPr>
        <p:grpSpPr>
          <a:xfrm>
            <a:off x="4022280" y="1924560"/>
            <a:ext cx="230400" cy="230400"/>
            <a:chOff x="4022280" y="1924560"/>
            <a:chExt cx="230400" cy="230400"/>
          </a:xfrm>
        </p:grpSpPr>
        <p:sp>
          <p:nvSpPr>
            <p:cNvPr id="5396" name="CustomShape 45"/>
            <p:cNvSpPr/>
            <p:nvPr/>
          </p:nvSpPr>
          <p:spPr>
            <a:xfrm>
              <a:off x="4113360" y="2036160"/>
              <a:ext cx="84600" cy="64440"/>
            </a:xfrm>
            <a:custGeom>
              <a:avLst/>
              <a:gdLst/>
              <a:ahLst/>
              <a:rect l="l" t="t" r="r" b="b"/>
              <a:pathLst>
                <a:path w="7108" h="5415">
                  <a:moveTo>
                    <a:pt x="5415" y="0"/>
                  </a:moveTo>
                  <a:lnTo>
                    <a:pt x="1" y="5415"/>
                  </a:lnTo>
                  <a:lnTo>
                    <a:pt x="7107" y="5415"/>
                  </a:lnTo>
                  <a:lnTo>
                    <a:pt x="7107" y="1696"/>
                  </a:lnTo>
                  <a:lnTo>
                    <a:pt x="5415" y="0"/>
                  </a:lnTo>
                  <a:close/>
                </a:path>
              </a:pathLst>
            </a:custGeom>
            <a:solidFill>
              <a:srgbClr val="5f7d95"/>
            </a:solidFill>
            <a:ln>
              <a:noFill/>
            </a:ln>
          </p:spPr>
          <p:style>
            <a:lnRef idx="0"/>
            <a:fillRef idx="0"/>
            <a:effectRef idx="0"/>
            <a:fontRef idx="minor"/>
          </p:style>
        </p:sp>
        <p:sp>
          <p:nvSpPr>
            <p:cNvPr id="5397" name="CustomShape 46"/>
            <p:cNvSpPr/>
            <p:nvPr/>
          </p:nvSpPr>
          <p:spPr>
            <a:xfrm>
              <a:off x="4131000" y="2006280"/>
              <a:ext cx="13320" cy="13320"/>
            </a:xfrm>
            <a:custGeom>
              <a:avLst/>
              <a:gdLst/>
              <a:ahLst/>
              <a:rect l="l" t="t" r="r" b="b"/>
              <a:pathLst>
                <a:path w="1130" h="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style>
            <a:lnRef idx="0"/>
            <a:fillRef idx="0"/>
            <a:effectRef idx="0"/>
            <a:fontRef idx="minor"/>
          </p:style>
        </p:sp>
        <p:sp>
          <p:nvSpPr>
            <p:cNvPr id="5398" name="CustomShape 47"/>
            <p:cNvSpPr/>
            <p:nvPr/>
          </p:nvSpPr>
          <p:spPr>
            <a:xfrm>
              <a:off x="4077000" y="2048760"/>
              <a:ext cx="54000" cy="51840"/>
            </a:xfrm>
            <a:custGeom>
              <a:avLst/>
              <a:gdLst/>
              <a:ahLst/>
              <a:rect l="l" t="t" r="r" b="b"/>
              <a:pathLst>
                <a:path w="4545" h="4352">
                  <a:moveTo>
                    <a:pt x="2858" y="0"/>
                  </a:moveTo>
                  <a:lnTo>
                    <a:pt x="0" y="2623"/>
                  </a:lnTo>
                  <a:lnTo>
                    <a:pt x="0" y="4352"/>
                  </a:lnTo>
                  <a:lnTo>
                    <a:pt x="1461" y="4352"/>
                  </a:lnTo>
                  <a:lnTo>
                    <a:pt x="4544" y="1265"/>
                  </a:lnTo>
                  <a:lnTo>
                    <a:pt x="2858" y="0"/>
                  </a:lnTo>
                  <a:close/>
                </a:path>
              </a:pathLst>
            </a:custGeom>
            <a:solidFill>
              <a:srgbClr val="5f7d95"/>
            </a:solidFill>
            <a:ln>
              <a:noFill/>
            </a:ln>
          </p:spPr>
          <p:style>
            <a:lnRef idx="0"/>
            <a:fillRef idx="0"/>
            <a:effectRef idx="0"/>
            <a:fontRef idx="minor"/>
          </p:style>
        </p:sp>
        <p:sp>
          <p:nvSpPr>
            <p:cNvPr id="5399" name="CustomShape 48"/>
            <p:cNvSpPr/>
            <p:nvPr/>
          </p:nvSpPr>
          <p:spPr>
            <a:xfrm>
              <a:off x="4077000" y="1979280"/>
              <a:ext cx="121320" cy="82440"/>
            </a:xfrm>
            <a:custGeom>
              <a:avLst/>
              <a:gdLst/>
              <a:ahLst/>
              <a:rect l="l" t="t" r="r" b="b"/>
              <a:pathLst>
                <a:path w="10164" h="6903">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style>
            <a:lnRef idx="0"/>
            <a:fillRef idx="0"/>
            <a:effectRef idx="0"/>
            <a:fontRef idx="minor"/>
          </p:style>
        </p:sp>
        <p:sp>
          <p:nvSpPr>
            <p:cNvPr id="5400" name="CustomShape 49"/>
            <p:cNvSpPr/>
            <p:nvPr/>
          </p:nvSpPr>
          <p:spPr>
            <a:xfrm>
              <a:off x="4022280" y="1924560"/>
              <a:ext cx="230400" cy="230400"/>
            </a:xfrm>
            <a:custGeom>
              <a:avLst/>
              <a:gdLst/>
              <a:ahLst/>
              <a:rect l="l" t="t" r="r" b="b"/>
              <a:pathLst>
                <a:path w="19273" h="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style>
            <a:lnRef idx="0"/>
            <a:fillRef idx="0"/>
            <a:effectRef idx="0"/>
            <a:fontRef idx="minor"/>
          </p:style>
        </p:sp>
      </p:grpSp>
      <p:grpSp>
        <p:nvGrpSpPr>
          <p:cNvPr id="5401" name="Group 50"/>
          <p:cNvGrpSpPr/>
          <p:nvPr/>
        </p:nvGrpSpPr>
        <p:grpSpPr>
          <a:xfrm>
            <a:off x="1464480" y="2226960"/>
            <a:ext cx="231120" cy="202320"/>
            <a:chOff x="1464480" y="2226960"/>
            <a:chExt cx="231120" cy="202320"/>
          </a:xfrm>
        </p:grpSpPr>
        <p:sp>
          <p:nvSpPr>
            <p:cNvPr id="5402" name="CustomShape 51"/>
            <p:cNvSpPr/>
            <p:nvPr/>
          </p:nvSpPr>
          <p:spPr>
            <a:xfrm>
              <a:off x="1668240" y="2307960"/>
              <a:ext cx="26640" cy="13320"/>
            </a:xfrm>
            <a:custGeom>
              <a:avLst/>
              <a:gdLst/>
              <a:ahLst/>
              <a:rect l="l" t="t" r="r" b="b"/>
              <a:pathLst>
                <a:path w="2257" h="1131">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style>
            <a:lnRef idx="0"/>
            <a:fillRef idx="0"/>
            <a:effectRef idx="0"/>
            <a:fontRef idx="minor"/>
          </p:style>
        </p:sp>
        <p:sp>
          <p:nvSpPr>
            <p:cNvPr id="5403" name="CustomShape 52"/>
            <p:cNvSpPr/>
            <p:nvPr/>
          </p:nvSpPr>
          <p:spPr>
            <a:xfrm>
              <a:off x="1667520" y="2267640"/>
              <a:ext cx="28080" cy="26640"/>
            </a:xfrm>
            <a:custGeom>
              <a:avLst/>
              <a:gdLst/>
              <a:ahLst/>
              <a:rect l="l" t="t" r="r" b="b"/>
              <a:pathLst>
                <a:path w="2371" h="226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style>
            <a:lnRef idx="0"/>
            <a:fillRef idx="0"/>
            <a:effectRef idx="0"/>
            <a:fontRef idx="minor"/>
          </p:style>
        </p:sp>
        <p:sp>
          <p:nvSpPr>
            <p:cNvPr id="5404" name="CustomShape 53"/>
            <p:cNvSpPr/>
            <p:nvPr/>
          </p:nvSpPr>
          <p:spPr>
            <a:xfrm>
              <a:off x="1667520" y="2334960"/>
              <a:ext cx="28080" cy="26640"/>
            </a:xfrm>
            <a:custGeom>
              <a:avLst/>
              <a:gdLst/>
              <a:ahLst/>
              <a:rect l="l" t="t" r="r" b="b"/>
              <a:pathLst>
                <a:path w="2371" h="226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style>
            <a:lnRef idx="0"/>
            <a:fillRef idx="0"/>
            <a:effectRef idx="0"/>
            <a:fontRef idx="minor"/>
          </p:style>
        </p:sp>
        <p:sp>
          <p:nvSpPr>
            <p:cNvPr id="5405" name="CustomShape 54"/>
            <p:cNvSpPr/>
            <p:nvPr/>
          </p:nvSpPr>
          <p:spPr>
            <a:xfrm>
              <a:off x="1464480" y="2226960"/>
              <a:ext cx="189360" cy="202320"/>
            </a:xfrm>
            <a:custGeom>
              <a:avLst/>
              <a:gdLst/>
              <a:ahLst/>
              <a:rect l="l" t="t" r="r" b="b"/>
              <a:pathLst>
                <a:path w="15846" h="1693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style>
            <a:lnRef idx="0"/>
            <a:fillRef idx="0"/>
            <a:effectRef idx="0"/>
            <a:fontRef idx="minor"/>
          </p:style>
        </p:sp>
      </p:grpSp>
      <p:sp>
        <p:nvSpPr>
          <p:cNvPr id="5406" name="CustomShape 55"/>
          <p:cNvSpPr/>
          <p:nvPr/>
        </p:nvSpPr>
        <p:spPr>
          <a:xfrm>
            <a:off x="1761480" y="2212920"/>
            <a:ext cx="205200" cy="230400"/>
          </a:xfrm>
          <a:custGeom>
            <a:avLst/>
            <a:gdLst/>
            <a:ahLst/>
            <a:rect l="l" t="t" r="r" b="b"/>
            <a:pathLst>
              <a:path w="17168" h="19273">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style>
          <a:lnRef idx="0"/>
          <a:fillRef idx="0"/>
          <a:effectRef idx="0"/>
          <a:fontRef idx="minor"/>
        </p:style>
      </p:sp>
      <p:grpSp>
        <p:nvGrpSpPr>
          <p:cNvPr id="5407" name="Group 56"/>
          <p:cNvGrpSpPr/>
          <p:nvPr/>
        </p:nvGrpSpPr>
        <p:grpSpPr>
          <a:xfrm>
            <a:off x="2030400" y="2212920"/>
            <a:ext cx="231120" cy="230400"/>
            <a:chOff x="2030400" y="2212920"/>
            <a:chExt cx="231120" cy="230400"/>
          </a:xfrm>
        </p:grpSpPr>
        <p:sp>
          <p:nvSpPr>
            <p:cNvPr id="5408" name="CustomShape 57"/>
            <p:cNvSpPr/>
            <p:nvPr/>
          </p:nvSpPr>
          <p:spPr>
            <a:xfrm>
              <a:off x="2030400" y="2253600"/>
              <a:ext cx="231120" cy="189720"/>
            </a:xfrm>
            <a:custGeom>
              <a:avLst/>
              <a:gdLst/>
              <a:ahLst/>
              <a:rect l="l" t="t" r="r" b="b"/>
              <a:pathLst>
                <a:path w="19345" h="15887">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style>
            <a:lnRef idx="0"/>
            <a:fillRef idx="0"/>
            <a:effectRef idx="0"/>
            <a:fontRef idx="minor"/>
          </p:style>
        </p:sp>
        <p:sp>
          <p:nvSpPr>
            <p:cNvPr id="5409" name="CustomShape 58"/>
            <p:cNvSpPr/>
            <p:nvPr/>
          </p:nvSpPr>
          <p:spPr>
            <a:xfrm>
              <a:off x="2030400" y="2361240"/>
              <a:ext cx="68400" cy="41400"/>
            </a:xfrm>
            <a:custGeom>
              <a:avLst/>
              <a:gdLst/>
              <a:ahLst/>
              <a:rect l="l" t="t" r="r" b="b"/>
              <a:pathLst>
                <a:path w="5746" h="3503">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style>
            <a:lnRef idx="0"/>
            <a:fillRef idx="0"/>
            <a:effectRef idx="0"/>
            <a:fontRef idx="minor"/>
          </p:style>
        </p:sp>
        <p:sp>
          <p:nvSpPr>
            <p:cNvPr id="5410" name="CustomShape 59"/>
            <p:cNvSpPr/>
            <p:nvPr/>
          </p:nvSpPr>
          <p:spPr>
            <a:xfrm>
              <a:off x="2121120" y="2212920"/>
              <a:ext cx="140400" cy="94320"/>
            </a:xfrm>
            <a:custGeom>
              <a:avLst/>
              <a:gdLst/>
              <a:ahLst/>
              <a:rect l="l" t="t" r="r" b="b"/>
              <a:pathLst>
                <a:path w="11775" h="7906">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style>
            <a:lnRef idx="0"/>
            <a:fillRef idx="0"/>
            <a:effectRef idx="0"/>
            <a:fontRef idx="minor"/>
          </p:style>
        </p:sp>
      </p:grpSp>
      <p:grpSp>
        <p:nvGrpSpPr>
          <p:cNvPr id="5411" name="Group 60"/>
          <p:cNvGrpSpPr/>
          <p:nvPr/>
        </p:nvGrpSpPr>
        <p:grpSpPr>
          <a:xfrm>
            <a:off x="2321640" y="2212920"/>
            <a:ext cx="230400" cy="230400"/>
            <a:chOff x="2321640" y="2212920"/>
            <a:chExt cx="230400" cy="230400"/>
          </a:xfrm>
        </p:grpSpPr>
        <p:sp>
          <p:nvSpPr>
            <p:cNvPr id="5412" name="CustomShape 61"/>
            <p:cNvSpPr/>
            <p:nvPr/>
          </p:nvSpPr>
          <p:spPr>
            <a:xfrm>
              <a:off x="2321640" y="2212920"/>
              <a:ext cx="230400" cy="230400"/>
            </a:xfrm>
            <a:custGeom>
              <a:avLst/>
              <a:gdLst/>
              <a:ahLst/>
              <a:rect l="l" t="t" r="r" b="b"/>
              <a:pathLst>
                <a:path w="19276" h="19273">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style>
            <a:lnRef idx="0"/>
            <a:fillRef idx="0"/>
            <a:effectRef idx="0"/>
            <a:fontRef idx="minor"/>
          </p:style>
        </p:sp>
        <p:sp>
          <p:nvSpPr>
            <p:cNvPr id="5413" name="CustomShape 62"/>
            <p:cNvSpPr/>
            <p:nvPr/>
          </p:nvSpPr>
          <p:spPr>
            <a:xfrm>
              <a:off x="2385720" y="2281680"/>
              <a:ext cx="97920" cy="94320"/>
            </a:xfrm>
            <a:custGeom>
              <a:avLst/>
              <a:gdLst/>
              <a:ahLst/>
              <a:rect l="l" t="t" r="r" b="b"/>
              <a:pathLst>
                <a:path w="8219" h="7905">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style>
            <a:lnRef idx="0"/>
            <a:fillRef idx="0"/>
            <a:effectRef idx="0"/>
            <a:fontRef idx="minor"/>
          </p:style>
        </p:sp>
      </p:grpSp>
      <p:grpSp>
        <p:nvGrpSpPr>
          <p:cNvPr id="5414" name="Group 63"/>
          <p:cNvGrpSpPr/>
          <p:nvPr/>
        </p:nvGrpSpPr>
        <p:grpSpPr>
          <a:xfrm>
            <a:off x="2601720" y="2212920"/>
            <a:ext cx="237960" cy="230760"/>
            <a:chOff x="2601720" y="2212920"/>
            <a:chExt cx="237960" cy="230760"/>
          </a:xfrm>
        </p:grpSpPr>
        <p:sp>
          <p:nvSpPr>
            <p:cNvPr id="5415" name="CustomShape 64"/>
            <p:cNvSpPr/>
            <p:nvPr/>
          </p:nvSpPr>
          <p:spPr>
            <a:xfrm>
              <a:off x="2601720" y="2241720"/>
              <a:ext cx="213840" cy="201960"/>
            </a:xfrm>
            <a:custGeom>
              <a:avLst/>
              <a:gdLst/>
              <a:ahLst/>
              <a:rect l="l" t="t" r="r" b="b"/>
              <a:pathLst>
                <a:path w="17885" h="16901">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style>
            <a:lnRef idx="0"/>
            <a:fillRef idx="0"/>
            <a:effectRef idx="0"/>
            <a:fontRef idx="minor"/>
          </p:style>
        </p:sp>
        <p:sp>
          <p:nvSpPr>
            <p:cNvPr id="5416" name="CustomShape 65"/>
            <p:cNvSpPr/>
            <p:nvPr/>
          </p:nvSpPr>
          <p:spPr>
            <a:xfrm>
              <a:off x="2656440" y="2212920"/>
              <a:ext cx="133560" cy="105480"/>
            </a:xfrm>
            <a:custGeom>
              <a:avLst/>
              <a:gdLst/>
              <a:ahLst/>
              <a:rect l="l" t="t" r="r" b="b"/>
              <a:pathLst>
                <a:path w="11188" h="8837">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style>
            <a:lnRef idx="0"/>
            <a:fillRef idx="0"/>
            <a:effectRef idx="0"/>
            <a:fontRef idx="minor"/>
          </p:style>
        </p:sp>
        <p:sp>
          <p:nvSpPr>
            <p:cNvPr id="5417" name="CustomShape 66"/>
            <p:cNvSpPr/>
            <p:nvPr/>
          </p:nvSpPr>
          <p:spPr>
            <a:xfrm>
              <a:off x="2725920" y="2252520"/>
              <a:ext cx="113760" cy="119520"/>
            </a:xfrm>
            <a:custGeom>
              <a:avLst/>
              <a:gdLst/>
              <a:ahLst/>
              <a:rect l="l" t="t" r="r" b="b"/>
              <a:pathLst>
                <a:path w="9531" h="10008">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style>
            <a:lnRef idx="0"/>
            <a:fillRef idx="0"/>
            <a:effectRef idx="0"/>
            <a:fontRef idx="minor"/>
          </p:style>
        </p:sp>
      </p:grpSp>
      <p:sp>
        <p:nvSpPr>
          <p:cNvPr id="5418" name="CustomShape 67"/>
          <p:cNvSpPr/>
          <p:nvPr/>
        </p:nvSpPr>
        <p:spPr>
          <a:xfrm>
            <a:off x="2886120" y="2220120"/>
            <a:ext cx="230400" cy="216000"/>
          </a:xfrm>
          <a:custGeom>
            <a:avLst/>
            <a:gdLst/>
            <a:ahLst/>
            <a:rect l="l" t="t" r="r" b="b"/>
            <a:pathLst>
              <a:path w="19273" h="18069">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style>
          <a:lnRef idx="0"/>
          <a:fillRef idx="0"/>
          <a:effectRef idx="0"/>
          <a:fontRef idx="minor"/>
        </p:style>
      </p:sp>
      <p:grpSp>
        <p:nvGrpSpPr>
          <p:cNvPr id="5419" name="Group 68"/>
          <p:cNvGrpSpPr/>
          <p:nvPr/>
        </p:nvGrpSpPr>
        <p:grpSpPr>
          <a:xfrm>
            <a:off x="3170160" y="2226960"/>
            <a:ext cx="230400" cy="202320"/>
            <a:chOff x="3170160" y="2226960"/>
            <a:chExt cx="230400" cy="202320"/>
          </a:xfrm>
        </p:grpSpPr>
        <p:sp>
          <p:nvSpPr>
            <p:cNvPr id="5420" name="CustomShape 69"/>
            <p:cNvSpPr/>
            <p:nvPr/>
          </p:nvSpPr>
          <p:spPr>
            <a:xfrm>
              <a:off x="3170160" y="2294640"/>
              <a:ext cx="230400" cy="134640"/>
            </a:xfrm>
            <a:custGeom>
              <a:avLst/>
              <a:gdLst/>
              <a:ahLst/>
              <a:rect l="l" t="t" r="r" b="b"/>
              <a:pathLst>
                <a:path w="19273" h="11294">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style>
            <a:lnRef idx="0"/>
            <a:fillRef idx="0"/>
            <a:effectRef idx="0"/>
            <a:fontRef idx="minor"/>
          </p:style>
        </p:sp>
        <p:sp>
          <p:nvSpPr>
            <p:cNvPr id="5421" name="CustomShape 70"/>
            <p:cNvSpPr/>
            <p:nvPr/>
          </p:nvSpPr>
          <p:spPr>
            <a:xfrm>
              <a:off x="3237840" y="2347920"/>
              <a:ext cx="21240" cy="28440"/>
            </a:xfrm>
            <a:custGeom>
              <a:avLst/>
              <a:gdLst/>
              <a:ahLst/>
              <a:rect l="l" t="t" r="r" b="b"/>
              <a:pathLst>
                <a:path w="1805" h="2407">
                  <a:moveTo>
                    <a:pt x="0" y="0"/>
                  </a:moveTo>
                  <a:lnTo>
                    <a:pt x="0" y="2406"/>
                  </a:lnTo>
                  <a:lnTo>
                    <a:pt x="1804" y="1205"/>
                  </a:lnTo>
                  <a:lnTo>
                    <a:pt x="0" y="0"/>
                  </a:lnTo>
                  <a:close/>
                </a:path>
              </a:pathLst>
            </a:custGeom>
            <a:solidFill>
              <a:srgbClr val="5f7d95"/>
            </a:solidFill>
            <a:ln>
              <a:noFill/>
            </a:ln>
          </p:spPr>
          <p:style>
            <a:lnRef idx="0"/>
            <a:fillRef idx="0"/>
            <a:effectRef idx="0"/>
            <a:fontRef idx="minor"/>
          </p:style>
        </p:sp>
        <p:sp>
          <p:nvSpPr>
            <p:cNvPr id="5422" name="CustomShape 71"/>
            <p:cNvSpPr/>
            <p:nvPr/>
          </p:nvSpPr>
          <p:spPr>
            <a:xfrm>
              <a:off x="3183840" y="2226960"/>
              <a:ext cx="67320" cy="67320"/>
            </a:xfrm>
            <a:custGeom>
              <a:avLst/>
              <a:gdLst/>
              <a:ahLst/>
              <a:rect l="l" t="t" r="r" b="b"/>
              <a:pathLst>
                <a:path w="5647" h="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style>
            <a:lnRef idx="0"/>
            <a:fillRef idx="0"/>
            <a:effectRef idx="0"/>
            <a:fontRef idx="minor"/>
          </p:style>
        </p:sp>
        <p:sp>
          <p:nvSpPr>
            <p:cNvPr id="5423" name="CustomShape 72"/>
            <p:cNvSpPr/>
            <p:nvPr/>
          </p:nvSpPr>
          <p:spPr>
            <a:xfrm>
              <a:off x="3251160" y="2226960"/>
              <a:ext cx="67320" cy="67320"/>
            </a:xfrm>
            <a:custGeom>
              <a:avLst/>
              <a:gdLst/>
              <a:ahLst/>
              <a:rect l="l" t="t" r="r" b="b"/>
              <a:pathLst>
                <a:path w="5647" h="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style>
            <a:lnRef idx="0"/>
            <a:fillRef idx="0"/>
            <a:effectRef idx="0"/>
            <a:fontRef idx="minor"/>
          </p:style>
        </p:sp>
      </p:grpSp>
      <p:grpSp>
        <p:nvGrpSpPr>
          <p:cNvPr id="5424" name="Group 73"/>
          <p:cNvGrpSpPr/>
          <p:nvPr/>
        </p:nvGrpSpPr>
        <p:grpSpPr>
          <a:xfrm>
            <a:off x="3452400" y="2212920"/>
            <a:ext cx="240840" cy="230400"/>
            <a:chOff x="3452400" y="2212920"/>
            <a:chExt cx="240840" cy="230400"/>
          </a:xfrm>
        </p:grpSpPr>
        <p:sp>
          <p:nvSpPr>
            <p:cNvPr id="5425" name="CustomShape 74"/>
            <p:cNvSpPr/>
            <p:nvPr/>
          </p:nvSpPr>
          <p:spPr>
            <a:xfrm>
              <a:off x="3452400" y="2212920"/>
              <a:ext cx="240840" cy="230400"/>
            </a:xfrm>
            <a:custGeom>
              <a:avLst/>
              <a:gdLst/>
              <a:ahLst/>
              <a:rect l="l" t="t" r="r" b="b"/>
              <a:pathLst>
                <a:path w="20155" h="19274">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style>
            <a:lnRef idx="0"/>
            <a:fillRef idx="0"/>
            <a:effectRef idx="0"/>
            <a:fontRef idx="minor"/>
          </p:style>
        </p:sp>
        <p:sp>
          <p:nvSpPr>
            <p:cNvPr id="5426" name="CustomShape 75"/>
            <p:cNvSpPr/>
            <p:nvPr/>
          </p:nvSpPr>
          <p:spPr>
            <a:xfrm>
              <a:off x="3536280" y="2239920"/>
              <a:ext cx="121320" cy="121320"/>
            </a:xfrm>
            <a:custGeom>
              <a:avLst/>
              <a:gdLst/>
              <a:ahLst/>
              <a:rect l="l" t="t" r="r" b="b"/>
              <a:pathLst>
                <a:path w="10164" h="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style>
            <a:lnRef idx="0"/>
            <a:fillRef idx="0"/>
            <a:effectRef idx="0"/>
            <a:fontRef idx="minor"/>
          </p:style>
        </p:sp>
      </p:grpSp>
      <p:grpSp>
        <p:nvGrpSpPr>
          <p:cNvPr id="5427" name="Group 76"/>
          <p:cNvGrpSpPr/>
          <p:nvPr/>
        </p:nvGrpSpPr>
        <p:grpSpPr>
          <a:xfrm>
            <a:off x="3739680" y="2230920"/>
            <a:ext cx="228960" cy="194760"/>
            <a:chOff x="3739680" y="2230920"/>
            <a:chExt cx="228960" cy="194760"/>
          </a:xfrm>
        </p:grpSpPr>
        <p:sp>
          <p:nvSpPr>
            <p:cNvPr id="5428" name="CustomShape 77"/>
            <p:cNvSpPr/>
            <p:nvPr/>
          </p:nvSpPr>
          <p:spPr>
            <a:xfrm>
              <a:off x="3911760" y="2324520"/>
              <a:ext cx="40680" cy="44280"/>
            </a:xfrm>
            <a:custGeom>
              <a:avLst/>
              <a:gdLst/>
              <a:ahLst/>
              <a:rect l="l" t="t" r="r" b="b"/>
              <a:pathLst>
                <a:path w="3443" h="3738">
                  <a:moveTo>
                    <a:pt x="1" y="0"/>
                  </a:moveTo>
                  <a:lnTo>
                    <a:pt x="1" y="3737"/>
                  </a:lnTo>
                  <a:lnTo>
                    <a:pt x="1907" y="3737"/>
                  </a:lnTo>
                  <a:cubicBezTo>
                    <a:pt x="2157" y="3737"/>
                    <a:pt x="2377" y="3574"/>
                    <a:pt x="2449" y="3334"/>
                  </a:cubicBezTo>
                  <a:lnTo>
                    <a:pt x="3443" y="0"/>
                  </a:lnTo>
                  <a:close/>
                </a:path>
              </a:pathLst>
            </a:custGeom>
            <a:solidFill>
              <a:srgbClr val="5f7d95"/>
            </a:solidFill>
            <a:ln>
              <a:noFill/>
            </a:ln>
          </p:spPr>
          <p:style>
            <a:lnRef idx="0"/>
            <a:fillRef idx="0"/>
            <a:effectRef idx="0"/>
            <a:fontRef idx="minor"/>
          </p:style>
        </p:sp>
        <p:sp>
          <p:nvSpPr>
            <p:cNvPr id="5429" name="CustomShape 78"/>
            <p:cNvSpPr/>
            <p:nvPr/>
          </p:nvSpPr>
          <p:spPr>
            <a:xfrm>
              <a:off x="3852720" y="2266200"/>
              <a:ext cx="45000" cy="44280"/>
            </a:xfrm>
            <a:custGeom>
              <a:avLst/>
              <a:gdLst/>
              <a:ahLst/>
              <a:rect l="l" t="t" r="r" b="b"/>
              <a:pathLst>
                <a:path w="3804" h="3741">
                  <a:moveTo>
                    <a:pt x="0" y="1"/>
                  </a:moveTo>
                  <a:lnTo>
                    <a:pt x="0" y="3741"/>
                  </a:lnTo>
                  <a:lnTo>
                    <a:pt x="3804" y="3741"/>
                  </a:lnTo>
                  <a:lnTo>
                    <a:pt x="3804" y="1"/>
                  </a:lnTo>
                  <a:close/>
                </a:path>
              </a:pathLst>
            </a:custGeom>
            <a:solidFill>
              <a:srgbClr val="5f7d95"/>
            </a:solidFill>
            <a:ln>
              <a:noFill/>
            </a:ln>
          </p:spPr>
          <p:style>
            <a:lnRef idx="0"/>
            <a:fillRef idx="0"/>
            <a:effectRef idx="0"/>
            <a:fontRef idx="minor"/>
          </p:style>
        </p:sp>
        <p:sp>
          <p:nvSpPr>
            <p:cNvPr id="5430" name="CustomShape 79"/>
            <p:cNvSpPr/>
            <p:nvPr/>
          </p:nvSpPr>
          <p:spPr>
            <a:xfrm>
              <a:off x="3911760" y="2266200"/>
              <a:ext cx="56880" cy="44280"/>
            </a:xfrm>
            <a:custGeom>
              <a:avLst/>
              <a:gdLst/>
              <a:ahLst/>
              <a:rect l="l" t="t" r="r" b="b"/>
              <a:pathLst>
                <a:path w="4783" h="3741">
                  <a:moveTo>
                    <a:pt x="1" y="1"/>
                  </a:moveTo>
                  <a:lnTo>
                    <a:pt x="1" y="3741"/>
                  </a:lnTo>
                  <a:lnTo>
                    <a:pt x="3777" y="3741"/>
                  </a:lnTo>
                  <a:lnTo>
                    <a:pt x="4674" y="727"/>
                  </a:lnTo>
                  <a:cubicBezTo>
                    <a:pt x="4783" y="365"/>
                    <a:pt x="4512" y="1"/>
                    <a:pt x="4132" y="1"/>
                  </a:cubicBezTo>
                  <a:close/>
                </a:path>
              </a:pathLst>
            </a:custGeom>
            <a:solidFill>
              <a:srgbClr val="5f7d95"/>
            </a:solidFill>
            <a:ln>
              <a:noFill/>
            </a:ln>
          </p:spPr>
          <p:style>
            <a:lnRef idx="0"/>
            <a:fillRef idx="0"/>
            <a:effectRef idx="0"/>
            <a:fontRef idx="minor"/>
          </p:style>
        </p:sp>
        <p:sp>
          <p:nvSpPr>
            <p:cNvPr id="5431" name="CustomShape 80"/>
            <p:cNvSpPr/>
            <p:nvPr/>
          </p:nvSpPr>
          <p:spPr>
            <a:xfrm>
              <a:off x="3852720" y="2324520"/>
              <a:ext cx="45000" cy="44280"/>
            </a:xfrm>
            <a:custGeom>
              <a:avLst/>
              <a:gdLst/>
              <a:ahLst/>
              <a:rect l="l" t="t" r="r" b="b"/>
              <a:pathLst>
                <a:path w="3804" h="3738">
                  <a:moveTo>
                    <a:pt x="0" y="0"/>
                  </a:moveTo>
                  <a:lnTo>
                    <a:pt x="0" y="3737"/>
                  </a:lnTo>
                  <a:lnTo>
                    <a:pt x="3804" y="3737"/>
                  </a:lnTo>
                  <a:lnTo>
                    <a:pt x="3804" y="0"/>
                  </a:lnTo>
                  <a:close/>
                </a:path>
              </a:pathLst>
            </a:custGeom>
            <a:solidFill>
              <a:srgbClr val="5f7d95"/>
            </a:solidFill>
            <a:ln>
              <a:noFill/>
            </a:ln>
          </p:spPr>
          <p:style>
            <a:lnRef idx="0"/>
            <a:fillRef idx="0"/>
            <a:effectRef idx="0"/>
            <a:fontRef idx="minor"/>
          </p:style>
        </p:sp>
        <p:sp>
          <p:nvSpPr>
            <p:cNvPr id="5432" name="CustomShape 81"/>
            <p:cNvSpPr/>
            <p:nvPr/>
          </p:nvSpPr>
          <p:spPr>
            <a:xfrm>
              <a:off x="3739680" y="2230920"/>
              <a:ext cx="99000" cy="79920"/>
            </a:xfrm>
            <a:custGeom>
              <a:avLst/>
              <a:gdLst/>
              <a:ahLst/>
              <a:rect l="l" t="t" r="r" b="b"/>
              <a:pathLst>
                <a:path w="8300" h="6695">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style>
            <a:lnRef idx="0"/>
            <a:fillRef idx="0"/>
            <a:effectRef idx="0"/>
            <a:fontRef idx="minor"/>
          </p:style>
        </p:sp>
        <p:sp>
          <p:nvSpPr>
            <p:cNvPr id="5433" name="CustomShape 82"/>
            <p:cNvSpPr/>
            <p:nvPr/>
          </p:nvSpPr>
          <p:spPr>
            <a:xfrm>
              <a:off x="3776760" y="2324520"/>
              <a:ext cx="177120" cy="101160"/>
            </a:xfrm>
            <a:custGeom>
              <a:avLst/>
              <a:gdLst/>
              <a:ahLst/>
              <a:rect l="l" t="t" r="r" b="b"/>
              <a:pathLst>
                <a:path w="14835" h="8471">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style>
            <a:lnRef idx="0"/>
            <a:fillRef idx="0"/>
            <a:effectRef idx="0"/>
            <a:fontRef idx="minor"/>
          </p:style>
        </p:sp>
      </p:grpSp>
      <p:grpSp>
        <p:nvGrpSpPr>
          <p:cNvPr id="5434" name="Group 83"/>
          <p:cNvGrpSpPr/>
          <p:nvPr/>
        </p:nvGrpSpPr>
        <p:grpSpPr>
          <a:xfrm>
            <a:off x="4036320" y="2212920"/>
            <a:ext cx="202320" cy="230400"/>
            <a:chOff x="4036320" y="2212920"/>
            <a:chExt cx="202320" cy="230400"/>
          </a:xfrm>
        </p:grpSpPr>
        <p:sp>
          <p:nvSpPr>
            <p:cNvPr id="5435" name="CustomShape 84"/>
            <p:cNvSpPr/>
            <p:nvPr/>
          </p:nvSpPr>
          <p:spPr>
            <a:xfrm>
              <a:off x="4036320" y="2304720"/>
              <a:ext cx="64440" cy="127080"/>
            </a:xfrm>
            <a:custGeom>
              <a:avLst/>
              <a:gdLst/>
              <a:ahLst/>
              <a:rect l="l" t="t" r="r" b="b"/>
              <a:pathLst>
                <a:path w="5412" h="10658">
                  <a:moveTo>
                    <a:pt x="1" y="1"/>
                  </a:moveTo>
                  <a:lnTo>
                    <a:pt x="1" y="9932"/>
                  </a:lnTo>
                  <a:cubicBezTo>
                    <a:pt x="1" y="10182"/>
                    <a:pt x="61" y="10429"/>
                    <a:pt x="169" y="10658"/>
                  </a:cubicBezTo>
                  <a:lnTo>
                    <a:pt x="5412" y="5415"/>
                  </a:lnTo>
                  <a:lnTo>
                    <a:pt x="1" y="1"/>
                  </a:lnTo>
                  <a:close/>
                </a:path>
              </a:pathLst>
            </a:custGeom>
            <a:solidFill>
              <a:srgbClr val="5f7d95"/>
            </a:solidFill>
            <a:ln>
              <a:noFill/>
            </a:ln>
          </p:spPr>
          <p:style>
            <a:lnRef idx="0"/>
            <a:fillRef idx="0"/>
            <a:effectRef idx="0"/>
            <a:fontRef idx="minor"/>
          </p:style>
        </p:sp>
        <p:sp>
          <p:nvSpPr>
            <p:cNvPr id="5436" name="CustomShape 85"/>
            <p:cNvSpPr/>
            <p:nvPr/>
          </p:nvSpPr>
          <p:spPr>
            <a:xfrm>
              <a:off x="4174200" y="2304720"/>
              <a:ext cx="64440" cy="127080"/>
            </a:xfrm>
            <a:custGeom>
              <a:avLst/>
              <a:gdLst/>
              <a:ahLst/>
              <a:rect l="l" t="t" r="r" b="b"/>
              <a:pathLst>
                <a:path w="5413" h="10658">
                  <a:moveTo>
                    <a:pt x="5412" y="1"/>
                  </a:moveTo>
                  <a:lnTo>
                    <a:pt x="1" y="5415"/>
                  </a:lnTo>
                  <a:lnTo>
                    <a:pt x="5243" y="10658"/>
                  </a:lnTo>
                  <a:cubicBezTo>
                    <a:pt x="5352" y="10429"/>
                    <a:pt x="5412" y="10182"/>
                    <a:pt x="5412" y="9932"/>
                  </a:cubicBezTo>
                  <a:lnTo>
                    <a:pt x="5412" y="1"/>
                  </a:lnTo>
                  <a:close/>
                </a:path>
              </a:pathLst>
            </a:custGeom>
            <a:solidFill>
              <a:srgbClr val="5f7d95"/>
            </a:solidFill>
            <a:ln>
              <a:noFill/>
            </a:ln>
          </p:spPr>
          <p:style>
            <a:lnRef idx="0"/>
            <a:fillRef idx="0"/>
            <a:effectRef idx="0"/>
            <a:fontRef idx="minor"/>
          </p:style>
        </p:sp>
        <p:sp>
          <p:nvSpPr>
            <p:cNvPr id="5437" name="CustomShape 86"/>
            <p:cNvSpPr/>
            <p:nvPr/>
          </p:nvSpPr>
          <p:spPr>
            <a:xfrm>
              <a:off x="4131000" y="2281680"/>
              <a:ext cx="12960" cy="13320"/>
            </a:xfrm>
            <a:custGeom>
              <a:avLst/>
              <a:gdLst/>
              <a:ahLst/>
              <a:rect l="l" t="t" r="r" b="b"/>
              <a:pathLst>
                <a:path w="1121" h="113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style>
            <a:lnRef idx="0"/>
            <a:fillRef idx="0"/>
            <a:effectRef idx="0"/>
            <a:fontRef idx="minor"/>
          </p:style>
        </p:sp>
        <p:sp>
          <p:nvSpPr>
            <p:cNvPr id="5438" name="CustomShape 87"/>
            <p:cNvSpPr/>
            <p:nvPr/>
          </p:nvSpPr>
          <p:spPr>
            <a:xfrm>
              <a:off x="4047840" y="2376000"/>
              <a:ext cx="179280" cy="67320"/>
            </a:xfrm>
            <a:custGeom>
              <a:avLst/>
              <a:gdLst/>
              <a:ahLst/>
              <a:rect l="l" t="t" r="r" b="b"/>
              <a:pathLst>
                <a:path w="15003" h="5647">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style>
            <a:lnRef idx="0"/>
            <a:fillRef idx="0"/>
            <a:effectRef idx="0"/>
            <a:fontRef idx="minor"/>
          </p:style>
        </p:sp>
        <p:sp>
          <p:nvSpPr>
            <p:cNvPr id="5439" name="CustomShape 88"/>
            <p:cNvSpPr/>
            <p:nvPr/>
          </p:nvSpPr>
          <p:spPr>
            <a:xfrm>
              <a:off x="4043160" y="2271960"/>
              <a:ext cx="19800" cy="40320"/>
            </a:xfrm>
            <a:custGeom>
              <a:avLst/>
              <a:gdLst/>
              <a:ahLst/>
              <a:rect l="l" t="t" r="r" b="b"/>
              <a:pathLst>
                <a:path w="1694" h="3389">
                  <a:moveTo>
                    <a:pt x="1693" y="1"/>
                  </a:moveTo>
                  <a:lnTo>
                    <a:pt x="1" y="1693"/>
                  </a:lnTo>
                  <a:lnTo>
                    <a:pt x="1693" y="3388"/>
                  </a:lnTo>
                  <a:lnTo>
                    <a:pt x="1693" y="1"/>
                  </a:lnTo>
                  <a:close/>
                </a:path>
              </a:pathLst>
            </a:custGeom>
            <a:solidFill>
              <a:srgbClr val="5f7d95"/>
            </a:solidFill>
            <a:ln>
              <a:noFill/>
            </a:ln>
          </p:spPr>
          <p:style>
            <a:lnRef idx="0"/>
            <a:fillRef idx="0"/>
            <a:effectRef idx="0"/>
            <a:fontRef idx="minor"/>
          </p:style>
        </p:sp>
        <p:sp>
          <p:nvSpPr>
            <p:cNvPr id="5440" name="CustomShape 89"/>
            <p:cNvSpPr/>
            <p:nvPr/>
          </p:nvSpPr>
          <p:spPr>
            <a:xfrm>
              <a:off x="4212000" y="2271960"/>
              <a:ext cx="19800" cy="40320"/>
            </a:xfrm>
            <a:custGeom>
              <a:avLst/>
              <a:gdLst/>
              <a:ahLst/>
              <a:rect l="l" t="t" r="r" b="b"/>
              <a:pathLst>
                <a:path w="1696" h="3389">
                  <a:moveTo>
                    <a:pt x="1" y="1"/>
                  </a:moveTo>
                  <a:lnTo>
                    <a:pt x="1" y="3388"/>
                  </a:lnTo>
                  <a:lnTo>
                    <a:pt x="1696" y="1693"/>
                  </a:lnTo>
                  <a:lnTo>
                    <a:pt x="1" y="1"/>
                  </a:lnTo>
                  <a:close/>
                </a:path>
              </a:pathLst>
            </a:custGeom>
            <a:solidFill>
              <a:srgbClr val="5f7d95"/>
            </a:solidFill>
            <a:ln>
              <a:noFill/>
            </a:ln>
          </p:spPr>
          <p:style>
            <a:lnRef idx="0"/>
            <a:fillRef idx="0"/>
            <a:effectRef idx="0"/>
            <a:fontRef idx="minor"/>
          </p:style>
        </p:sp>
        <p:sp>
          <p:nvSpPr>
            <p:cNvPr id="5441" name="CustomShape 90"/>
            <p:cNvSpPr/>
            <p:nvPr/>
          </p:nvSpPr>
          <p:spPr>
            <a:xfrm>
              <a:off x="4077000" y="2212920"/>
              <a:ext cx="121320" cy="149040"/>
            </a:xfrm>
            <a:custGeom>
              <a:avLst/>
              <a:gdLst/>
              <a:ahLst/>
              <a:rect l="l" t="t" r="r" b="b"/>
              <a:pathLst>
                <a:path w="10164" h="12497">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style>
            <a:lnRef idx="0"/>
            <a:fillRef idx="0"/>
            <a:effectRef idx="0"/>
            <a:fontRef idx="minor"/>
          </p:style>
        </p:sp>
      </p:grpSp>
      <p:grpSp>
        <p:nvGrpSpPr>
          <p:cNvPr id="5442" name="Group 91"/>
          <p:cNvGrpSpPr/>
          <p:nvPr/>
        </p:nvGrpSpPr>
        <p:grpSpPr>
          <a:xfrm>
            <a:off x="1464840" y="2495160"/>
            <a:ext cx="230400" cy="230040"/>
            <a:chOff x="1464840" y="2495160"/>
            <a:chExt cx="230400" cy="230040"/>
          </a:xfrm>
        </p:grpSpPr>
        <p:sp>
          <p:nvSpPr>
            <p:cNvPr id="5443" name="CustomShape 92"/>
            <p:cNvSpPr/>
            <p:nvPr/>
          </p:nvSpPr>
          <p:spPr>
            <a:xfrm>
              <a:off x="1464840" y="2586600"/>
              <a:ext cx="230400" cy="138600"/>
            </a:xfrm>
            <a:custGeom>
              <a:avLst/>
              <a:gdLst/>
              <a:ahLst/>
              <a:rect l="l" t="t" r="r" b="b"/>
              <a:pathLst>
                <a:path w="19273" h="11616">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style>
            <a:lnRef idx="0"/>
            <a:fillRef idx="0"/>
            <a:effectRef idx="0"/>
            <a:fontRef idx="minor"/>
          </p:style>
        </p:sp>
        <p:sp>
          <p:nvSpPr>
            <p:cNvPr id="5444" name="CustomShape 93"/>
            <p:cNvSpPr/>
            <p:nvPr/>
          </p:nvSpPr>
          <p:spPr>
            <a:xfrm>
              <a:off x="1654560" y="2549520"/>
              <a:ext cx="33840" cy="50400"/>
            </a:xfrm>
            <a:custGeom>
              <a:avLst/>
              <a:gdLst/>
              <a:ahLst/>
              <a:rect l="l" t="t" r="r" b="b"/>
              <a:pathLst>
                <a:path w="2862" h="4234">
                  <a:moveTo>
                    <a:pt x="0" y="0"/>
                  </a:moveTo>
                  <a:lnTo>
                    <a:pt x="0" y="4234"/>
                  </a:lnTo>
                  <a:lnTo>
                    <a:pt x="2861" y="2117"/>
                  </a:lnTo>
                  <a:lnTo>
                    <a:pt x="0" y="0"/>
                  </a:lnTo>
                  <a:close/>
                </a:path>
              </a:pathLst>
            </a:custGeom>
            <a:solidFill>
              <a:srgbClr val="5f7d95"/>
            </a:solidFill>
            <a:ln>
              <a:noFill/>
            </a:ln>
          </p:spPr>
          <p:style>
            <a:lnRef idx="0"/>
            <a:fillRef idx="0"/>
            <a:effectRef idx="0"/>
            <a:fontRef idx="minor"/>
          </p:style>
        </p:sp>
        <p:sp>
          <p:nvSpPr>
            <p:cNvPr id="5445" name="CustomShape 94"/>
            <p:cNvSpPr/>
            <p:nvPr/>
          </p:nvSpPr>
          <p:spPr>
            <a:xfrm>
              <a:off x="1471680" y="2549520"/>
              <a:ext cx="33840" cy="50400"/>
            </a:xfrm>
            <a:custGeom>
              <a:avLst/>
              <a:gdLst/>
              <a:ahLst/>
              <a:rect l="l" t="t" r="r" b="b"/>
              <a:pathLst>
                <a:path w="2862" h="4234">
                  <a:moveTo>
                    <a:pt x="2861" y="0"/>
                  </a:moveTo>
                  <a:lnTo>
                    <a:pt x="0" y="2117"/>
                  </a:lnTo>
                  <a:lnTo>
                    <a:pt x="2861" y="4234"/>
                  </a:lnTo>
                  <a:lnTo>
                    <a:pt x="2861" y="0"/>
                  </a:lnTo>
                  <a:close/>
                </a:path>
              </a:pathLst>
            </a:custGeom>
            <a:solidFill>
              <a:srgbClr val="5f7d95"/>
            </a:solidFill>
            <a:ln>
              <a:noFill/>
            </a:ln>
          </p:spPr>
          <p:style>
            <a:lnRef idx="0"/>
            <a:fillRef idx="0"/>
            <a:effectRef idx="0"/>
            <a:fontRef idx="minor"/>
          </p:style>
        </p:sp>
        <p:sp>
          <p:nvSpPr>
            <p:cNvPr id="5446" name="CustomShape 95"/>
            <p:cNvSpPr/>
            <p:nvPr/>
          </p:nvSpPr>
          <p:spPr>
            <a:xfrm>
              <a:off x="1519560" y="2495160"/>
              <a:ext cx="121320" cy="160560"/>
            </a:xfrm>
            <a:custGeom>
              <a:avLst/>
              <a:gdLst/>
              <a:ahLst/>
              <a:rect l="l" t="t" r="r" b="b"/>
              <a:pathLst>
                <a:path w="10164" h="13446">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style>
            <a:lnRef idx="0"/>
            <a:fillRef idx="0"/>
            <a:effectRef idx="0"/>
            <a:fontRef idx="minor"/>
          </p:style>
        </p:sp>
      </p:grpSp>
      <p:grpSp>
        <p:nvGrpSpPr>
          <p:cNvPr id="5447" name="Group 96"/>
          <p:cNvGrpSpPr/>
          <p:nvPr/>
        </p:nvGrpSpPr>
        <p:grpSpPr>
          <a:xfrm>
            <a:off x="1748880" y="2535840"/>
            <a:ext cx="230400" cy="148680"/>
            <a:chOff x="1748880" y="2535840"/>
            <a:chExt cx="230400" cy="148680"/>
          </a:xfrm>
        </p:grpSpPr>
        <p:sp>
          <p:nvSpPr>
            <p:cNvPr id="5448" name="CustomShape 97"/>
            <p:cNvSpPr/>
            <p:nvPr/>
          </p:nvSpPr>
          <p:spPr>
            <a:xfrm>
              <a:off x="1748880" y="2545560"/>
              <a:ext cx="230400" cy="138960"/>
            </a:xfrm>
            <a:custGeom>
              <a:avLst/>
              <a:gdLst/>
              <a:ahLst/>
              <a:rect l="l" t="t" r="r" b="b"/>
              <a:pathLst>
                <a:path w="19273" h="11637">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style>
            <a:lnRef idx="0"/>
            <a:fillRef idx="0"/>
            <a:effectRef idx="0"/>
            <a:fontRef idx="minor"/>
          </p:style>
        </p:sp>
        <p:sp>
          <p:nvSpPr>
            <p:cNvPr id="5449" name="CustomShape 98"/>
            <p:cNvSpPr/>
            <p:nvPr/>
          </p:nvSpPr>
          <p:spPr>
            <a:xfrm>
              <a:off x="1763280" y="2535840"/>
              <a:ext cx="201600" cy="78840"/>
            </a:xfrm>
            <a:custGeom>
              <a:avLst/>
              <a:gdLst/>
              <a:ahLst/>
              <a:rect l="l" t="t" r="r" b="b"/>
              <a:pathLst>
                <a:path w="16879" h="6632">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style>
            <a:lnRef idx="0"/>
            <a:fillRef idx="0"/>
            <a:effectRef idx="0"/>
            <a:fontRef idx="minor"/>
          </p:style>
        </p:sp>
      </p:grpSp>
      <p:grpSp>
        <p:nvGrpSpPr>
          <p:cNvPr id="5450" name="Group 99"/>
          <p:cNvGrpSpPr/>
          <p:nvPr/>
        </p:nvGrpSpPr>
        <p:grpSpPr>
          <a:xfrm>
            <a:off x="2026440" y="2494800"/>
            <a:ext cx="239400" cy="230400"/>
            <a:chOff x="2026440" y="2494800"/>
            <a:chExt cx="239400" cy="230400"/>
          </a:xfrm>
        </p:grpSpPr>
        <p:sp>
          <p:nvSpPr>
            <p:cNvPr id="5451" name="CustomShape 100"/>
            <p:cNvSpPr/>
            <p:nvPr/>
          </p:nvSpPr>
          <p:spPr>
            <a:xfrm>
              <a:off x="2196000" y="2630880"/>
              <a:ext cx="69840" cy="67680"/>
            </a:xfrm>
            <a:custGeom>
              <a:avLst/>
              <a:gdLst/>
              <a:ahLst/>
              <a:rect l="l" t="t" r="r" b="b"/>
              <a:pathLst>
                <a:path w="5851" h="567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style>
            <a:lnRef idx="0"/>
            <a:fillRef idx="0"/>
            <a:effectRef idx="0"/>
            <a:fontRef idx="minor"/>
          </p:style>
        </p:sp>
        <p:sp>
          <p:nvSpPr>
            <p:cNvPr id="5452" name="CustomShape 101"/>
            <p:cNvSpPr/>
            <p:nvPr/>
          </p:nvSpPr>
          <p:spPr>
            <a:xfrm>
              <a:off x="2026440" y="2515320"/>
              <a:ext cx="216720" cy="209880"/>
            </a:xfrm>
            <a:custGeom>
              <a:avLst/>
              <a:gdLst/>
              <a:ahLst/>
              <a:rect l="l" t="t" r="r" b="b"/>
              <a:pathLst>
                <a:path w="18125" h="17562">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style>
            <a:lnRef idx="0"/>
            <a:fillRef idx="0"/>
            <a:effectRef idx="0"/>
            <a:fontRef idx="minor"/>
          </p:style>
        </p:sp>
        <p:sp>
          <p:nvSpPr>
            <p:cNvPr id="5453" name="CustomShape 102"/>
            <p:cNvSpPr/>
            <p:nvPr/>
          </p:nvSpPr>
          <p:spPr>
            <a:xfrm>
              <a:off x="2060280" y="2494800"/>
              <a:ext cx="69840" cy="67680"/>
            </a:xfrm>
            <a:custGeom>
              <a:avLst/>
              <a:gdLst/>
              <a:ahLst/>
              <a:rect l="l" t="t" r="r" b="b"/>
              <a:pathLst>
                <a:path w="5852" h="5674">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style>
            <a:lnRef idx="0"/>
            <a:fillRef idx="0"/>
            <a:effectRef idx="0"/>
            <a:fontRef idx="minor"/>
          </p:style>
        </p:sp>
      </p:grpSp>
      <p:grpSp>
        <p:nvGrpSpPr>
          <p:cNvPr id="5454" name="Group 103"/>
          <p:cNvGrpSpPr/>
          <p:nvPr/>
        </p:nvGrpSpPr>
        <p:grpSpPr>
          <a:xfrm>
            <a:off x="2317320" y="2509200"/>
            <a:ext cx="239040" cy="201960"/>
            <a:chOff x="2317320" y="2509200"/>
            <a:chExt cx="239040" cy="201960"/>
          </a:xfrm>
        </p:grpSpPr>
        <p:sp>
          <p:nvSpPr>
            <p:cNvPr id="5455" name="CustomShape 104"/>
            <p:cNvSpPr/>
            <p:nvPr/>
          </p:nvSpPr>
          <p:spPr>
            <a:xfrm>
              <a:off x="2510280" y="2546640"/>
              <a:ext cx="46080" cy="127800"/>
            </a:xfrm>
            <a:custGeom>
              <a:avLst/>
              <a:gdLst/>
              <a:ahLst/>
              <a:rect l="l" t="t" r="r" b="b"/>
              <a:pathLst>
                <a:path w="3882" h="10694">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style>
            <a:lnRef idx="0"/>
            <a:fillRef idx="0"/>
            <a:effectRef idx="0"/>
            <a:fontRef idx="minor"/>
          </p:style>
        </p:sp>
        <p:sp>
          <p:nvSpPr>
            <p:cNvPr id="5456" name="CustomShape 105"/>
            <p:cNvSpPr/>
            <p:nvPr/>
          </p:nvSpPr>
          <p:spPr>
            <a:xfrm>
              <a:off x="2491200" y="2565720"/>
              <a:ext cx="35640" cy="89640"/>
            </a:xfrm>
            <a:custGeom>
              <a:avLst/>
              <a:gdLst/>
              <a:ahLst/>
              <a:rect l="l" t="t" r="r" b="b"/>
              <a:pathLst>
                <a:path w="3003" h="7509">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style>
            <a:lnRef idx="0"/>
            <a:fillRef idx="0"/>
            <a:effectRef idx="0"/>
            <a:fontRef idx="minor"/>
          </p:style>
        </p:sp>
        <p:sp>
          <p:nvSpPr>
            <p:cNvPr id="5457" name="CustomShape 106"/>
            <p:cNvSpPr/>
            <p:nvPr/>
          </p:nvSpPr>
          <p:spPr>
            <a:xfrm>
              <a:off x="2317320" y="2509200"/>
              <a:ext cx="162360" cy="201960"/>
            </a:xfrm>
            <a:custGeom>
              <a:avLst/>
              <a:gdLst/>
              <a:ahLst/>
              <a:rect l="l" t="t" r="r" b="b"/>
              <a:pathLst>
                <a:path w="13588" h="1690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style>
            <a:lnRef idx="0"/>
            <a:fillRef idx="0"/>
            <a:effectRef idx="0"/>
            <a:fontRef idx="minor"/>
          </p:style>
        </p:sp>
      </p:grpSp>
      <p:grpSp>
        <p:nvGrpSpPr>
          <p:cNvPr id="5458" name="Group 107"/>
          <p:cNvGrpSpPr/>
          <p:nvPr/>
        </p:nvGrpSpPr>
        <p:grpSpPr>
          <a:xfrm>
            <a:off x="2605320" y="2495160"/>
            <a:ext cx="230400" cy="230400"/>
            <a:chOff x="2605320" y="2495160"/>
            <a:chExt cx="230400" cy="230400"/>
          </a:xfrm>
        </p:grpSpPr>
        <p:sp>
          <p:nvSpPr>
            <p:cNvPr id="5459" name="CustomShape 108"/>
            <p:cNvSpPr/>
            <p:nvPr/>
          </p:nvSpPr>
          <p:spPr>
            <a:xfrm>
              <a:off x="2605320" y="2495160"/>
              <a:ext cx="230400" cy="230400"/>
            </a:xfrm>
            <a:custGeom>
              <a:avLst/>
              <a:gdLst/>
              <a:ahLst/>
              <a:rect l="l" t="t" r="r" b="b"/>
              <a:pathLst>
                <a:path w="19273" h="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style>
            <a:lnRef idx="0"/>
            <a:fillRef idx="0"/>
            <a:effectRef idx="0"/>
            <a:fontRef idx="minor"/>
          </p:style>
        </p:sp>
        <p:sp>
          <p:nvSpPr>
            <p:cNvPr id="5460" name="CustomShape 109"/>
            <p:cNvSpPr/>
            <p:nvPr/>
          </p:nvSpPr>
          <p:spPr>
            <a:xfrm>
              <a:off x="2646360" y="2535840"/>
              <a:ext cx="148680" cy="148680"/>
            </a:xfrm>
            <a:custGeom>
              <a:avLst/>
              <a:gdLst/>
              <a:ahLst/>
              <a:rect l="l" t="t" r="r" b="b"/>
              <a:pathLst>
                <a:path w="12440" h="12441">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style>
            <a:lnRef idx="0"/>
            <a:fillRef idx="0"/>
            <a:effectRef idx="0"/>
            <a:fontRef idx="minor"/>
          </p:style>
        </p:sp>
      </p:grpSp>
      <p:grpSp>
        <p:nvGrpSpPr>
          <p:cNvPr id="5461" name="Group 110"/>
          <p:cNvGrpSpPr/>
          <p:nvPr/>
        </p:nvGrpSpPr>
        <p:grpSpPr>
          <a:xfrm>
            <a:off x="2884680" y="2494800"/>
            <a:ext cx="233280" cy="230400"/>
            <a:chOff x="2884680" y="2494800"/>
            <a:chExt cx="233280" cy="230400"/>
          </a:xfrm>
        </p:grpSpPr>
        <p:sp>
          <p:nvSpPr>
            <p:cNvPr id="5462" name="CustomShape 111"/>
            <p:cNvSpPr/>
            <p:nvPr/>
          </p:nvSpPr>
          <p:spPr>
            <a:xfrm>
              <a:off x="2884680" y="2702520"/>
              <a:ext cx="26280" cy="22680"/>
            </a:xfrm>
            <a:custGeom>
              <a:avLst/>
              <a:gdLst/>
              <a:ahLst/>
              <a:rect l="l" t="t" r="r" b="b"/>
              <a:pathLst>
                <a:path w="2223" h="1928">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style>
            <a:lnRef idx="0"/>
            <a:fillRef idx="0"/>
            <a:effectRef idx="0"/>
            <a:fontRef idx="minor"/>
          </p:style>
        </p:sp>
        <p:sp>
          <p:nvSpPr>
            <p:cNvPr id="5463" name="CustomShape 112"/>
            <p:cNvSpPr/>
            <p:nvPr/>
          </p:nvSpPr>
          <p:spPr>
            <a:xfrm>
              <a:off x="2913120" y="2673720"/>
              <a:ext cx="28440" cy="23040"/>
            </a:xfrm>
            <a:custGeom>
              <a:avLst/>
              <a:gdLst/>
              <a:ahLst/>
              <a:rect l="l" t="t" r="r" b="b"/>
              <a:pathLst>
                <a:path w="2414" h="1941">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style>
            <a:lnRef idx="0"/>
            <a:fillRef idx="0"/>
            <a:effectRef idx="0"/>
            <a:fontRef idx="minor"/>
          </p:style>
        </p:sp>
        <p:sp>
          <p:nvSpPr>
            <p:cNvPr id="5464" name="CustomShape 113"/>
            <p:cNvSpPr/>
            <p:nvPr/>
          </p:nvSpPr>
          <p:spPr>
            <a:xfrm>
              <a:off x="2893320" y="2494800"/>
              <a:ext cx="215280" cy="119880"/>
            </a:xfrm>
            <a:custGeom>
              <a:avLst/>
              <a:gdLst/>
              <a:ahLst/>
              <a:rect l="l" t="t" r="r" b="b"/>
              <a:pathLst>
                <a:path w="18015" h="10050">
                  <a:moveTo>
                    <a:pt x="18014" y="1"/>
                  </a:moveTo>
                  <a:lnTo>
                    <a:pt x="561" y="4762"/>
                  </a:lnTo>
                  <a:cubicBezTo>
                    <a:pt x="121" y="4882"/>
                    <a:pt x="1" y="5448"/>
                    <a:pt x="350" y="5740"/>
                  </a:cubicBezTo>
                  <a:lnTo>
                    <a:pt x="5584" y="10049"/>
                  </a:lnTo>
                  <a:lnTo>
                    <a:pt x="18014" y="1"/>
                  </a:lnTo>
                  <a:close/>
                </a:path>
              </a:pathLst>
            </a:custGeom>
            <a:solidFill>
              <a:srgbClr val="5f7d95"/>
            </a:solidFill>
            <a:ln>
              <a:noFill/>
            </a:ln>
          </p:spPr>
          <p:style>
            <a:lnRef idx="0"/>
            <a:fillRef idx="0"/>
            <a:effectRef idx="0"/>
            <a:fontRef idx="minor"/>
          </p:style>
        </p:sp>
        <p:sp>
          <p:nvSpPr>
            <p:cNvPr id="5465" name="CustomShape 114"/>
            <p:cNvSpPr/>
            <p:nvPr/>
          </p:nvSpPr>
          <p:spPr>
            <a:xfrm>
              <a:off x="2998080" y="2504880"/>
              <a:ext cx="119880" cy="212760"/>
            </a:xfrm>
            <a:custGeom>
              <a:avLst/>
              <a:gdLst/>
              <a:ahLst/>
              <a:rect l="l" t="t" r="r" b="b"/>
              <a:pathLst>
                <a:path w="10038" h="1781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style>
            <a:lnRef idx="0"/>
            <a:fillRef idx="0"/>
            <a:effectRef idx="0"/>
            <a:fontRef idx="minor"/>
          </p:style>
        </p:sp>
        <p:sp>
          <p:nvSpPr>
            <p:cNvPr id="5466" name="CustomShape 115"/>
            <p:cNvSpPr/>
            <p:nvPr/>
          </p:nvSpPr>
          <p:spPr>
            <a:xfrm>
              <a:off x="2949480" y="2546640"/>
              <a:ext cx="117000" cy="115920"/>
            </a:xfrm>
            <a:custGeom>
              <a:avLst/>
              <a:gdLst/>
              <a:ahLst/>
              <a:rect l="l" t="t" r="r" b="b"/>
              <a:pathLst>
                <a:path w="9801" h="97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style>
            <a:lnRef idx="0"/>
            <a:fillRef idx="0"/>
            <a:effectRef idx="0"/>
            <a:fontRef idx="minor"/>
          </p:style>
        </p:sp>
      </p:grpSp>
      <p:grpSp>
        <p:nvGrpSpPr>
          <p:cNvPr id="5467" name="Group 116"/>
          <p:cNvGrpSpPr/>
          <p:nvPr/>
        </p:nvGrpSpPr>
        <p:grpSpPr>
          <a:xfrm>
            <a:off x="3170160" y="2495160"/>
            <a:ext cx="230400" cy="230040"/>
            <a:chOff x="3170160" y="2495160"/>
            <a:chExt cx="230400" cy="230040"/>
          </a:xfrm>
        </p:grpSpPr>
        <p:sp>
          <p:nvSpPr>
            <p:cNvPr id="5468" name="CustomShape 117"/>
            <p:cNvSpPr/>
            <p:nvPr/>
          </p:nvSpPr>
          <p:spPr>
            <a:xfrm>
              <a:off x="3250800" y="2509560"/>
              <a:ext cx="26640" cy="40680"/>
            </a:xfrm>
            <a:custGeom>
              <a:avLst/>
              <a:gdLst/>
              <a:ahLst/>
              <a:rect l="l" t="t" r="r" b="b"/>
              <a:pathLst>
                <a:path w="2266" h="344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style>
            <a:lnRef idx="0"/>
            <a:fillRef idx="0"/>
            <a:effectRef idx="0"/>
            <a:fontRef idx="minor"/>
          </p:style>
        </p:sp>
        <p:sp>
          <p:nvSpPr>
            <p:cNvPr id="5469" name="CustomShape 118"/>
            <p:cNvSpPr/>
            <p:nvPr/>
          </p:nvSpPr>
          <p:spPr>
            <a:xfrm>
              <a:off x="3246120" y="2668320"/>
              <a:ext cx="31320" cy="42480"/>
            </a:xfrm>
            <a:custGeom>
              <a:avLst/>
              <a:gdLst/>
              <a:ahLst/>
              <a:rect l="l" t="t" r="r" b="b"/>
              <a:pathLst>
                <a:path w="2654" h="3575">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style>
            <a:lnRef idx="0"/>
            <a:fillRef idx="0"/>
            <a:effectRef idx="0"/>
            <a:fontRef idx="minor"/>
          </p:style>
        </p:sp>
        <p:sp>
          <p:nvSpPr>
            <p:cNvPr id="5470" name="CustomShape 119"/>
            <p:cNvSpPr/>
            <p:nvPr/>
          </p:nvSpPr>
          <p:spPr>
            <a:xfrm>
              <a:off x="3230640" y="2548800"/>
              <a:ext cx="13320" cy="13320"/>
            </a:xfrm>
            <a:custGeom>
              <a:avLst/>
              <a:gdLst/>
              <a:ahLst/>
              <a:rect l="l" t="t" r="r" b="b"/>
              <a:pathLst>
                <a:path w="1130" h="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style>
            <a:lnRef idx="0"/>
            <a:fillRef idx="0"/>
            <a:effectRef idx="0"/>
            <a:fontRef idx="minor"/>
          </p:style>
        </p:sp>
        <p:sp>
          <p:nvSpPr>
            <p:cNvPr id="5471" name="CustomShape 120"/>
            <p:cNvSpPr/>
            <p:nvPr/>
          </p:nvSpPr>
          <p:spPr>
            <a:xfrm>
              <a:off x="3237840" y="2562480"/>
              <a:ext cx="39600" cy="41400"/>
            </a:xfrm>
            <a:custGeom>
              <a:avLst/>
              <a:gdLst/>
              <a:ahLst/>
              <a:rect l="l" t="t" r="r" b="b"/>
              <a:pathLst>
                <a:path w="3347" h="3501">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style>
            <a:lnRef idx="0"/>
            <a:fillRef idx="0"/>
            <a:effectRef idx="0"/>
            <a:fontRef idx="minor"/>
          </p:style>
        </p:sp>
        <p:sp>
          <p:nvSpPr>
            <p:cNvPr id="5472" name="CustomShape 121"/>
            <p:cNvSpPr/>
            <p:nvPr/>
          </p:nvSpPr>
          <p:spPr>
            <a:xfrm>
              <a:off x="3237480" y="2617920"/>
              <a:ext cx="39960" cy="39240"/>
            </a:xfrm>
            <a:custGeom>
              <a:avLst/>
              <a:gdLst/>
              <a:ahLst/>
              <a:rect l="l" t="t" r="r" b="b"/>
              <a:pathLst>
                <a:path w="3359" h="3298">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style>
            <a:lnRef idx="0"/>
            <a:fillRef idx="0"/>
            <a:effectRef idx="0"/>
            <a:fontRef idx="minor"/>
          </p:style>
        </p:sp>
        <p:sp>
          <p:nvSpPr>
            <p:cNvPr id="5473" name="CustomShape 122"/>
            <p:cNvSpPr/>
            <p:nvPr/>
          </p:nvSpPr>
          <p:spPr>
            <a:xfrm>
              <a:off x="3333600" y="2604240"/>
              <a:ext cx="13320" cy="13320"/>
            </a:xfrm>
            <a:custGeom>
              <a:avLst/>
              <a:gdLst/>
              <a:ahLst/>
              <a:rect l="l" t="t" r="r" b="b"/>
              <a:pathLst>
                <a:path w="1139" h="113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style>
            <a:lnRef idx="0"/>
            <a:fillRef idx="0"/>
            <a:effectRef idx="0"/>
            <a:fontRef idx="minor"/>
          </p:style>
        </p:sp>
        <p:sp>
          <p:nvSpPr>
            <p:cNvPr id="5474" name="CustomShape 123"/>
            <p:cNvSpPr/>
            <p:nvPr/>
          </p:nvSpPr>
          <p:spPr>
            <a:xfrm>
              <a:off x="3291480" y="2495160"/>
              <a:ext cx="109080" cy="109080"/>
            </a:xfrm>
            <a:custGeom>
              <a:avLst/>
              <a:gdLst/>
              <a:ahLst/>
              <a:rect l="l" t="t" r="r" b="b"/>
              <a:pathLst>
                <a:path w="9140" h="9141">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style>
            <a:lnRef idx="0"/>
            <a:fillRef idx="0"/>
            <a:effectRef idx="0"/>
            <a:fontRef idx="minor"/>
          </p:style>
        </p:sp>
        <p:sp>
          <p:nvSpPr>
            <p:cNvPr id="5475" name="CustomShape 124"/>
            <p:cNvSpPr/>
            <p:nvPr/>
          </p:nvSpPr>
          <p:spPr>
            <a:xfrm>
              <a:off x="3343680" y="2570760"/>
              <a:ext cx="42480" cy="33120"/>
            </a:xfrm>
            <a:custGeom>
              <a:avLst/>
              <a:gdLst/>
              <a:ahLst/>
              <a:rect l="l" t="t" r="r" b="b"/>
              <a:pathLst>
                <a:path w="3576" h="2805">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style>
            <a:lnRef idx="0"/>
            <a:fillRef idx="0"/>
            <a:effectRef idx="0"/>
            <a:fontRef idx="minor"/>
          </p:style>
        </p:sp>
        <p:sp>
          <p:nvSpPr>
            <p:cNvPr id="5476" name="CustomShape 125"/>
            <p:cNvSpPr/>
            <p:nvPr/>
          </p:nvSpPr>
          <p:spPr>
            <a:xfrm>
              <a:off x="3343680" y="2617920"/>
              <a:ext cx="42480" cy="31320"/>
            </a:xfrm>
            <a:custGeom>
              <a:avLst/>
              <a:gdLst/>
              <a:ahLst/>
              <a:rect l="l" t="t" r="r" b="b"/>
              <a:pathLst>
                <a:path w="3579" h="2651">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style>
            <a:lnRef idx="0"/>
            <a:fillRef idx="0"/>
            <a:effectRef idx="0"/>
            <a:fontRef idx="minor"/>
          </p:style>
        </p:sp>
        <p:sp>
          <p:nvSpPr>
            <p:cNvPr id="5477" name="CustomShape 126"/>
            <p:cNvSpPr/>
            <p:nvPr/>
          </p:nvSpPr>
          <p:spPr>
            <a:xfrm>
              <a:off x="3170160" y="2617920"/>
              <a:ext cx="107280" cy="107280"/>
            </a:xfrm>
            <a:custGeom>
              <a:avLst/>
              <a:gdLst/>
              <a:ahLst/>
              <a:rect l="l" t="t" r="r" b="b"/>
              <a:pathLst>
                <a:path w="9005" h="9004">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style>
            <a:lnRef idx="0"/>
            <a:fillRef idx="0"/>
            <a:effectRef idx="0"/>
            <a:fontRef idx="minor"/>
          </p:style>
        </p:sp>
        <p:sp>
          <p:nvSpPr>
            <p:cNvPr id="5478" name="CustomShape 127"/>
            <p:cNvSpPr/>
            <p:nvPr/>
          </p:nvSpPr>
          <p:spPr>
            <a:xfrm>
              <a:off x="3184560" y="2571480"/>
              <a:ext cx="42120" cy="32400"/>
            </a:xfrm>
            <a:custGeom>
              <a:avLst/>
              <a:gdLst/>
              <a:ahLst/>
              <a:rect l="l" t="t" r="r" b="b"/>
              <a:pathLst>
                <a:path w="3557" h="2739">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style>
            <a:lnRef idx="0"/>
            <a:fillRef idx="0"/>
            <a:effectRef idx="0"/>
            <a:fontRef idx="minor"/>
          </p:style>
        </p:sp>
        <p:sp>
          <p:nvSpPr>
            <p:cNvPr id="5479" name="CustomShape 128"/>
            <p:cNvSpPr/>
            <p:nvPr/>
          </p:nvSpPr>
          <p:spPr>
            <a:xfrm>
              <a:off x="3184560" y="2617920"/>
              <a:ext cx="42480" cy="31320"/>
            </a:xfrm>
            <a:custGeom>
              <a:avLst/>
              <a:gdLst/>
              <a:ahLst/>
              <a:rect l="l" t="t" r="r" b="b"/>
              <a:pathLst>
                <a:path w="3578" h="2654">
                  <a:moveTo>
                    <a:pt x="0" y="0"/>
                  </a:moveTo>
                  <a:cubicBezTo>
                    <a:pt x="352" y="1078"/>
                    <a:pt x="1689" y="2030"/>
                    <a:pt x="3578" y="2653"/>
                  </a:cubicBezTo>
                  <a:cubicBezTo>
                    <a:pt x="3418" y="1777"/>
                    <a:pt x="3325" y="889"/>
                    <a:pt x="3300" y="0"/>
                  </a:cubicBezTo>
                  <a:close/>
                </a:path>
              </a:pathLst>
            </a:custGeom>
            <a:solidFill>
              <a:srgbClr val="5f7d95"/>
            </a:solidFill>
            <a:ln>
              <a:noFill/>
            </a:ln>
          </p:spPr>
          <p:style>
            <a:lnRef idx="0"/>
            <a:fillRef idx="0"/>
            <a:effectRef idx="0"/>
            <a:fontRef idx="minor"/>
          </p:style>
        </p:sp>
        <p:sp>
          <p:nvSpPr>
            <p:cNvPr id="5480" name="CustomShape 129"/>
            <p:cNvSpPr/>
            <p:nvPr/>
          </p:nvSpPr>
          <p:spPr>
            <a:xfrm>
              <a:off x="3170160" y="2495160"/>
              <a:ext cx="107280" cy="109080"/>
            </a:xfrm>
            <a:custGeom>
              <a:avLst/>
              <a:gdLst/>
              <a:ahLst/>
              <a:rect l="l" t="t" r="r" b="b"/>
              <a:pathLst>
                <a:path w="9005" h="9141">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style>
            <a:lnRef idx="0"/>
            <a:fillRef idx="0"/>
            <a:effectRef idx="0"/>
            <a:fontRef idx="minor"/>
          </p:style>
        </p:sp>
        <p:sp>
          <p:nvSpPr>
            <p:cNvPr id="5481" name="CustomShape 130"/>
            <p:cNvSpPr/>
            <p:nvPr/>
          </p:nvSpPr>
          <p:spPr>
            <a:xfrm>
              <a:off x="3291480" y="2617920"/>
              <a:ext cx="109080" cy="107280"/>
            </a:xfrm>
            <a:custGeom>
              <a:avLst/>
              <a:gdLst/>
              <a:ahLst/>
              <a:rect l="l" t="t" r="r" b="b"/>
              <a:pathLst>
                <a:path w="9140" h="9004">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style>
            <a:lnRef idx="0"/>
            <a:fillRef idx="0"/>
            <a:effectRef idx="0"/>
            <a:fontRef idx="minor"/>
          </p:style>
        </p:sp>
        <p:sp>
          <p:nvSpPr>
            <p:cNvPr id="5482" name="CustomShape 131"/>
            <p:cNvSpPr/>
            <p:nvPr/>
          </p:nvSpPr>
          <p:spPr>
            <a:xfrm>
              <a:off x="3291480" y="2509560"/>
              <a:ext cx="33120" cy="42480"/>
            </a:xfrm>
            <a:custGeom>
              <a:avLst/>
              <a:gdLst/>
              <a:ahLst/>
              <a:rect l="l" t="t" r="r" b="b"/>
              <a:pathLst>
                <a:path w="2801" h="3575">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style>
            <a:lnRef idx="0"/>
            <a:fillRef idx="0"/>
            <a:effectRef idx="0"/>
            <a:fontRef idx="minor"/>
          </p:style>
        </p:sp>
        <p:sp>
          <p:nvSpPr>
            <p:cNvPr id="5483" name="CustomShape 132"/>
            <p:cNvSpPr/>
            <p:nvPr/>
          </p:nvSpPr>
          <p:spPr>
            <a:xfrm>
              <a:off x="3291480" y="2562480"/>
              <a:ext cx="41040" cy="41760"/>
            </a:xfrm>
            <a:custGeom>
              <a:avLst/>
              <a:gdLst/>
              <a:ahLst/>
              <a:rect l="l" t="t" r="r" b="b"/>
              <a:pathLst>
                <a:path w="3446" h="351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style>
            <a:lnRef idx="0"/>
            <a:fillRef idx="0"/>
            <a:effectRef idx="0"/>
            <a:fontRef idx="minor"/>
          </p:style>
        </p:sp>
        <p:sp>
          <p:nvSpPr>
            <p:cNvPr id="5484" name="CustomShape 133"/>
            <p:cNvSpPr/>
            <p:nvPr/>
          </p:nvSpPr>
          <p:spPr>
            <a:xfrm>
              <a:off x="3291480" y="2668320"/>
              <a:ext cx="33120" cy="42480"/>
            </a:xfrm>
            <a:custGeom>
              <a:avLst/>
              <a:gdLst/>
              <a:ahLst/>
              <a:rect l="l" t="t" r="r" b="b"/>
              <a:pathLst>
                <a:path w="2801" h="3575">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style>
            <a:lnRef idx="0"/>
            <a:fillRef idx="0"/>
            <a:effectRef idx="0"/>
            <a:fontRef idx="minor"/>
          </p:style>
        </p:sp>
        <p:sp>
          <p:nvSpPr>
            <p:cNvPr id="5485" name="CustomShape 134"/>
            <p:cNvSpPr/>
            <p:nvPr/>
          </p:nvSpPr>
          <p:spPr>
            <a:xfrm>
              <a:off x="3277800" y="2658240"/>
              <a:ext cx="13320" cy="13320"/>
            </a:xfrm>
            <a:custGeom>
              <a:avLst/>
              <a:gdLst/>
              <a:ahLst/>
              <a:rect l="l" t="t" r="r" b="b"/>
              <a:pathLst>
                <a:path w="1130" h="1134">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style>
            <a:lnRef idx="0"/>
            <a:fillRef idx="0"/>
            <a:effectRef idx="0"/>
            <a:fontRef idx="minor"/>
          </p:style>
        </p:sp>
        <p:sp>
          <p:nvSpPr>
            <p:cNvPr id="5486" name="CustomShape 135"/>
            <p:cNvSpPr/>
            <p:nvPr/>
          </p:nvSpPr>
          <p:spPr>
            <a:xfrm>
              <a:off x="3291480" y="2617920"/>
              <a:ext cx="41040" cy="39240"/>
            </a:xfrm>
            <a:custGeom>
              <a:avLst/>
              <a:gdLst/>
              <a:ahLst/>
              <a:rect l="l" t="t" r="r" b="b"/>
              <a:pathLst>
                <a:path w="3446" h="3298">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style>
            <a:lnRef idx="0"/>
            <a:fillRef idx="0"/>
            <a:effectRef idx="0"/>
            <a:fontRef idx="minor"/>
          </p:style>
        </p:sp>
      </p:grpSp>
      <p:grpSp>
        <p:nvGrpSpPr>
          <p:cNvPr id="5487" name="Group 136"/>
          <p:cNvGrpSpPr/>
          <p:nvPr/>
        </p:nvGrpSpPr>
        <p:grpSpPr>
          <a:xfrm>
            <a:off x="3456360" y="2494800"/>
            <a:ext cx="232560" cy="230760"/>
            <a:chOff x="3456360" y="2494800"/>
            <a:chExt cx="232560" cy="230760"/>
          </a:xfrm>
        </p:grpSpPr>
        <p:sp>
          <p:nvSpPr>
            <p:cNvPr id="5488" name="CustomShape 137"/>
            <p:cNvSpPr/>
            <p:nvPr/>
          </p:nvSpPr>
          <p:spPr>
            <a:xfrm>
              <a:off x="3497760" y="2535480"/>
              <a:ext cx="148320" cy="148320"/>
            </a:xfrm>
            <a:custGeom>
              <a:avLst/>
              <a:gdLst/>
              <a:ahLst/>
              <a:rect l="l" t="t" r="r" b="b"/>
              <a:pathLst>
                <a:path w="12422" h="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style>
            <a:lnRef idx="0"/>
            <a:fillRef idx="0"/>
            <a:effectRef idx="0"/>
            <a:fontRef idx="minor"/>
          </p:style>
        </p:sp>
        <p:sp>
          <p:nvSpPr>
            <p:cNvPr id="5489" name="CustomShape 138"/>
            <p:cNvSpPr/>
            <p:nvPr/>
          </p:nvSpPr>
          <p:spPr>
            <a:xfrm>
              <a:off x="3521160" y="2562480"/>
              <a:ext cx="97920" cy="94320"/>
            </a:xfrm>
            <a:custGeom>
              <a:avLst/>
              <a:gdLst/>
              <a:ahLst/>
              <a:rect l="l" t="t" r="r" b="b"/>
              <a:pathLst>
                <a:path w="8219" h="7905">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style>
            <a:lnRef idx="0"/>
            <a:fillRef idx="0"/>
            <a:effectRef idx="0"/>
            <a:fontRef idx="minor"/>
          </p:style>
        </p:sp>
        <p:sp>
          <p:nvSpPr>
            <p:cNvPr id="5490" name="CustomShape 139"/>
            <p:cNvSpPr/>
            <p:nvPr/>
          </p:nvSpPr>
          <p:spPr>
            <a:xfrm>
              <a:off x="3456360" y="2495160"/>
              <a:ext cx="230400" cy="230400"/>
            </a:xfrm>
            <a:custGeom>
              <a:avLst/>
              <a:gdLst/>
              <a:ahLst/>
              <a:rect l="l" t="t" r="r" b="b"/>
              <a:pathLst>
                <a:path w="19273" h="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style>
            <a:lnRef idx="0"/>
            <a:fillRef idx="0"/>
            <a:effectRef idx="0"/>
            <a:fontRef idx="minor"/>
          </p:style>
        </p:sp>
        <p:sp>
          <p:nvSpPr>
            <p:cNvPr id="5491" name="CustomShape 140"/>
            <p:cNvSpPr/>
            <p:nvPr/>
          </p:nvSpPr>
          <p:spPr>
            <a:xfrm>
              <a:off x="3550320" y="2494800"/>
              <a:ext cx="138600" cy="134640"/>
            </a:xfrm>
            <a:custGeom>
              <a:avLst/>
              <a:gdLst/>
              <a:ahLst/>
              <a:rect l="l" t="t" r="r" b="b"/>
              <a:pathLst>
                <a:path w="11618" h="11294">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style>
            <a:lnRef idx="0"/>
            <a:fillRef idx="0"/>
            <a:effectRef idx="0"/>
            <a:fontRef idx="minor"/>
          </p:style>
        </p:sp>
      </p:grpSp>
      <p:grpSp>
        <p:nvGrpSpPr>
          <p:cNvPr id="5492" name="Group 141"/>
          <p:cNvGrpSpPr/>
          <p:nvPr/>
        </p:nvGrpSpPr>
        <p:grpSpPr>
          <a:xfrm>
            <a:off x="3738960" y="2495160"/>
            <a:ext cx="230400" cy="230040"/>
            <a:chOff x="3738960" y="2495160"/>
            <a:chExt cx="230400" cy="230040"/>
          </a:xfrm>
        </p:grpSpPr>
        <p:sp>
          <p:nvSpPr>
            <p:cNvPr id="5493" name="CustomShape 142"/>
            <p:cNvSpPr/>
            <p:nvPr/>
          </p:nvSpPr>
          <p:spPr>
            <a:xfrm>
              <a:off x="3738960" y="2495160"/>
              <a:ext cx="230400" cy="162720"/>
            </a:xfrm>
            <a:custGeom>
              <a:avLst/>
              <a:gdLst/>
              <a:ahLst/>
              <a:rect l="l" t="t" r="r" b="b"/>
              <a:pathLst>
                <a:path w="19279" h="13627">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style>
            <a:lnRef idx="0"/>
            <a:fillRef idx="0"/>
            <a:effectRef idx="0"/>
            <a:fontRef idx="minor"/>
          </p:style>
        </p:sp>
        <p:sp>
          <p:nvSpPr>
            <p:cNvPr id="5494" name="CustomShape 143"/>
            <p:cNvSpPr/>
            <p:nvPr/>
          </p:nvSpPr>
          <p:spPr>
            <a:xfrm>
              <a:off x="3793680" y="2671560"/>
              <a:ext cx="121320" cy="53640"/>
            </a:xfrm>
            <a:custGeom>
              <a:avLst/>
              <a:gdLst/>
              <a:ahLst/>
              <a:rect l="l" t="t" r="r" b="b"/>
              <a:pathLst>
                <a:path w="10164" h="4517">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style>
            <a:lnRef idx="0"/>
            <a:fillRef idx="0"/>
            <a:effectRef idx="0"/>
            <a:fontRef idx="minor"/>
          </p:style>
        </p:sp>
        <p:sp>
          <p:nvSpPr>
            <p:cNvPr id="5495" name="CustomShape 144"/>
            <p:cNvSpPr/>
            <p:nvPr/>
          </p:nvSpPr>
          <p:spPr>
            <a:xfrm>
              <a:off x="3835080" y="2544120"/>
              <a:ext cx="37800" cy="36000"/>
            </a:xfrm>
            <a:custGeom>
              <a:avLst/>
              <a:gdLst/>
              <a:ahLst/>
              <a:rect l="l" t="t" r="r" b="b"/>
              <a:pathLst>
                <a:path w="3199" h="3045">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style>
            <a:lnRef idx="0"/>
            <a:fillRef idx="0"/>
            <a:effectRef idx="0"/>
            <a:fontRef idx="minor"/>
          </p:style>
        </p:sp>
      </p:grpSp>
      <p:grpSp>
        <p:nvGrpSpPr>
          <p:cNvPr id="5496" name="Group 145"/>
          <p:cNvGrpSpPr/>
          <p:nvPr/>
        </p:nvGrpSpPr>
        <p:grpSpPr>
          <a:xfrm>
            <a:off x="4020840" y="2494800"/>
            <a:ext cx="233280" cy="230400"/>
            <a:chOff x="4020840" y="2494800"/>
            <a:chExt cx="233280" cy="230400"/>
          </a:xfrm>
        </p:grpSpPr>
        <p:sp>
          <p:nvSpPr>
            <p:cNvPr id="5497" name="CustomShape 146"/>
            <p:cNvSpPr/>
            <p:nvPr/>
          </p:nvSpPr>
          <p:spPr>
            <a:xfrm>
              <a:off x="4186440" y="2508480"/>
              <a:ext cx="39600" cy="37080"/>
            </a:xfrm>
            <a:custGeom>
              <a:avLst/>
              <a:gdLst/>
              <a:ahLst/>
              <a:rect l="l" t="t" r="r" b="b"/>
              <a:pathLst>
                <a:path w="3326" h="313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style>
            <a:lnRef idx="0"/>
            <a:fillRef idx="0"/>
            <a:effectRef idx="0"/>
            <a:fontRef idx="minor"/>
          </p:style>
        </p:sp>
        <p:sp>
          <p:nvSpPr>
            <p:cNvPr id="5498" name="CustomShape 147"/>
            <p:cNvSpPr/>
            <p:nvPr/>
          </p:nvSpPr>
          <p:spPr>
            <a:xfrm>
              <a:off x="4111560" y="2657160"/>
              <a:ext cx="53640" cy="68040"/>
            </a:xfrm>
            <a:custGeom>
              <a:avLst/>
              <a:gdLst/>
              <a:ahLst/>
              <a:rect l="l" t="t" r="r" b="b"/>
              <a:pathLst>
                <a:path w="4518" h="5722">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style>
            <a:lnRef idx="0"/>
            <a:fillRef idx="0"/>
            <a:effectRef idx="0"/>
            <a:fontRef idx="minor"/>
          </p:style>
        </p:sp>
        <p:sp>
          <p:nvSpPr>
            <p:cNvPr id="5499" name="CustomShape 148"/>
            <p:cNvSpPr/>
            <p:nvPr/>
          </p:nvSpPr>
          <p:spPr>
            <a:xfrm>
              <a:off x="4124880" y="2589480"/>
              <a:ext cx="26640" cy="26640"/>
            </a:xfrm>
            <a:custGeom>
              <a:avLst/>
              <a:gdLst/>
              <a:ahLst/>
              <a:rect l="l" t="t" r="r" b="b"/>
              <a:pathLst>
                <a:path w="2259" h="2259">
                  <a:moveTo>
                    <a:pt x="0" y="0"/>
                  </a:moveTo>
                  <a:lnTo>
                    <a:pt x="0" y="2259"/>
                  </a:lnTo>
                  <a:lnTo>
                    <a:pt x="2259" y="2259"/>
                  </a:lnTo>
                  <a:lnTo>
                    <a:pt x="2259" y="0"/>
                  </a:lnTo>
                  <a:close/>
                </a:path>
              </a:pathLst>
            </a:custGeom>
            <a:solidFill>
              <a:srgbClr val="5f7d95"/>
            </a:solidFill>
            <a:ln>
              <a:noFill/>
            </a:ln>
          </p:spPr>
          <p:style>
            <a:lnRef idx="0"/>
            <a:fillRef idx="0"/>
            <a:effectRef idx="0"/>
            <a:fontRef idx="minor"/>
          </p:style>
        </p:sp>
        <p:sp>
          <p:nvSpPr>
            <p:cNvPr id="5500" name="CustomShape 149"/>
            <p:cNvSpPr/>
            <p:nvPr/>
          </p:nvSpPr>
          <p:spPr>
            <a:xfrm>
              <a:off x="4020840" y="2494800"/>
              <a:ext cx="233280" cy="113400"/>
            </a:xfrm>
            <a:custGeom>
              <a:avLst/>
              <a:gdLst/>
              <a:ahLst/>
              <a:rect l="l" t="t" r="r" b="b"/>
              <a:pathLst>
                <a:path w="19529" h="9513">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style>
            <a:lnRef idx="0"/>
            <a:fillRef idx="0"/>
            <a:effectRef idx="0"/>
            <a:fontRef idx="minor"/>
          </p:style>
        </p:sp>
        <p:sp>
          <p:nvSpPr>
            <p:cNvPr id="5501" name="CustomShape 150"/>
            <p:cNvSpPr/>
            <p:nvPr/>
          </p:nvSpPr>
          <p:spPr>
            <a:xfrm>
              <a:off x="4048920" y="2544120"/>
              <a:ext cx="176760" cy="181080"/>
            </a:xfrm>
            <a:custGeom>
              <a:avLst/>
              <a:gdLst/>
              <a:ahLst/>
              <a:rect l="l" t="t" r="r" b="b"/>
              <a:pathLst>
                <a:path w="14792" h="15168">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style>
            <a:lnRef idx="0"/>
            <a:fillRef idx="0"/>
            <a:effectRef idx="0"/>
            <a:fontRef idx="minor"/>
          </p:style>
        </p:sp>
      </p:grpSp>
      <p:grpSp>
        <p:nvGrpSpPr>
          <p:cNvPr id="5502" name="Group 151"/>
          <p:cNvGrpSpPr/>
          <p:nvPr/>
        </p:nvGrpSpPr>
        <p:grpSpPr>
          <a:xfrm>
            <a:off x="1478160" y="2776320"/>
            <a:ext cx="203760" cy="229320"/>
            <a:chOff x="1478160" y="2776320"/>
            <a:chExt cx="203760" cy="229320"/>
          </a:xfrm>
        </p:grpSpPr>
        <p:sp>
          <p:nvSpPr>
            <p:cNvPr id="5503" name="CustomShape 152"/>
            <p:cNvSpPr/>
            <p:nvPr/>
          </p:nvSpPr>
          <p:spPr>
            <a:xfrm>
              <a:off x="1531440" y="2776320"/>
              <a:ext cx="150480" cy="73080"/>
            </a:xfrm>
            <a:custGeom>
              <a:avLst/>
              <a:gdLst/>
              <a:ahLst/>
              <a:rect l="l" t="t" r="r" b="b"/>
              <a:pathLst>
                <a:path w="12597" h="6123">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style>
            <a:lnRef idx="0"/>
            <a:fillRef idx="0"/>
            <a:effectRef idx="0"/>
            <a:fontRef idx="minor"/>
          </p:style>
        </p:sp>
        <p:sp>
          <p:nvSpPr>
            <p:cNvPr id="5504" name="CustomShape 153"/>
            <p:cNvSpPr/>
            <p:nvPr/>
          </p:nvSpPr>
          <p:spPr>
            <a:xfrm>
              <a:off x="1616040" y="2828160"/>
              <a:ext cx="65520" cy="145440"/>
            </a:xfrm>
            <a:custGeom>
              <a:avLst/>
              <a:gdLst/>
              <a:ahLst/>
              <a:rect l="l" t="t" r="r" b="b"/>
              <a:pathLst>
                <a:path w="5518" h="12171">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style>
            <a:lnRef idx="0"/>
            <a:fillRef idx="0"/>
            <a:effectRef idx="0"/>
            <a:fontRef idx="minor"/>
          </p:style>
        </p:sp>
        <p:sp>
          <p:nvSpPr>
            <p:cNvPr id="5505" name="CustomShape 154"/>
            <p:cNvSpPr/>
            <p:nvPr/>
          </p:nvSpPr>
          <p:spPr>
            <a:xfrm>
              <a:off x="1478160" y="2860200"/>
              <a:ext cx="66240" cy="145440"/>
            </a:xfrm>
            <a:custGeom>
              <a:avLst/>
              <a:gdLst/>
              <a:ahLst/>
              <a:rect l="l" t="t" r="r" b="b"/>
              <a:pathLst>
                <a:path w="5572" h="12171">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style>
            <a:lnRef idx="0"/>
            <a:fillRef idx="0"/>
            <a:effectRef idx="0"/>
            <a:fontRef idx="minor"/>
          </p:style>
        </p:sp>
      </p:grpSp>
      <p:grpSp>
        <p:nvGrpSpPr>
          <p:cNvPr id="5506" name="Group 155"/>
          <p:cNvGrpSpPr/>
          <p:nvPr/>
        </p:nvGrpSpPr>
        <p:grpSpPr>
          <a:xfrm>
            <a:off x="2030760" y="2789640"/>
            <a:ext cx="230400" cy="202320"/>
            <a:chOff x="2030760" y="2789640"/>
            <a:chExt cx="230400" cy="202320"/>
          </a:xfrm>
        </p:grpSpPr>
        <p:sp>
          <p:nvSpPr>
            <p:cNvPr id="5507" name="CustomShape 156"/>
            <p:cNvSpPr/>
            <p:nvPr/>
          </p:nvSpPr>
          <p:spPr>
            <a:xfrm>
              <a:off x="2030760" y="2791800"/>
              <a:ext cx="67320" cy="200160"/>
            </a:xfrm>
            <a:custGeom>
              <a:avLst/>
              <a:gdLst/>
              <a:ahLst/>
              <a:rect l="l" t="t" r="r" b="b"/>
              <a:pathLst>
                <a:path w="5650" h="16758">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style>
            <a:lnRef idx="0"/>
            <a:fillRef idx="0"/>
            <a:effectRef idx="0"/>
            <a:fontRef idx="minor"/>
          </p:style>
        </p:sp>
        <p:sp>
          <p:nvSpPr>
            <p:cNvPr id="5508" name="CustomShape 157"/>
            <p:cNvSpPr/>
            <p:nvPr/>
          </p:nvSpPr>
          <p:spPr>
            <a:xfrm>
              <a:off x="2111760" y="2791440"/>
              <a:ext cx="68040" cy="198720"/>
            </a:xfrm>
            <a:custGeom>
              <a:avLst/>
              <a:gdLst/>
              <a:ahLst/>
              <a:rect l="l" t="t" r="r" b="b"/>
              <a:pathLst>
                <a:path w="5722" h="16626">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style>
            <a:lnRef idx="0"/>
            <a:fillRef idx="0"/>
            <a:effectRef idx="0"/>
            <a:fontRef idx="minor"/>
          </p:style>
        </p:sp>
        <p:sp>
          <p:nvSpPr>
            <p:cNvPr id="5509" name="CustomShape 158"/>
            <p:cNvSpPr/>
            <p:nvPr/>
          </p:nvSpPr>
          <p:spPr>
            <a:xfrm>
              <a:off x="2193840" y="2789640"/>
              <a:ext cx="67320" cy="200160"/>
            </a:xfrm>
            <a:custGeom>
              <a:avLst/>
              <a:gdLst/>
              <a:ahLst/>
              <a:rect l="l" t="t" r="r" b="b"/>
              <a:pathLst>
                <a:path w="5647" h="1675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style>
            <a:lnRef idx="0"/>
            <a:fillRef idx="0"/>
            <a:effectRef idx="0"/>
            <a:fontRef idx="minor"/>
          </p:style>
        </p:sp>
      </p:grpSp>
      <p:grpSp>
        <p:nvGrpSpPr>
          <p:cNvPr id="5510" name="Group 159"/>
          <p:cNvGrpSpPr/>
          <p:nvPr/>
        </p:nvGrpSpPr>
        <p:grpSpPr>
          <a:xfrm>
            <a:off x="2321640" y="2805480"/>
            <a:ext cx="230400" cy="170640"/>
            <a:chOff x="2321640" y="2805480"/>
            <a:chExt cx="230400" cy="170640"/>
          </a:xfrm>
        </p:grpSpPr>
        <p:sp>
          <p:nvSpPr>
            <p:cNvPr id="5511" name="CustomShape 160"/>
            <p:cNvSpPr/>
            <p:nvPr/>
          </p:nvSpPr>
          <p:spPr>
            <a:xfrm>
              <a:off x="2427480" y="2881800"/>
              <a:ext cx="18720" cy="18720"/>
            </a:xfrm>
            <a:custGeom>
              <a:avLst/>
              <a:gdLst/>
              <a:ahLst/>
              <a:rect l="l" t="t" r="r" b="b"/>
              <a:pathLst>
                <a:path w="1582" h="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style>
            <a:lnRef idx="0"/>
            <a:fillRef idx="0"/>
            <a:effectRef idx="0"/>
            <a:fontRef idx="minor"/>
          </p:style>
        </p:sp>
        <p:sp>
          <p:nvSpPr>
            <p:cNvPr id="5512" name="CustomShape 161"/>
            <p:cNvSpPr/>
            <p:nvPr/>
          </p:nvSpPr>
          <p:spPr>
            <a:xfrm>
              <a:off x="2520000" y="2881800"/>
              <a:ext cx="18720" cy="18720"/>
            </a:xfrm>
            <a:custGeom>
              <a:avLst/>
              <a:gdLst/>
              <a:ahLst/>
              <a:rect l="l" t="t" r="r" b="b"/>
              <a:pathLst>
                <a:path w="1582" h="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style>
            <a:lnRef idx="0"/>
            <a:fillRef idx="0"/>
            <a:effectRef idx="0"/>
            <a:fontRef idx="minor"/>
          </p:style>
        </p:sp>
        <p:sp>
          <p:nvSpPr>
            <p:cNvPr id="5513" name="CustomShape 162"/>
            <p:cNvSpPr/>
            <p:nvPr/>
          </p:nvSpPr>
          <p:spPr>
            <a:xfrm>
              <a:off x="2321640" y="2948760"/>
              <a:ext cx="230400" cy="27360"/>
            </a:xfrm>
            <a:custGeom>
              <a:avLst/>
              <a:gdLst/>
              <a:ahLst/>
              <a:rect l="l" t="t" r="r" b="b"/>
              <a:pathLst>
                <a:path w="19273" h="2326">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style>
            <a:lnRef idx="0"/>
            <a:fillRef idx="0"/>
            <a:effectRef idx="0"/>
            <a:fontRef idx="minor"/>
          </p:style>
        </p:sp>
        <p:sp>
          <p:nvSpPr>
            <p:cNvPr id="5514" name="CustomShape 163"/>
            <p:cNvSpPr/>
            <p:nvPr/>
          </p:nvSpPr>
          <p:spPr>
            <a:xfrm>
              <a:off x="2335320" y="2881800"/>
              <a:ext cx="18720" cy="18720"/>
            </a:xfrm>
            <a:custGeom>
              <a:avLst/>
              <a:gdLst/>
              <a:ahLst/>
              <a:rect l="l" t="t" r="r" b="b"/>
              <a:pathLst>
                <a:path w="1582" h="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style>
            <a:lnRef idx="0"/>
            <a:fillRef idx="0"/>
            <a:effectRef idx="0"/>
            <a:fontRef idx="minor"/>
          </p:style>
        </p:sp>
        <p:sp>
          <p:nvSpPr>
            <p:cNvPr id="5515" name="CustomShape 164"/>
            <p:cNvSpPr/>
            <p:nvPr/>
          </p:nvSpPr>
          <p:spPr>
            <a:xfrm>
              <a:off x="2321640" y="2805480"/>
              <a:ext cx="230400" cy="129600"/>
            </a:xfrm>
            <a:custGeom>
              <a:avLst/>
              <a:gdLst/>
              <a:ahLst/>
              <a:rect l="l" t="t" r="r" b="b"/>
              <a:pathLst>
                <a:path w="19276" h="10845">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style>
            <a:lnRef idx="0"/>
            <a:fillRef idx="0"/>
            <a:effectRef idx="0"/>
            <a:fontRef idx="minor"/>
          </p:style>
        </p:sp>
      </p:grpSp>
      <p:grpSp>
        <p:nvGrpSpPr>
          <p:cNvPr id="5516" name="Group 165"/>
          <p:cNvGrpSpPr/>
          <p:nvPr/>
        </p:nvGrpSpPr>
        <p:grpSpPr>
          <a:xfrm>
            <a:off x="2646360" y="2813760"/>
            <a:ext cx="148680" cy="154440"/>
            <a:chOff x="2646360" y="2813760"/>
            <a:chExt cx="148680" cy="154440"/>
          </a:xfrm>
        </p:grpSpPr>
        <p:sp>
          <p:nvSpPr>
            <p:cNvPr id="5517" name="CustomShape 166"/>
            <p:cNvSpPr/>
            <p:nvPr/>
          </p:nvSpPr>
          <p:spPr>
            <a:xfrm>
              <a:off x="2646360" y="2869920"/>
              <a:ext cx="40680" cy="98280"/>
            </a:xfrm>
            <a:custGeom>
              <a:avLst/>
              <a:gdLst/>
              <a:ahLst/>
              <a:rect l="l" t="t" r="r" b="b"/>
              <a:pathLst>
                <a:path w="3428" h="8231">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style>
            <a:lnRef idx="0"/>
            <a:fillRef idx="0"/>
            <a:effectRef idx="0"/>
            <a:fontRef idx="minor"/>
          </p:style>
        </p:sp>
        <p:sp>
          <p:nvSpPr>
            <p:cNvPr id="5518" name="CustomShape 167"/>
            <p:cNvSpPr/>
            <p:nvPr/>
          </p:nvSpPr>
          <p:spPr>
            <a:xfrm>
              <a:off x="2700720" y="2841840"/>
              <a:ext cx="40320" cy="126000"/>
            </a:xfrm>
            <a:custGeom>
              <a:avLst/>
              <a:gdLst/>
              <a:ahLst/>
              <a:rect l="l" t="t" r="r" b="b"/>
              <a:pathLst>
                <a:path w="3389" h="1057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style>
            <a:lnRef idx="0"/>
            <a:fillRef idx="0"/>
            <a:effectRef idx="0"/>
            <a:fontRef idx="minor"/>
          </p:style>
        </p:sp>
        <p:sp>
          <p:nvSpPr>
            <p:cNvPr id="5519" name="CustomShape 168"/>
            <p:cNvSpPr/>
            <p:nvPr/>
          </p:nvSpPr>
          <p:spPr>
            <a:xfrm>
              <a:off x="2754720" y="2813760"/>
              <a:ext cx="40320" cy="154080"/>
            </a:xfrm>
            <a:custGeom>
              <a:avLst/>
              <a:gdLst/>
              <a:ahLst/>
              <a:rect l="l" t="t" r="r" b="b"/>
              <a:pathLst>
                <a:path w="3388" h="12913">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style>
            <a:lnRef idx="0"/>
            <a:fillRef idx="0"/>
            <a:effectRef idx="0"/>
            <a:fontRef idx="minor"/>
          </p:style>
        </p:sp>
      </p:grpSp>
      <p:sp>
        <p:nvSpPr>
          <p:cNvPr id="5520" name="CustomShape 169"/>
          <p:cNvSpPr/>
          <p:nvPr/>
        </p:nvSpPr>
        <p:spPr>
          <a:xfrm>
            <a:off x="2887920" y="2783880"/>
            <a:ext cx="226440" cy="214560"/>
          </a:xfrm>
          <a:custGeom>
            <a:avLst/>
            <a:gdLst/>
            <a:ahLst/>
            <a:rect l="l" t="t" r="r" b="b"/>
            <a:pathLst>
              <a:path w="18956" h="17942">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style>
          <a:lnRef idx="0"/>
          <a:fillRef idx="0"/>
          <a:effectRef idx="0"/>
          <a:fontRef idx="minor"/>
        </p:style>
      </p:sp>
      <p:grpSp>
        <p:nvGrpSpPr>
          <p:cNvPr id="5521" name="Group 170"/>
          <p:cNvGrpSpPr/>
          <p:nvPr/>
        </p:nvGrpSpPr>
        <p:grpSpPr>
          <a:xfrm>
            <a:off x="3186360" y="2775600"/>
            <a:ext cx="198360" cy="230400"/>
            <a:chOff x="3186360" y="2775600"/>
            <a:chExt cx="198360" cy="230400"/>
          </a:xfrm>
        </p:grpSpPr>
        <p:sp>
          <p:nvSpPr>
            <p:cNvPr id="5522" name="CustomShape 171"/>
            <p:cNvSpPr/>
            <p:nvPr/>
          </p:nvSpPr>
          <p:spPr>
            <a:xfrm>
              <a:off x="3186360" y="2775600"/>
              <a:ext cx="25920" cy="230400"/>
            </a:xfrm>
            <a:custGeom>
              <a:avLst/>
              <a:gdLst/>
              <a:ahLst/>
              <a:rect l="l" t="t" r="r" b="b"/>
              <a:pathLst>
                <a:path w="2184" h="19273">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style>
            <a:lnRef idx="0"/>
            <a:fillRef idx="0"/>
            <a:effectRef idx="0"/>
            <a:fontRef idx="minor"/>
          </p:style>
        </p:sp>
        <p:sp>
          <p:nvSpPr>
            <p:cNvPr id="5523" name="CustomShape 172"/>
            <p:cNvSpPr/>
            <p:nvPr/>
          </p:nvSpPr>
          <p:spPr>
            <a:xfrm>
              <a:off x="3225960" y="2787120"/>
              <a:ext cx="158760" cy="125280"/>
            </a:xfrm>
            <a:custGeom>
              <a:avLst/>
              <a:gdLst/>
              <a:ahLst/>
              <a:rect l="l" t="t" r="r" b="b"/>
              <a:pathLst>
                <a:path w="13281" h="10498">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style>
            <a:lnRef idx="0"/>
            <a:fillRef idx="0"/>
            <a:effectRef idx="0"/>
            <a:fontRef idx="minor"/>
          </p:style>
        </p:sp>
      </p:grpSp>
      <p:grpSp>
        <p:nvGrpSpPr>
          <p:cNvPr id="5524" name="Group 173"/>
          <p:cNvGrpSpPr/>
          <p:nvPr/>
        </p:nvGrpSpPr>
        <p:grpSpPr>
          <a:xfrm>
            <a:off x="3457440" y="2775600"/>
            <a:ext cx="230400" cy="230760"/>
            <a:chOff x="3457440" y="2775600"/>
            <a:chExt cx="230400" cy="230760"/>
          </a:xfrm>
        </p:grpSpPr>
        <p:sp>
          <p:nvSpPr>
            <p:cNvPr id="5525" name="CustomShape 174"/>
            <p:cNvSpPr/>
            <p:nvPr/>
          </p:nvSpPr>
          <p:spPr>
            <a:xfrm>
              <a:off x="3525480" y="2951640"/>
              <a:ext cx="94320" cy="54720"/>
            </a:xfrm>
            <a:custGeom>
              <a:avLst/>
              <a:gdLst/>
              <a:ahLst/>
              <a:rect l="l" t="t" r="r" b="b"/>
              <a:pathLst>
                <a:path w="7905" h="4593">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style>
            <a:lnRef idx="0"/>
            <a:fillRef idx="0"/>
            <a:effectRef idx="0"/>
            <a:fontRef idx="minor"/>
          </p:style>
        </p:sp>
        <p:sp>
          <p:nvSpPr>
            <p:cNvPr id="5526" name="CustomShape 175"/>
            <p:cNvSpPr/>
            <p:nvPr/>
          </p:nvSpPr>
          <p:spPr>
            <a:xfrm>
              <a:off x="3488040" y="2775600"/>
              <a:ext cx="165960" cy="162000"/>
            </a:xfrm>
            <a:custGeom>
              <a:avLst/>
              <a:gdLst/>
              <a:ahLst/>
              <a:rect l="l" t="t" r="r" b="b"/>
              <a:pathLst>
                <a:path w="13892" h="13553">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style>
            <a:lnRef idx="0"/>
            <a:fillRef idx="0"/>
            <a:effectRef idx="0"/>
            <a:fontRef idx="minor"/>
          </p:style>
        </p:sp>
        <p:sp>
          <p:nvSpPr>
            <p:cNvPr id="5527" name="CustomShape 176"/>
            <p:cNvSpPr/>
            <p:nvPr/>
          </p:nvSpPr>
          <p:spPr>
            <a:xfrm>
              <a:off x="3457440" y="2856960"/>
              <a:ext cx="26640" cy="13320"/>
            </a:xfrm>
            <a:custGeom>
              <a:avLst/>
              <a:gdLst/>
              <a:ahLst/>
              <a:rect l="l" t="t" r="r" b="b"/>
              <a:pathLst>
                <a:path w="2256" h="1131">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style>
            <a:lnRef idx="0"/>
            <a:fillRef idx="0"/>
            <a:effectRef idx="0"/>
            <a:fontRef idx="minor"/>
          </p:style>
        </p:sp>
        <p:sp>
          <p:nvSpPr>
            <p:cNvPr id="5528" name="CustomShape 177"/>
            <p:cNvSpPr/>
            <p:nvPr/>
          </p:nvSpPr>
          <p:spPr>
            <a:xfrm>
              <a:off x="3458880" y="2811600"/>
              <a:ext cx="24120" cy="22680"/>
            </a:xfrm>
            <a:custGeom>
              <a:avLst/>
              <a:gdLst/>
              <a:ahLst/>
              <a:rect l="l" t="t" r="r" b="b"/>
              <a:pathLst>
                <a:path w="2034" h="1923">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style>
            <a:lnRef idx="0"/>
            <a:fillRef idx="0"/>
            <a:effectRef idx="0"/>
            <a:fontRef idx="minor"/>
          </p:style>
        </p:sp>
        <p:sp>
          <p:nvSpPr>
            <p:cNvPr id="5529" name="CustomShape 178"/>
            <p:cNvSpPr/>
            <p:nvPr/>
          </p:nvSpPr>
          <p:spPr>
            <a:xfrm>
              <a:off x="3458880" y="2892600"/>
              <a:ext cx="23760" cy="22680"/>
            </a:xfrm>
            <a:custGeom>
              <a:avLst/>
              <a:gdLst/>
              <a:ahLst/>
              <a:rect l="l" t="t" r="r" b="b"/>
              <a:pathLst>
                <a:path w="2028" h="1916">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style>
            <a:lnRef idx="0"/>
            <a:fillRef idx="0"/>
            <a:effectRef idx="0"/>
            <a:fontRef idx="minor"/>
          </p:style>
        </p:sp>
        <p:sp>
          <p:nvSpPr>
            <p:cNvPr id="5530" name="CustomShape 179"/>
            <p:cNvSpPr/>
            <p:nvPr/>
          </p:nvSpPr>
          <p:spPr>
            <a:xfrm>
              <a:off x="3661200" y="2856960"/>
              <a:ext cx="26640" cy="13320"/>
            </a:xfrm>
            <a:custGeom>
              <a:avLst/>
              <a:gdLst/>
              <a:ahLst/>
              <a:rect l="l" t="t" r="r" b="b"/>
              <a:pathLst>
                <a:path w="2257" h="1131">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style>
            <a:lnRef idx="0"/>
            <a:fillRef idx="0"/>
            <a:effectRef idx="0"/>
            <a:fontRef idx="minor"/>
          </p:style>
        </p:sp>
        <p:sp>
          <p:nvSpPr>
            <p:cNvPr id="5531" name="CustomShape 180"/>
            <p:cNvSpPr/>
            <p:nvPr/>
          </p:nvSpPr>
          <p:spPr>
            <a:xfrm>
              <a:off x="3662640" y="2811600"/>
              <a:ext cx="23760" cy="22680"/>
            </a:xfrm>
            <a:custGeom>
              <a:avLst/>
              <a:gdLst/>
              <a:ahLst/>
              <a:rect l="l" t="t" r="r" b="b"/>
              <a:pathLst>
                <a:path w="2027" h="1916">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style>
            <a:lnRef idx="0"/>
            <a:fillRef idx="0"/>
            <a:effectRef idx="0"/>
            <a:fontRef idx="minor"/>
          </p:style>
        </p:sp>
        <p:sp>
          <p:nvSpPr>
            <p:cNvPr id="5532" name="CustomShape 181"/>
            <p:cNvSpPr/>
            <p:nvPr/>
          </p:nvSpPr>
          <p:spPr>
            <a:xfrm>
              <a:off x="3662640" y="2892600"/>
              <a:ext cx="24120" cy="22680"/>
            </a:xfrm>
            <a:custGeom>
              <a:avLst/>
              <a:gdLst/>
              <a:ahLst/>
              <a:rect l="l" t="t" r="r" b="b"/>
              <a:pathLst>
                <a:path w="2033" h="192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style>
            <a:lnRef idx="0"/>
            <a:fillRef idx="0"/>
            <a:effectRef idx="0"/>
            <a:fontRef idx="minor"/>
          </p:style>
        </p:sp>
      </p:grpSp>
      <p:grpSp>
        <p:nvGrpSpPr>
          <p:cNvPr id="5533" name="Group 182"/>
          <p:cNvGrpSpPr/>
          <p:nvPr/>
        </p:nvGrpSpPr>
        <p:grpSpPr>
          <a:xfrm>
            <a:off x="3779640" y="2775960"/>
            <a:ext cx="149040" cy="230040"/>
            <a:chOff x="3779640" y="2775960"/>
            <a:chExt cx="149040" cy="230040"/>
          </a:xfrm>
        </p:grpSpPr>
        <p:sp>
          <p:nvSpPr>
            <p:cNvPr id="5534" name="CustomShape 183"/>
            <p:cNvSpPr/>
            <p:nvPr/>
          </p:nvSpPr>
          <p:spPr>
            <a:xfrm>
              <a:off x="3793680" y="2775960"/>
              <a:ext cx="120600" cy="39600"/>
            </a:xfrm>
            <a:custGeom>
              <a:avLst/>
              <a:gdLst/>
              <a:ahLst/>
              <a:rect l="l" t="t" r="r" b="b"/>
              <a:pathLst>
                <a:path w="10113" h="3331">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style>
            <a:lnRef idx="0"/>
            <a:fillRef idx="0"/>
            <a:effectRef idx="0"/>
            <a:fontRef idx="minor"/>
          </p:style>
        </p:sp>
        <p:sp>
          <p:nvSpPr>
            <p:cNvPr id="5535" name="CustomShape 184"/>
            <p:cNvSpPr/>
            <p:nvPr/>
          </p:nvSpPr>
          <p:spPr>
            <a:xfrm>
              <a:off x="3779640" y="2829240"/>
              <a:ext cx="149040" cy="106920"/>
            </a:xfrm>
            <a:custGeom>
              <a:avLst/>
              <a:gdLst/>
              <a:ahLst/>
              <a:rect l="l" t="t" r="r" b="b"/>
              <a:pathLst>
                <a:path w="12492" h="8977">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style>
            <a:lnRef idx="0"/>
            <a:fillRef idx="0"/>
            <a:effectRef idx="0"/>
            <a:fontRef idx="minor"/>
          </p:style>
        </p:sp>
        <p:sp>
          <p:nvSpPr>
            <p:cNvPr id="5536" name="CustomShape 185"/>
            <p:cNvSpPr/>
            <p:nvPr/>
          </p:nvSpPr>
          <p:spPr>
            <a:xfrm>
              <a:off x="3835080" y="2950200"/>
              <a:ext cx="37800" cy="55800"/>
            </a:xfrm>
            <a:custGeom>
              <a:avLst/>
              <a:gdLst/>
              <a:ahLst/>
              <a:rect l="l" t="t" r="r" b="b"/>
              <a:pathLst>
                <a:path w="3199" h="4696">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style>
            <a:lnRef idx="0"/>
            <a:fillRef idx="0"/>
            <a:effectRef idx="0"/>
            <a:fontRef idx="minor"/>
          </p:style>
        </p:sp>
      </p:grpSp>
      <p:grpSp>
        <p:nvGrpSpPr>
          <p:cNvPr id="5537" name="Group 186"/>
          <p:cNvGrpSpPr/>
          <p:nvPr/>
        </p:nvGrpSpPr>
        <p:grpSpPr>
          <a:xfrm>
            <a:off x="4024440" y="2777760"/>
            <a:ext cx="226080" cy="226080"/>
            <a:chOff x="4024440" y="2777760"/>
            <a:chExt cx="226080" cy="226080"/>
          </a:xfrm>
        </p:grpSpPr>
        <p:sp>
          <p:nvSpPr>
            <p:cNvPr id="5538" name="CustomShape 187"/>
            <p:cNvSpPr/>
            <p:nvPr/>
          </p:nvSpPr>
          <p:spPr>
            <a:xfrm>
              <a:off x="4024440" y="2777760"/>
              <a:ext cx="226080" cy="226080"/>
            </a:xfrm>
            <a:custGeom>
              <a:avLst/>
              <a:gdLst/>
              <a:ahLst/>
              <a:rect l="l" t="t" r="r" b="b"/>
              <a:pathLst>
                <a:path w="18911" h="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style>
            <a:lnRef idx="0"/>
            <a:fillRef idx="0"/>
            <a:effectRef idx="0"/>
            <a:fontRef idx="minor"/>
          </p:style>
        </p:sp>
        <p:sp>
          <p:nvSpPr>
            <p:cNvPr id="5539" name="CustomShape 188"/>
            <p:cNvSpPr/>
            <p:nvPr/>
          </p:nvSpPr>
          <p:spPr>
            <a:xfrm>
              <a:off x="4067640" y="2820960"/>
              <a:ext cx="140040" cy="140040"/>
            </a:xfrm>
            <a:custGeom>
              <a:avLst/>
              <a:gdLst/>
              <a:ahLst/>
              <a:rect l="l" t="t" r="r" b="b"/>
              <a:pathLst>
                <a:path w="11718" h="11721">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style>
            <a:lnRef idx="0"/>
            <a:fillRef idx="0"/>
            <a:effectRef idx="0"/>
            <a:fontRef idx="minor"/>
          </p:style>
        </p:sp>
      </p:grpSp>
      <p:grpSp>
        <p:nvGrpSpPr>
          <p:cNvPr id="5540" name="Group 189"/>
          <p:cNvGrpSpPr/>
          <p:nvPr/>
        </p:nvGrpSpPr>
        <p:grpSpPr>
          <a:xfrm>
            <a:off x="4330080" y="1976760"/>
            <a:ext cx="227160" cy="125640"/>
            <a:chOff x="4330080" y="1976760"/>
            <a:chExt cx="227160" cy="125640"/>
          </a:xfrm>
        </p:grpSpPr>
        <p:sp>
          <p:nvSpPr>
            <p:cNvPr id="5541" name="CustomShape 190"/>
            <p:cNvSpPr/>
            <p:nvPr/>
          </p:nvSpPr>
          <p:spPr>
            <a:xfrm>
              <a:off x="4370040" y="2013840"/>
              <a:ext cx="147240" cy="51840"/>
            </a:xfrm>
            <a:custGeom>
              <a:avLst/>
              <a:gdLst/>
              <a:ahLst/>
              <a:rect l="l" t="t" r="r" b="b"/>
              <a:pathLst>
                <a:path w="12320" h="4352">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style>
            <a:lnRef idx="0"/>
            <a:fillRef idx="0"/>
            <a:effectRef idx="0"/>
            <a:fontRef idx="minor"/>
          </p:style>
        </p:sp>
        <p:sp>
          <p:nvSpPr>
            <p:cNvPr id="5542" name="CustomShape 191"/>
            <p:cNvSpPr/>
            <p:nvPr/>
          </p:nvSpPr>
          <p:spPr>
            <a:xfrm>
              <a:off x="4437360" y="2033280"/>
              <a:ext cx="12960" cy="12960"/>
            </a:xfrm>
            <a:custGeom>
              <a:avLst/>
              <a:gdLst/>
              <a:ahLst/>
              <a:rect l="l" t="t" r="r" b="b"/>
              <a:pathLst>
                <a:path w="1124" h="1127">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style>
            <a:lnRef idx="0"/>
            <a:fillRef idx="0"/>
            <a:effectRef idx="0"/>
            <a:fontRef idx="minor"/>
          </p:style>
        </p:sp>
        <p:sp>
          <p:nvSpPr>
            <p:cNvPr id="5543" name="CustomShape 192"/>
            <p:cNvSpPr/>
            <p:nvPr/>
          </p:nvSpPr>
          <p:spPr>
            <a:xfrm>
              <a:off x="4330080" y="1976760"/>
              <a:ext cx="227160" cy="125640"/>
            </a:xfrm>
            <a:custGeom>
              <a:avLst/>
              <a:gdLst/>
              <a:ahLst/>
              <a:rect l="l" t="t" r="r" b="b"/>
              <a:pathLst>
                <a:path w="19011" h="10534">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style>
            <a:lnRef idx="0"/>
            <a:fillRef idx="0"/>
            <a:effectRef idx="0"/>
            <a:fontRef idx="minor"/>
          </p:style>
        </p:sp>
      </p:grpSp>
      <p:grpSp>
        <p:nvGrpSpPr>
          <p:cNvPr id="5544" name="Group 193"/>
          <p:cNvGrpSpPr/>
          <p:nvPr/>
        </p:nvGrpSpPr>
        <p:grpSpPr>
          <a:xfrm>
            <a:off x="1748880" y="2775600"/>
            <a:ext cx="230400" cy="230760"/>
            <a:chOff x="1748880" y="2775600"/>
            <a:chExt cx="230400" cy="230760"/>
          </a:xfrm>
        </p:grpSpPr>
        <p:sp>
          <p:nvSpPr>
            <p:cNvPr id="5545" name="CustomShape 194"/>
            <p:cNvSpPr/>
            <p:nvPr/>
          </p:nvSpPr>
          <p:spPr>
            <a:xfrm>
              <a:off x="1857600" y="2843640"/>
              <a:ext cx="13320" cy="13320"/>
            </a:xfrm>
            <a:custGeom>
              <a:avLst/>
              <a:gdLst/>
              <a:ahLst/>
              <a:rect l="l" t="t" r="r" b="b"/>
              <a:pathLst>
                <a:path w="1130" h="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sp>
          <p:nvSpPr>
            <p:cNvPr id="5546" name="CustomShape 195"/>
            <p:cNvSpPr/>
            <p:nvPr/>
          </p:nvSpPr>
          <p:spPr>
            <a:xfrm>
              <a:off x="1911600" y="2884320"/>
              <a:ext cx="13320" cy="13320"/>
            </a:xfrm>
            <a:custGeom>
              <a:avLst/>
              <a:gdLst/>
              <a:ahLst/>
              <a:rect l="l" t="t" r="r" b="b"/>
              <a:pathLst>
                <a:path w="1130" h="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style>
            <a:lnRef idx="0"/>
            <a:fillRef idx="0"/>
            <a:effectRef idx="0"/>
            <a:fontRef idx="minor"/>
          </p:style>
        </p:sp>
        <p:sp>
          <p:nvSpPr>
            <p:cNvPr id="5547" name="CustomShape 196"/>
            <p:cNvSpPr/>
            <p:nvPr/>
          </p:nvSpPr>
          <p:spPr>
            <a:xfrm>
              <a:off x="1803600" y="2884320"/>
              <a:ext cx="13320" cy="13320"/>
            </a:xfrm>
            <a:custGeom>
              <a:avLst/>
              <a:gdLst/>
              <a:ahLst/>
              <a:rect l="l" t="t" r="r" b="b"/>
              <a:pathLst>
                <a:path w="1130" h="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style>
            <a:lnRef idx="0"/>
            <a:fillRef idx="0"/>
            <a:effectRef idx="0"/>
            <a:fontRef idx="minor"/>
          </p:style>
        </p:sp>
        <p:sp>
          <p:nvSpPr>
            <p:cNvPr id="5548" name="CustomShape 197"/>
            <p:cNvSpPr/>
            <p:nvPr/>
          </p:nvSpPr>
          <p:spPr>
            <a:xfrm>
              <a:off x="1748880" y="2966040"/>
              <a:ext cx="230400" cy="40320"/>
            </a:xfrm>
            <a:custGeom>
              <a:avLst/>
              <a:gdLst/>
              <a:ahLst/>
              <a:rect l="l" t="t" r="r" b="b"/>
              <a:pathLst>
                <a:path w="19273" h="3389">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style>
            <a:lnRef idx="0"/>
            <a:fillRef idx="0"/>
            <a:effectRef idx="0"/>
            <a:fontRef idx="minor"/>
          </p:style>
        </p:sp>
        <p:sp>
          <p:nvSpPr>
            <p:cNvPr id="5549" name="CustomShape 198"/>
            <p:cNvSpPr/>
            <p:nvPr/>
          </p:nvSpPr>
          <p:spPr>
            <a:xfrm>
              <a:off x="1748880" y="2775600"/>
              <a:ext cx="230400" cy="175680"/>
            </a:xfrm>
            <a:custGeom>
              <a:avLst/>
              <a:gdLst/>
              <a:ahLst/>
              <a:rect l="l" t="t" r="r" b="b"/>
              <a:pathLst>
                <a:path w="19273" h="1472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style>
            <a:lnRef idx="0"/>
            <a:fillRef idx="0"/>
            <a:effectRef idx="0"/>
            <a:fontRef idx="minor"/>
          </p:style>
        </p:sp>
      </p:grpSp>
      <p:grpSp>
        <p:nvGrpSpPr>
          <p:cNvPr id="5550" name="Group 199"/>
          <p:cNvGrpSpPr/>
          <p:nvPr/>
        </p:nvGrpSpPr>
        <p:grpSpPr>
          <a:xfrm>
            <a:off x="4623120" y="1924560"/>
            <a:ext cx="230400" cy="230400"/>
            <a:chOff x="4623120" y="1924560"/>
            <a:chExt cx="230400" cy="230400"/>
          </a:xfrm>
        </p:grpSpPr>
        <p:sp>
          <p:nvSpPr>
            <p:cNvPr id="5551" name="CustomShape 200"/>
            <p:cNvSpPr/>
            <p:nvPr/>
          </p:nvSpPr>
          <p:spPr>
            <a:xfrm>
              <a:off x="4711320" y="1924560"/>
              <a:ext cx="53640" cy="54000"/>
            </a:xfrm>
            <a:custGeom>
              <a:avLst/>
              <a:gdLst/>
              <a:ahLst/>
              <a:rect l="l" t="t" r="r" b="b"/>
              <a:pathLst>
                <a:path w="4518" h="4554">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style>
            <a:lnRef idx="0"/>
            <a:fillRef idx="0"/>
            <a:effectRef idx="0"/>
            <a:fontRef idx="minor"/>
          </p:style>
        </p:sp>
        <p:sp>
          <p:nvSpPr>
            <p:cNvPr id="5552" name="CustomShape 201"/>
            <p:cNvSpPr/>
            <p:nvPr/>
          </p:nvSpPr>
          <p:spPr>
            <a:xfrm>
              <a:off x="4623120" y="1979280"/>
              <a:ext cx="230400" cy="175680"/>
            </a:xfrm>
            <a:custGeom>
              <a:avLst/>
              <a:gdLst/>
              <a:ahLst/>
              <a:rect l="l" t="t" r="r" b="b"/>
              <a:pathLst>
                <a:path w="19273" h="14717">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style>
            <a:lnRef idx="0"/>
            <a:fillRef idx="0"/>
            <a:effectRef idx="0"/>
            <a:fontRef idx="minor"/>
          </p:style>
        </p:sp>
      </p:grpSp>
      <p:sp>
        <p:nvSpPr>
          <p:cNvPr id="5553" name="CustomShape 202"/>
          <p:cNvSpPr/>
          <p:nvPr/>
        </p:nvSpPr>
        <p:spPr>
          <a:xfrm>
            <a:off x="4894920" y="1924560"/>
            <a:ext cx="239400" cy="230400"/>
          </a:xfrm>
          <a:custGeom>
            <a:avLst/>
            <a:gdLst/>
            <a:ahLst/>
            <a:rect l="l" t="t" r="r" b="b"/>
            <a:pathLst>
              <a:path w="20026" h="19273">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style>
          <a:lnRef idx="0"/>
          <a:fillRef idx="0"/>
          <a:effectRef idx="0"/>
          <a:fontRef idx="minor"/>
        </p:style>
      </p:sp>
      <p:grpSp>
        <p:nvGrpSpPr>
          <p:cNvPr id="5554" name="Group 203"/>
          <p:cNvGrpSpPr/>
          <p:nvPr/>
        </p:nvGrpSpPr>
        <p:grpSpPr>
          <a:xfrm>
            <a:off x="5183280" y="1935360"/>
            <a:ext cx="226440" cy="208800"/>
            <a:chOff x="5183280" y="1935360"/>
            <a:chExt cx="226440" cy="208800"/>
          </a:xfrm>
        </p:grpSpPr>
        <p:sp>
          <p:nvSpPr>
            <p:cNvPr id="5555" name="CustomShape 204"/>
            <p:cNvSpPr/>
            <p:nvPr/>
          </p:nvSpPr>
          <p:spPr>
            <a:xfrm>
              <a:off x="5183280" y="1974960"/>
              <a:ext cx="33120" cy="34920"/>
            </a:xfrm>
            <a:custGeom>
              <a:avLst/>
              <a:gdLst/>
              <a:ahLst/>
              <a:rect l="l" t="t" r="r" b="b"/>
              <a:pathLst>
                <a:path w="2807" h="293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style>
            <a:lnRef idx="0"/>
            <a:fillRef idx="0"/>
            <a:effectRef idx="0"/>
            <a:fontRef idx="minor"/>
          </p:style>
        </p:sp>
        <p:sp>
          <p:nvSpPr>
            <p:cNvPr id="5556" name="CustomShape 205"/>
            <p:cNvSpPr/>
            <p:nvPr/>
          </p:nvSpPr>
          <p:spPr>
            <a:xfrm>
              <a:off x="5183280" y="2109240"/>
              <a:ext cx="33120" cy="34920"/>
            </a:xfrm>
            <a:custGeom>
              <a:avLst/>
              <a:gdLst/>
              <a:ahLst/>
              <a:rect l="l" t="t" r="r" b="b"/>
              <a:pathLst>
                <a:path w="2807" h="294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style>
            <a:lnRef idx="0"/>
            <a:fillRef idx="0"/>
            <a:effectRef idx="0"/>
            <a:fontRef idx="minor"/>
          </p:style>
        </p:sp>
        <p:sp>
          <p:nvSpPr>
            <p:cNvPr id="5557" name="CustomShape 206"/>
            <p:cNvSpPr/>
            <p:nvPr/>
          </p:nvSpPr>
          <p:spPr>
            <a:xfrm>
              <a:off x="5376240" y="1974960"/>
              <a:ext cx="33120" cy="34920"/>
            </a:xfrm>
            <a:custGeom>
              <a:avLst/>
              <a:gdLst/>
              <a:ahLst/>
              <a:rect l="l" t="t" r="r" b="b"/>
              <a:pathLst>
                <a:path w="2808" h="294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style>
            <a:lnRef idx="0"/>
            <a:fillRef idx="0"/>
            <a:effectRef idx="0"/>
            <a:fontRef idx="minor"/>
          </p:style>
        </p:sp>
        <p:sp>
          <p:nvSpPr>
            <p:cNvPr id="5558" name="CustomShape 207"/>
            <p:cNvSpPr/>
            <p:nvPr/>
          </p:nvSpPr>
          <p:spPr>
            <a:xfrm>
              <a:off x="5251680" y="2031120"/>
              <a:ext cx="86040" cy="51120"/>
            </a:xfrm>
            <a:custGeom>
              <a:avLst/>
              <a:gdLst/>
              <a:ahLst/>
              <a:rect l="l" t="t" r="r" b="b"/>
              <a:pathLst>
                <a:path w="7228" h="4295">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style>
            <a:lnRef idx="0"/>
            <a:fillRef idx="0"/>
            <a:effectRef idx="0"/>
            <a:fontRef idx="minor"/>
          </p:style>
        </p:sp>
        <p:sp>
          <p:nvSpPr>
            <p:cNvPr id="5559" name="CustomShape 208"/>
            <p:cNvSpPr/>
            <p:nvPr/>
          </p:nvSpPr>
          <p:spPr>
            <a:xfrm>
              <a:off x="5183280" y="1974960"/>
              <a:ext cx="226440" cy="169200"/>
            </a:xfrm>
            <a:custGeom>
              <a:avLst/>
              <a:gdLst/>
              <a:ahLst/>
              <a:rect l="l" t="t" r="r" b="b"/>
              <a:pathLst>
                <a:path w="18951" h="14166">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style>
            <a:lnRef idx="0"/>
            <a:fillRef idx="0"/>
            <a:effectRef idx="0"/>
            <a:fontRef idx="minor"/>
          </p:style>
        </p:sp>
        <p:sp>
          <p:nvSpPr>
            <p:cNvPr id="5560" name="CustomShape 209"/>
            <p:cNvSpPr/>
            <p:nvPr/>
          </p:nvSpPr>
          <p:spPr>
            <a:xfrm>
              <a:off x="5376240" y="2109240"/>
              <a:ext cx="33120" cy="34920"/>
            </a:xfrm>
            <a:custGeom>
              <a:avLst/>
              <a:gdLst/>
              <a:ahLst/>
              <a:rect l="l" t="t" r="r" b="b"/>
              <a:pathLst>
                <a:path w="2808" h="294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style>
            <a:lnRef idx="0"/>
            <a:fillRef idx="0"/>
            <a:effectRef idx="0"/>
            <a:fontRef idx="minor"/>
          </p:style>
        </p:sp>
        <p:sp>
          <p:nvSpPr>
            <p:cNvPr id="5561" name="CustomShape 210"/>
            <p:cNvSpPr/>
            <p:nvPr/>
          </p:nvSpPr>
          <p:spPr>
            <a:xfrm>
              <a:off x="5251680" y="1935360"/>
              <a:ext cx="89280" cy="25560"/>
            </a:xfrm>
            <a:custGeom>
              <a:avLst/>
              <a:gdLst/>
              <a:ahLst/>
              <a:rect l="l" t="t" r="r" b="b"/>
              <a:pathLst>
                <a:path w="7502" h="2163">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style>
            <a:lnRef idx="0"/>
            <a:fillRef idx="0"/>
            <a:effectRef idx="0"/>
            <a:fontRef idx="minor"/>
          </p:style>
        </p:sp>
      </p:grpSp>
      <p:grpSp>
        <p:nvGrpSpPr>
          <p:cNvPr id="5562" name="Group 211"/>
          <p:cNvGrpSpPr/>
          <p:nvPr/>
        </p:nvGrpSpPr>
        <p:grpSpPr>
          <a:xfrm>
            <a:off x="5499720" y="1924560"/>
            <a:ext cx="162000" cy="230400"/>
            <a:chOff x="5499720" y="1924560"/>
            <a:chExt cx="162000" cy="230400"/>
          </a:xfrm>
        </p:grpSpPr>
        <p:sp>
          <p:nvSpPr>
            <p:cNvPr id="5563" name="CustomShape 212"/>
            <p:cNvSpPr/>
            <p:nvPr/>
          </p:nvSpPr>
          <p:spPr>
            <a:xfrm>
              <a:off x="5499720" y="1924560"/>
              <a:ext cx="162000" cy="26640"/>
            </a:xfrm>
            <a:custGeom>
              <a:avLst/>
              <a:gdLst/>
              <a:ahLst/>
              <a:rect l="l" t="t" r="r" b="b"/>
              <a:pathLst>
                <a:path w="13551" h="2259">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style>
            <a:lnRef idx="0"/>
            <a:fillRef idx="0"/>
            <a:effectRef idx="0"/>
            <a:fontRef idx="minor"/>
          </p:style>
        </p:sp>
        <p:sp>
          <p:nvSpPr>
            <p:cNvPr id="5564" name="CustomShape 213"/>
            <p:cNvSpPr/>
            <p:nvPr/>
          </p:nvSpPr>
          <p:spPr>
            <a:xfrm>
              <a:off x="5499720" y="1965240"/>
              <a:ext cx="162000" cy="135720"/>
            </a:xfrm>
            <a:custGeom>
              <a:avLst/>
              <a:gdLst/>
              <a:ahLst/>
              <a:rect l="l" t="t" r="r" b="b"/>
              <a:pathLst>
                <a:path w="13551" h="11369">
                  <a:moveTo>
                    <a:pt x="0" y="1"/>
                  </a:moveTo>
                  <a:lnTo>
                    <a:pt x="0" y="11368"/>
                  </a:lnTo>
                  <a:lnTo>
                    <a:pt x="13551" y="11368"/>
                  </a:lnTo>
                  <a:lnTo>
                    <a:pt x="13551" y="1"/>
                  </a:lnTo>
                  <a:close/>
                </a:path>
              </a:pathLst>
            </a:custGeom>
            <a:solidFill>
              <a:srgbClr val="5f7d95"/>
            </a:solidFill>
            <a:ln>
              <a:noFill/>
            </a:ln>
          </p:spPr>
          <p:style>
            <a:lnRef idx="0"/>
            <a:fillRef idx="0"/>
            <a:effectRef idx="0"/>
            <a:fontRef idx="minor"/>
          </p:style>
        </p:sp>
        <p:sp>
          <p:nvSpPr>
            <p:cNvPr id="5565" name="CustomShape 214"/>
            <p:cNvSpPr/>
            <p:nvPr/>
          </p:nvSpPr>
          <p:spPr>
            <a:xfrm>
              <a:off x="5499720" y="2114640"/>
              <a:ext cx="162000" cy="40320"/>
            </a:xfrm>
            <a:custGeom>
              <a:avLst/>
              <a:gdLst/>
              <a:ahLst/>
              <a:rect l="l" t="t" r="r" b="b"/>
              <a:pathLst>
                <a:path w="13551" h="3389">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style>
            <a:lnRef idx="0"/>
            <a:fillRef idx="0"/>
            <a:effectRef idx="0"/>
            <a:fontRef idx="minor"/>
          </p:style>
        </p:sp>
      </p:grpSp>
      <p:grpSp>
        <p:nvGrpSpPr>
          <p:cNvPr id="5566" name="Group 215"/>
          <p:cNvGrpSpPr/>
          <p:nvPr/>
        </p:nvGrpSpPr>
        <p:grpSpPr>
          <a:xfrm>
            <a:off x="5767560" y="1924560"/>
            <a:ext cx="188640" cy="230400"/>
            <a:chOff x="5767560" y="1924560"/>
            <a:chExt cx="188640" cy="230400"/>
          </a:xfrm>
        </p:grpSpPr>
        <p:sp>
          <p:nvSpPr>
            <p:cNvPr id="5567" name="CustomShape 216"/>
            <p:cNvSpPr/>
            <p:nvPr/>
          </p:nvSpPr>
          <p:spPr>
            <a:xfrm>
              <a:off x="5767560" y="2114280"/>
              <a:ext cx="35280" cy="26640"/>
            </a:xfrm>
            <a:custGeom>
              <a:avLst/>
              <a:gdLst/>
              <a:ahLst/>
              <a:rect l="l" t="t" r="r" b="b"/>
              <a:pathLst>
                <a:path w="2982" h="2259">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style>
            <a:lnRef idx="0"/>
            <a:fillRef idx="0"/>
            <a:effectRef idx="0"/>
            <a:fontRef idx="minor"/>
          </p:style>
        </p:sp>
        <p:sp>
          <p:nvSpPr>
            <p:cNvPr id="5568" name="CustomShape 217"/>
            <p:cNvSpPr/>
            <p:nvPr/>
          </p:nvSpPr>
          <p:spPr>
            <a:xfrm>
              <a:off x="5767560" y="1965240"/>
              <a:ext cx="134640" cy="135360"/>
            </a:xfrm>
            <a:custGeom>
              <a:avLst/>
              <a:gdLst/>
              <a:ahLst/>
              <a:rect l="l" t="t" r="r" b="b"/>
              <a:pathLst>
                <a:path w="11293" h="1133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style>
            <a:lnRef idx="0"/>
            <a:fillRef idx="0"/>
            <a:effectRef idx="0"/>
            <a:fontRef idx="minor"/>
          </p:style>
        </p:sp>
        <p:sp>
          <p:nvSpPr>
            <p:cNvPr id="5569" name="CustomShape 218"/>
            <p:cNvSpPr/>
            <p:nvPr/>
          </p:nvSpPr>
          <p:spPr>
            <a:xfrm>
              <a:off x="5767560" y="1924560"/>
              <a:ext cx="134640" cy="26640"/>
            </a:xfrm>
            <a:custGeom>
              <a:avLst/>
              <a:gdLst/>
              <a:ahLst/>
              <a:rect l="l" t="t" r="r" b="b"/>
              <a:pathLst>
                <a:path w="11293" h="2259">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style>
            <a:lnRef idx="0"/>
            <a:fillRef idx="0"/>
            <a:effectRef idx="0"/>
            <a:fontRef idx="minor"/>
          </p:style>
        </p:sp>
        <p:sp>
          <p:nvSpPr>
            <p:cNvPr id="5570" name="CustomShape 219"/>
            <p:cNvSpPr/>
            <p:nvPr/>
          </p:nvSpPr>
          <p:spPr>
            <a:xfrm>
              <a:off x="5807880" y="1992600"/>
              <a:ext cx="148320" cy="162360"/>
            </a:xfrm>
            <a:custGeom>
              <a:avLst/>
              <a:gdLst/>
              <a:ahLst/>
              <a:rect l="l" t="t" r="r" b="b"/>
              <a:pathLst>
                <a:path w="12422" h="13588">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style>
            <a:lnRef idx="0"/>
            <a:fillRef idx="0"/>
            <a:effectRef idx="0"/>
            <a:fontRef idx="minor"/>
          </p:style>
        </p:sp>
      </p:grpSp>
      <p:grpSp>
        <p:nvGrpSpPr>
          <p:cNvPr id="5571" name="Group 220"/>
          <p:cNvGrpSpPr/>
          <p:nvPr/>
        </p:nvGrpSpPr>
        <p:grpSpPr>
          <a:xfrm>
            <a:off x="6034680" y="1931760"/>
            <a:ext cx="230400" cy="216000"/>
            <a:chOff x="6034680" y="1931760"/>
            <a:chExt cx="230400" cy="216000"/>
          </a:xfrm>
        </p:grpSpPr>
        <p:sp>
          <p:nvSpPr>
            <p:cNvPr id="5572" name="CustomShape 221"/>
            <p:cNvSpPr/>
            <p:nvPr/>
          </p:nvSpPr>
          <p:spPr>
            <a:xfrm>
              <a:off x="6075720" y="2121120"/>
              <a:ext cx="90360" cy="26640"/>
            </a:xfrm>
            <a:custGeom>
              <a:avLst/>
              <a:gdLst/>
              <a:ahLst/>
              <a:rect l="l" t="t" r="r" b="b"/>
              <a:pathLst>
                <a:path w="7589" h="225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style>
            <a:lnRef idx="0"/>
            <a:fillRef idx="0"/>
            <a:effectRef idx="0"/>
            <a:fontRef idx="minor"/>
          </p:style>
        </p:sp>
        <p:sp>
          <p:nvSpPr>
            <p:cNvPr id="5573" name="CustomShape 222"/>
            <p:cNvSpPr/>
            <p:nvPr/>
          </p:nvSpPr>
          <p:spPr>
            <a:xfrm>
              <a:off x="6034680" y="2080440"/>
              <a:ext cx="122400" cy="26640"/>
            </a:xfrm>
            <a:custGeom>
              <a:avLst/>
              <a:gdLst/>
              <a:ahLst/>
              <a:rect l="l" t="t" r="r" b="b"/>
              <a:pathLst>
                <a:path w="10245" h="2260">
                  <a:moveTo>
                    <a:pt x="1" y="1"/>
                  </a:moveTo>
                  <a:lnTo>
                    <a:pt x="1" y="567"/>
                  </a:lnTo>
                  <a:cubicBezTo>
                    <a:pt x="1" y="1500"/>
                    <a:pt x="756" y="2259"/>
                    <a:pt x="1693" y="2259"/>
                  </a:cubicBezTo>
                  <a:lnTo>
                    <a:pt x="10245" y="2259"/>
                  </a:lnTo>
                  <a:lnTo>
                    <a:pt x="10245" y="1"/>
                  </a:lnTo>
                  <a:close/>
                </a:path>
              </a:pathLst>
            </a:custGeom>
            <a:solidFill>
              <a:srgbClr val="5f7d95"/>
            </a:solidFill>
            <a:ln>
              <a:noFill/>
            </a:ln>
          </p:spPr>
          <p:style>
            <a:lnRef idx="0"/>
            <a:fillRef idx="0"/>
            <a:effectRef idx="0"/>
            <a:fontRef idx="minor"/>
          </p:style>
        </p:sp>
        <p:sp>
          <p:nvSpPr>
            <p:cNvPr id="5574" name="CustomShape 223"/>
            <p:cNvSpPr/>
            <p:nvPr/>
          </p:nvSpPr>
          <p:spPr>
            <a:xfrm>
              <a:off x="6170760" y="2040120"/>
              <a:ext cx="80640" cy="67320"/>
            </a:xfrm>
            <a:custGeom>
              <a:avLst/>
              <a:gdLst/>
              <a:ahLst/>
              <a:rect l="l" t="t" r="r" b="b"/>
              <a:pathLst>
                <a:path w="6776" h="5647">
                  <a:moveTo>
                    <a:pt x="0" y="0"/>
                  </a:moveTo>
                  <a:lnTo>
                    <a:pt x="0" y="5646"/>
                  </a:lnTo>
                  <a:lnTo>
                    <a:pt x="6775" y="5646"/>
                  </a:lnTo>
                  <a:lnTo>
                    <a:pt x="6775" y="0"/>
                  </a:lnTo>
                  <a:close/>
                </a:path>
              </a:pathLst>
            </a:custGeom>
            <a:solidFill>
              <a:srgbClr val="5f7d95"/>
            </a:solidFill>
            <a:ln>
              <a:noFill/>
            </a:ln>
          </p:spPr>
          <p:style>
            <a:lnRef idx="0"/>
            <a:fillRef idx="0"/>
            <a:effectRef idx="0"/>
            <a:fontRef idx="minor"/>
          </p:style>
        </p:sp>
        <p:sp>
          <p:nvSpPr>
            <p:cNvPr id="5575" name="CustomShape 224"/>
            <p:cNvSpPr/>
            <p:nvPr/>
          </p:nvSpPr>
          <p:spPr>
            <a:xfrm>
              <a:off x="6170760" y="2121120"/>
              <a:ext cx="80640" cy="19800"/>
            </a:xfrm>
            <a:custGeom>
              <a:avLst/>
              <a:gdLst/>
              <a:ahLst/>
              <a:rect l="l" t="t" r="r" b="b"/>
              <a:pathLst>
                <a:path w="6776" h="169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style>
            <a:lnRef idx="0"/>
            <a:fillRef idx="0"/>
            <a:effectRef idx="0"/>
            <a:fontRef idx="minor"/>
          </p:style>
        </p:sp>
        <p:sp>
          <p:nvSpPr>
            <p:cNvPr id="5576" name="CustomShape 225"/>
            <p:cNvSpPr/>
            <p:nvPr/>
          </p:nvSpPr>
          <p:spPr>
            <a:xfrm>
              <a:off x="6034680" y="1931760"/>
              <a:ext cx="230400" cy="134640"/>
            </a:xfrm>
            <a:custGeom>
              <a:avLst/>
              <a:gdLst/>
              <a:ahLst/>
              <a:rect l="l" t="t" r="r" b="b"/>
              <a:pathLst>
                <a:path w="19273" h="1129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style>
            <a:lnRef idx="0"/>
            <a:fillRef idx="0"/>
            <a:effectRef idx="0"/>
            <a:fontRef idx="minor"/>
          </p:style>
        </p:sp>
        <p:sp>
          <p:nvSpPr>
            <p:cNvPr id="5577" name="CustomShape 226"/>
            <p:cNvSpPr/>
            <p:nvPr/>
          </p:nvSpPr>
          <p:spPr>
            <a:xfrm>
              <a:off x="6170760" y="2006280"/>
              <a:ext cx="80640" cy="19800"/>
            </a:xfrm>
            <a:custGeom>
              <a:avLst/>
              <a:gdLst/>
              <a:ahLst/>
              <a:rect l="l" t="t" r="r" b="b"/>
              <a:pathLst>
                <a:path w="6776" h="1693">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style>
            <a:lnRef idx="0"/>
            <a:fillRef idx="0"/>
            <a:effectRef idx="0"/>
            <a:fontRef idx="minor"/>
          </p:style>
        </p:sp>
      </p:grpSp>
      <p:grpSp>
        <p:nvGrpSpPr>
          <p:cNvPr id="5578" name="Group 227"/>
          <p:cNvGrpSpPr/>
          <p:nvPr/>
        </p:nvGrpSpPr>
        <p:grpSpPr>
          <a:xfrm>
            <a:off x="6323760" y="1931760"/>
            <a:ext cx="230400" cy="216000"/>
            <a:chOff x="6323760" y="1931760"/>
            <a:chExt cx="230400" cy="216000"/>
          </a:xfrm>
        </p:grpSpPr>
        <p:sp>
          <p:nvSpPr>
            <p:cNvPr id="5579" name="CustomShape 228"/>
            <p:cNvSpPr/>
            <p:nvPr/>
          </p:nvSpPr>
          <p:spPr>
            <a:xfrm>
              <a:off x="6364800" y="2121120"/>
              <a:ext cx="148320" cy="26640"/>
            </a:xfrm>
            <a:custGeom>
              <a:avLst/>
              <a:gdLst/>
              <a:ahLst/>
              <a:rect l="l" t="t" r="r" b="b"/>
              <a:pathLst>
                <a:path w="12422" h="2259">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style>
            <a:lnRef idx="0"/>
            <a:fillRef idx="0"/>
            <a:effectRef idx="0"/>
            <a:fontRef idx="minor"/>
          </p:style>
        </p:sp>
        <p:sp>
          <p:nvSpPr>
            <p:cNvPr id="5580" name="CustomShape 229"/>
            <p:cNvSpPr/>
            <p:nvPr/>
          </p:nvSpPr>
          <p:spPr>
            <a:xfrm>
              <a:off x="6323760" y="2080440"/>
              <a:ext cx="230400" cy="26640"/>
            </a:xfrm>
            <a:custGeom>
              <a:avLst/>
              <a:gdLst/>
              <a:ahLst/>
              <a:rect l="l" t="t" r="r" b="b"/>
              <a:pathLst>
                <a:path w="19273" h="226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style>
            <a:lnRef idx="0"/>
            <a:fillRef idx="0"/>
            <a:effectRef idx="0"/>
            <a:fontRef idx="minor"/>
          </p:style>
        </p:sp>
        <p:sp>
          <p:nvSpPr>
            <p:cNvPr id="5581" name="CustomShape 230"/>
            <p:cNvSpPr/>
            <p:nvPr/>
          </p:nvSpPr>
          <p:spPr>
            <a:xfrm>
              <a:off x="6323760" y="1931760"/>
              <a:ext cx="230400" cy="134640"/>
            </a:xfrm>
            <a:custGeom>
              <a:avLst/>
              <a:gdLst/>
              <a:ahLst/>
              <a:rect l="l" t="t" r="r" b="b"/>
              <a:pathLst>
                <a:path w="19273" h="1129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style>
            <a:lnRef idx="0"/>
            <a:fillRef idx="0"/>
            <a:effectRef idx="0"/>
            <a:fontRef idx="minor"/>
          </p:style>
        </p:sp>
      </p:grpSp>
      <p:grpSp>
        <p:nvGrpSpPr>
          <p:cNvPr id="5582" name="Group 231"/>
          <p:cNvGrpSpPr/>
          <p:nvPr/>
        </p:nvGrpSpPr>
        <p:grpSpPr>
          <a:xfrm>
            <a:off x="6604560" y="1924920"/>
            <a:ext cx="229680" cy="229680"/>
            <a:chOff x="6604560" y="1924920"/>
            <a:chExt cx="229680" cy="229680"/>
          </a:xfrm>
        </p:grpSpPr>
        <p:sp>
          <p:nvSpPr>
            <p:cNvPr id="5583" name="CustomShape 232"/>
            <p:cNvSpPr/>
            <p:nvPr/>
          </p:nvSpPr>
          <p:spPr>
            <a:xfrm>
              <a:off x="6697440" y="2016720"/>
              <a:ext cx="43920" cy="41760"/>
            </a:xfrm>
            <a:custGeom>
              <a:avLst/>
              <a:gdLst/>
              <a:ahLst/>
              <a:rect l="l" t="t" r="r" b="b"/>
              <a:pathLst>
                <a:path w="3705" h="3525">
                  <a:moveTo>
                    <a:pt x="1853" y="1"/>
                  </a:moveTo>
                  <a:lnTo>
                    <a:pt x="1" y="1347"/>
                  </a:lnTo>
                  <a:lnTo>
                    <a:pt x="706" y="3524"/>
                  </a:lnTo>
                  <a:lnTo>
                    <a:pt x="2997" y="3524"/>
                  </a:lnTo>
                  <a:lnTo>
                    <a:pt x="3705" y="1347"/>
                  </a:lnTo>
                  <a:lnTo>
                    <a:pt x="1853" y="1"/>
                  </a:lnTo>
                  <a:close/>
                </a:path>
              </a:pathLst>
            </a:custGeom>
            <a:solidFill>
              <a:srgbClr val="5f7d95"/>
            </a:solidFill>
            <a:ln>
              <a:noFill/>
            </a:ln>
          </p:spPr>
          <p:style>
            <a:lnRef idx="0"/>
            <a:fillRef idx="0"/>
            <a:effectRef idx="0"/>
            <a:fontRef idx="minor"/>
          </p:style>
        </p:sp>
        <p:sp>
          <p:nvSpPr>
            <p:cNvPr id="5584" name="CustomShape 233"/>
            <p:cNvSpPr/>
            <p:nvPr/>
          </p:nvSpPr>
          <p:spPr>
            <a:xfrm>
              <a:off x="6604560" y="1929960"/>
              <a:ext cx="229680" cy="224640"/>
            </a:xfrm>
            <a:custGeom>
              <a:avLst/>
              <a:gdLst/>
              <a:ahLst/>
              <a:rect l="l" t="t" r="r" b="b"/>
              <a:pathLst>
                <a:path w="19234" h="18799">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style>
            <a:lnRef idx="0"/>
            <a:fillRef idx="0"/>
            <a:effectRef idx="0"/>
            <a:fontRef idx="minor"/>
          </p:style>
        </p:sp>
        <p:sp>
          <p:nvSpPr>
            <p:cNvPr id="5585" name="CustomShape 234"/>
            <p:cNvSpPr/>
            <p:nvPr/>
          </p:nvSpPr>
          <p:spPr>
            <a:xfrm>
              <a:off x="6795360" y="1986480"/>
              <a:ext cx="37800" cy="45000"/>
            </a:xfrm>
            <a:custGeom>
              <a:avLst/>
              <a:gdLst/>
              <a:ahLst/>
              <a:rect l="l" t="t" r="r" b="b"/>
              <a:pathLst>
                <a:path w="3190" h="3801">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style>
            <a:lnRef idx="0"/>
            <a:fillRef idx="0"/>
            <a:effectRef idx="0"/>
            <a:fontRef idx="minor"/>
          </p:style>
        </p:sp>
        <p:sp>
          <p:nvSpPr>
            <p:cNvPr id="5586" name="CustomShape 235"/>
            <p:cNvSpPr/>
            <p:nvPr/>
          </p:nvSpPr>
          <p:spPr>
            <a:xfrm>
              <a:off x="6757920" y="2104200"/>
              <a:ext cx="43920" cy="38520"/>
            </a:xfrm>
            <a:custGeom>
              <a:avLst/>
              <a:gdLst/>
              <a:ahLst/>
              <a:rect l="l" t="t" r="r" b="b"/>
              <a:pathLst>
                <a:path w="3705" h="3247">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style>
            <a:lnRef idx="0"/>
            <a:fillRef idx="0"/>
            <a:effectRef idx="0"/>
            <a:fontRef idx="minor"/>
          </p:style>
        </p:sp>
        <p:sp>
          <p:nvSpPr>
            <p:cNvPr id="5587" name="CustomShape 236"/>
            <p:cNvSpPr/>
            <p:nvPr/>
          </p:nvSpPr>
          <p:spPr>
            <a:xfrm>
              <a:off x="6637320" y="2104200"/>
              <a:ext cx="43920" cy="38520"/>
            </a:xfrm>
            <a:custGeom>
              <a:avLst/>
              <a:gdLst/>
              <a:ahLst/>
              <a:rect l="l" t="t" r="r" b="b"/>
              <a:pathLst>
                <a:path w="3704" h="324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style>
            <a:lnRef idx="0"/>
            <a:fillRef idx="0"/>
            <a:effectRef idx="0"/>
            <a:fontRef idx="minor"/>
          </p:style>
        </p:sp>
        <p:sp>
          <p:nvSpPr>
            <p:cNvPr id="5588" name="CustomShape 237"/>
            <p:cNvSpPr/>
            <p:nvPr/>
          </p:nvSpPr>
          <p:spPr>
            <a:xfrm>
              <a:off x="6606000" y="1986480"/>
              <a:ext cx="37800" cy="45000"/>
            </a:xfrm>
            <a:custGeom>
              <a:avLst/>
              <a:gdLst/>
              <a:ahLst/>
              <a:rect l="l" t="t" r="r" b="b"/>
              <a:pathLst>
                <a:path w="3193" h="3804">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style>
            <a:lnRef idx="0"/>
            <a:fillRef idx="0"/>
            <a:effectRef idx="0"/>
            <a:fontRef idx="minor"/>
          </p:style>
        </p:sp>
        <p:sp>
          <p:nvSpPr>
            <p:cNvPr id="5589" name="CustomShape 238"/>
            <p:cNvSpPr/>
            <p:nvPr/>
          </p:nvSpPr>
          <p:spPr>
            <a:xfrm>
              <a:off x="6697080" y="1924920"/>
              <a:ext cx="45000" cy="35280"/>
            </a:xfrm>
            <a:custGeom>
              <a:avLst/>
              <a:gdLst/>
              <a:ahLst/>
              <a:rect l="l" t="t" r="r" b="b"/>
              <a:pathLst>
                <a:path w="3792" h="2964">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style>
            <a:lnRef idx="0"/>
            <a:fillRef idx="0"/>
            <a:effectRef idx="0"/>
            <a:fontRef idx="minor"/>
          </p:style>
        </p:sp>
      </p:grpSp>
      <p:grpSp>
        <p:nvGrpSpPr>
          <p:cNvPr id="5590" name="Group 239"/>
          <p:cNvGrpSpPr/>
          <p:nvPr/>
        </p:nvGrpSpPr>
        <p:grpSpPr>
          <a:xfrm>
            <a:off x="6889680" y="1924560"/>
            <a:ext cx="230400" cy="230400"/>
            <a:chOff x="6889680" y="1924560"/>
            <a:chExt cx="230400" cy="230400"/>
          </a:xfrm>
        </p:grpSpPr>
        <p:sp>
          <p:nvSpPr>
            <p:cNvPr id="5591" name="CustomShape 240"/>
            <p:cNvSpPr/>
            <p:nvPr/>
          </p:nvSpPr>
          <p:spPr>
            <a:xfrm>
              <a:off x="6971400" y="1924560"/>
              <a:ext cx="13320" cy="26640"/>
            </a:xfrm>
            <a:custGeom>
              <a:avLst/>
              <a:gdLst/>
              <a:ahLst/>
              <a:rect l="l" t="t" r="r" b="b"/>
              <a:pathLst>
                <a:path w="1131" h="2259">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style>
            <a:lnRef idx="0"/>
            <a:fillRef idx="0"/>
            <a:effectRef idx="0"/>
            <a:fontRef idx="minor"/>
          </p:style>
        </p:sp>
        <p:sp>
          <p:nvSpPr>
            <p:cNvPr id="5592" name="CustomShape 241"/>
            <p:cNvSpPr/>
            <p:nvPr/>
          </p:nvSpPr>
          <p:spPr>
            <a:xfrm>
              <a:off x="7025400" y="1924560"/>
              <a:ext cx="13320" cy="26640"/>
            </a:xfrm>
            <a:custGeom>
              <a:avLst/>
              <a:gdLst/>
              <a:ahLst/>
              <a:rect l="l" t="t" r="r" b="b"/>
              <a:pathLst>
                <a:path w="1130" h="2259">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style>
            <a:lnRef idx="0"/>
            <a:fillRef idx="0"/>
            <a:effectRef idx="0"/>
            <a:fontRef idx="minor"/>
          </p:style>
        </p:sp>
        <p:sp>
          <p:nvSpPr>
            <p:cNvPr id="5593" name="CustomShape 242"/>
            <p:cNvSpPr/>
            <p:nvPr/>
          </p:nvSpPr>
          <p:spPr>
            <a:xfrm>
              <a:off x="7066080" y="1938240"/>
              <a:ext cx="13320" cy="26640"/>
            </a:xfrm>
            <a:custGeom>
              <a:avLst/>
              <a:gdLst/>
              <a:ahLst/>
              <a:rect l="l" t="t" r="r" b="b"/>
              <a:pathLst>
                <a:path w="1130" h="2259">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style>
            <a:lnRef idx="0"/>
            <a:fillRef idx="0"/>
            <a:effectRef idx="0"/>
            <a:fontRef idx="minor"/>
          </p:style>
        </p:sp>
        <p:sp>
          <p:nvSpPr>
            <p:cNvPr id="5594" name="CustomShape 243"/>
            <p:cNvSpPr/>
            <p:nvPr/>
          </p:nvSpPr>
          <p:spPr>
            <a:xfrm>
              <a:off x="6930720" y="1938240"/>
              <a:ext cx="13320" cy="26640"/>
            </a:xfrm>
            <a:custGeom>
              <a:avLst/>
              <a:gdLst/>
              <a:ahLst/>
              <a:rect l="l" t="t" r="r" b="b"/>
              <a:pathLst>
                <a:path w="1130" h="2259">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style>
            <a:lnRef idx="0"/>
            <a:fillRef idx="0"/>
            <a:effectRef idx="0"/>
            <a:fontRef idx="minor"/>
          </p:style>
        </p:sp>
        <p:sp>
          <p:nvSpPr>
            <p:cNvPr id="5595" name="CustomShape 244"/>
            <p:cNvSpPr/>
            <p:nvPr/>
          </p:nvSpPr>
          <p:spPr>
            <a:xfrm>
              <a:off x="6889680" y="1951560"/>
              <a:ext cx="230400" cy="203400"/>
            </a:xfrm>
            <a:custGeom>
              <a:avLst/>
              <a:gdLst/>
              <a:ahLst/>
              <a:rect l="l" t="t" r="r" b="b"/>
              <a:pathLst>
                <a:path w="19279" h="17015">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style>
            <a:lnRef idx="0"/>
            <a:fillRef idx="0"/>
            <a:effectRef idx="0"/>
            <a:fontRef idx="minor"/>
          </p:style>
        </p:sp>
      </p:grpSp>
      <p:sp>
        <p:nvSpPr>
          <p:cNvPr id="5596" name="CustomShape 245"/>
          <p:cNvSpPr/>
          <p:nvPr/>
        </p:nvSpPr>
        <p:spPr>
          <a:xfrm>
            <a:off x="4326480" y="2219400"/>
            <a:ext cx="234360" cy="217440"/>
          </a:xfrm>
          <a:custGeom>
            <a:avLst/>
            <a:gdLst/>
            <a:ahLst/>
            <a:rect l="l" t="t" r="r" b="b"/>
            <a:pathLst>
              <a:path w="19601" h="18196">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style>
          <a:lnRef idx="0"/>
          <a:fillRef idx="0"/>
          <a:effectRef idx="0"/>
          <a:fontRef idx="minor"/>
        </p:style>
      </p:sp>
      <p:grpSp>
        <p:nvGrpSpPr>
          <p:cNvPr id="5597" name="Group 246"/>
          <p:cNvGrpSpPr/>
          <p:nvPr/>
        </p:nvGrpSpPr>
        <p:grpSpPr>
          <a:xfrm>
            <a:off x="4622400" y="2212920"/>
            <a:ext cx="231840" cy="230400"/>
            <a:chOff x="4622400" y="2212920"/>
            <a:chExt cx="231840" cy="230400"/>
          </a:xfrm>
        </p:grpSpPr>
        <p:sp>
          <p:nvSpPr>
            <p:cNvPr id="5598" name="CustomShape 247"/>
            <p:cNvSpPr/>
            <p:nvPr/>
          </p:nvSpPr>
          <p:spPr>
            <a:xfrm>
              <a:off x="4730040" y="2253600"/>
              <a:ext cx="68400" cy="66960"/>
            </a:xfrm>
            <a:custGeom>
              <a:avLst/>
              <a:gdLst/>
              <a:ahLst/>
              <a:rect l="l" t="t" r="r" b="b"/>
              <a:pathLst>
                <a:path w="5753" h="5624">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style>
            <a:lnRef idx="0"/>
            <a:fillRef idx="0"/>
            <a:effectRef idx="0"/>
            <a:fontRef idx="minor"/>
          </p:style>
        </p:sp>
        <p:sp>
          <p:nvSpPr>
            <p:cNvPr id="5599" name="CustomShape 248"/>
            <p:cNvSpPr/>
            <p:nvPr/>
          </p:nvSpPr>
          <p:spPr>
            <a:xfrm>
              <a:off x="4784400" y="2307600"/>
              <a:ext cx="69840" cy="66960"/>
            </a:xfrm>
            <a:custGeom>
              <a:avLst/>
              <a:gdLst/>
              <a:ahLst/>
              <a:rect l="l" t="t" r="r" b="b"/>
              <a:pathLst>
                <a:path w="5855" h="5624">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style>
            <a:lnRef idx="0"/>
            <a:fillRef idx="0"/>
            <a:effectRef idx="0"/>
            <a:fontRef idx="minor"/>
          </p:style>
        </p:sp>
        <p:sp>
          <p:nvSpPr>
            <p:cNvPr id="5600" name="CustomShape 249"/>
            <p:cNvSpPr/>
            <p:nvPr/>
          </p:nvSpPr>
          <p:spPr>
            <a:xfrm>
              <a:off x="4622400" y="2212920"/>
              <a:ext cx="194400" cy="230400"/>
            </a:xfrm>
            <a:custGeom>
              <a:avLst/>
              <a:gdLst/>
              <a:ahLst/>
              <a:rect l="l" t="t" r="r" b="b"/>
              <a:pathLst>
                <a:path w="16258" h="19273">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style>
            <a:lnRef idx="0"/>
            <a:fillRef idx="0"/>
            <a:effectRef idx="0"/>
            <a:fontRef idx="minor"/>
          </p:style>
        </p:sp>
      </p:grpSp>
      <p:grpSp>
        <p:nvGrpSpPr>
          <p:cNvPr id="5601" name="Group 250"/>
          <p:cNvGrpSpPr/>
          <p:nvPr/>
        </p:nvGrpSpPr>
        <p:grpSpPr>
          <a:xfrm>
            <a:off x="4899600" y="2237040"/>
            <a:ext cx="230400" cy="182520"/>
            <a:chOff x="4899600" y="2237040"/>
            <a:chExt cx="230400" cy="182520"/>
          </a:xfrm>
        </p:grpSpPr>
        <p:sp>
          <p:nvSpPr>
            <p:cNvPr id="5602" name="CustomShape 251"/>
            <p:cNvSpPr/>
            <p:nvPr/>
          </p:nvSpPr>
          <p:spPr>
            <a:xfrm>
              <a:off x="5011920" y="2237040"/>
              <a:ext cx="108720" cy="67320"/>
            </a:xfrm>
            <a:custGeom>
              <a:avLst/>
              <a:gdLst/>
              <a:ahLst/>
              <a:rect l="l" t="t" r="r" b="b"/>
              <a:pathLst>
                <a:path w="9113" h="5641">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style>
            <a:lnRef idx="0"/>
            <a:fillRef idx="0"/>
            <a:effectRef idx="0"/>
            <a:fontRef idx="minor"/>
          </p:style>
        </p:sp>
        <p:sp>
          <p:nvSpPr>
            <p:cNvPr id="5603" name="CustomShape 252"/>
            <p:cNvSpPr/>
            <p:nvPr/>
          </p:nvSpPr>
          <p:spPr>
            <a:xfrm>
              <a:off x="4899600" y="2280960"/>
              <a:ext cx="230400" cy="138600"/>
            </a:xfrm>
            <a:custGeom>
              <a:avLst/>
              <a:gdLst/>
              <a:ahLst/>
              <a:rect l="l" t="t" r="r" b="b"/>
              <a:pathLst>
                <a:path w="19273" h="11604">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style>
            <a:lnRef idx="0"/>
            <a:fillRef idx="0"/>
            <a:effectRef idx="0"/>
            <a:fontRef idx="minor"/>
          </p:style>
        </p:sp>
      </p:grpSp>
      <p:sp>
        <p:nvSpPr>
          <p:cNvPr id="5604" name="CustomShape 253"/>
          <p:cNvSpPr/>
          <p:nvPr/>
        </p:nvSpPr>
        <p:spPr>
          <a:xfrm>
            <a:off x="5181120" y="2259000"/>
            <a:ext cx="230400" cy="138600"/>
          </a:xfrm>
          <a:custGeom>
            <a:avLst/>
            <a:gdLst/>
            <a:ahLst/>
            <a:rect l="l" t="t" r="r" b="b"/>
            <a:pathLst>
              <a:path w="19273" h="11606">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style>
          <a:lnRef idx="0"/>
          <a:fillRef idx="0"/>
          <a:effectRef idx="0"/>
          <a:fontRef idx="minor"/>
        </p:style>
      </p:sp>
      <p:grpSp>
        <p:nvGrpSpPr>
          <p:cNvPr id="5605" name="Group 254"/>
          <p:cNvGrpSpPr/>
          <p:nvPr/>
        </p:nvGrpSpPr>
        <p:grpSpPr>
          <a:xfrm>
            <a:off x="5465160" y="2212920"/>
            <a:ext cx="231120" cy="230400"/>
            <a:chOff x="5465160" y="2212920"/>
            <a:chExt cx="231120" cy="230400"/>
          </a:xfrm>
        </p:grpSpPr>
        <p:sp>
          <p:nvSpPr>
            <p:cNvPr id="5606" name="CustomShape 255"/>
            <p:cNvSpPr/>
            <p:nvPr/>
          </p:nvSpPr>
          <p:spPr>
            <a:xfrm>
              <a:off x="5523480" y="2271240"/>
              <a:ext cx="114120" cy="114120"/>
            </a:xfrm>
            <a:custGeom>
              <a:avLst/>
              <a:gdLst/>
              <a:ahLst/>
              <a:rect l="l" t="t" r="r" b="b"/>
              <a:pathLst>
                <a:path w="9562" h="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style>
            <a:lnRef idx="0"/>
            <a:fillRef idx="0"/>
            <a:effectRef idx="0"/>
            <a:fontRef idx="minor"/>
          </p:style>
        </p:sp>
        <p:sp>
          <p:nvSpPr>
            <p:cNvPr id="5607" name="CustomShape 256"/>
            <p:cNvSpPr/>
            <p:nvPr/>
          </p:nvSpPr>
          <p:spPr>
            <a:xfrm>
              <a:off x="5465160" y="2212920"/>
              <a:ext cx="231120" cy="230400"/>
            </a:xfrm>
            <a:custGeom>
              <a:avLst/>
              <a:gdLst/>
              <a:ahLst/>
              <a:rect l="l" t="t" r="r" b="b"/>
              <a:pathLst>
                <a:path w="19327" h="19274">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style>
            <a:lnRef idx="0"/>
            <a:fillRef idx="0"/>
            <a:effectRef idx="0"/>
            <a:fontRef idx="minor"/>
          </p:style>
        </p:sp>
      </p:grpSp>
      <p:grpSp>
        <p:nvGrpSpPr>
          <p:cNvPr id="5608" name="Group 257"/>
          <p:cNvGrpSpPr/>
          <p:nvPr/>
        </p:nvGrpSpPr>
        <p:grpSpPr>
          <a:xfrm>
            <a:off x="5804640" y="2212920"/>
            <a:ext cx="114480" cy="230400"/>
            <a:chOff x="5804640" y="2212920"/>
            <a:chExt cx="114480" cy="230400"/>
          </a:xfrm>
        </p:grpSpPr>
        <p:sp>
          <p:nvSpPr>
            <p:cNvPr id="5609" name="CustomShape 258"/>
            <p:cNvSpPr/>
            <p:nvPr/>
          </p:nvSpPr>
          <p:spPr>
            <a:xfrm>
              <a:off x="5804640" y="2212920"/>
              <a:ext cx="114480" cy="230400"/>
            </a:xfrm>
            <a:custGeom>
              <a:avLst/>
              <a:gdLst/>
              <a:ahLst/>
              <a:rect l="l" t="t" r="r" b="b"/>
              <a:pathLst>
                <a:path w="9597" h="19273">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style>
            <a:lnRef idx="0"/>
            <a:fillRef idx="0"/>
            <a:effectRef idx="0"/>
            <a:fontRef idx="minor"/>
          </p:style>
        </p:sp>
        <p:sp>
          <p:nvSpPr>
            <p:cNvPr id="5610" name="CustomShape 259"/>
            <p:cNvSpPr/>
            <p:nvPr/>
          </p:nvSpPr>
          <p:spPr>
            <a:xfrm>
              <a:off x="5846760" y="2370960"/>
              <a:ext cx="30600" cy="30600"/>
            </a:xfrm>
            <a:custGeom>
              <a:avLst/>
              <a:gdLst/>
              <a:ahLst/>
              <a:rect l="l" t="t" r="r" b="b"/>
              <a:pathLst>
                <a:path w="2581" h="2585">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style>
            <a:lnRef idx="0"/>
            <a:fillRef idx="0"/>
            <a:effectRef idx="0"/>
            <a:fontRef idx="minor"/>
          </p:style>
        </p:sp>
      </p:grpSp>
      <p:sp>
        <p:nvSpPr>
          <p:cNvPr id="5611" name="CustomShape 260"/>
          <p:cNvSpPr/>
          <p:nvPr/>
        </p:nvSpPr>
        <p:spPr>
          <a:xfrm>
            <a:off x="6034680" y="2212920"/>
            <a:ext cx="230400" cy="230400"/>
          </a:xfrm>
          <a:custGeom>
            <a:avLst/>
            <a:gdLst/>
            <a:ahLst/>
            <a:rect l="l" t="t" r="r" b="b"/>
            <a:pathLst>
              <a:path w="19276" h="19273">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style>
          <a:lnRef idx="0"/>
          <a:fillRef idx="0"/>
          <a:effectRef idx="0"/>
          <a:fontRef idx="minor"/>
        </p:style>
      </p:sp>
      <p:sp>
        <p:nvSpPr>
          <p:cNvPr id="5612" name="CustomShape 261"/>
          <p:cNvSpPr/>
          <p:nvPr/>
        </p:nvSpPr>
        <p:spPr>
          <a:xfrm>
            <a:off x="6323760" y="2226600"/>
            <a:ext cx="230400" cy="203400"/>
          </a:xfrm>
          <a:custGeom>
            <a:avLst/>
            <a:gdLst/>
            <a:ahLst/>
            <a:rect l="l" t="t" r="r" b="b"/>
            <a:pathLst>
              <a:path w="19273" h="17017">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style>
          <a:lnRef idx="0"/>
          <a:fillRef idx="0"/>
          <a:effectRef idx="0"/>
          <a:fontRef idx="minor"/>
        </p:style>
      </p:sp>
      <p:grpSp>
        <p:nvGrpSpPr>
          <p:cNvPr id="5613" name="Group 262"/>
          <p:cNvGrpSpPr/>
          <p:nvPr/>
        </p:nvGrpSpPr>
        <p:grpSpPr>
          <a:xfrm>
            <a:off x="6599160" y="2233080"/>
            <a:ext cx="240840" cy="190080"/>
            <a:chOff x="6599160" y="2233080"/>
            <a:chExt cx="240840" cy="190080"/>
          </a:xfrm>
        </p:grpSpPr>
        <p:sp>
          <p:nvSpPr>
            <p:cNvPr id="5614" name="CustomShape 263"/>
            <p:cNvSpPr/>
            <p:nvPr/>
          </p:nvSpPr>
          <p:spPr>
            <a:xfrm>
              <a:off x="6659640" y="2233080"/>
              <a:ext cx="53640" cy="68400"/>
            </a:xfrm>
            <a:custGeom>
              <a:avLst/>
              <a:gdLst/>
              <a:ahLst/>
              <a:rect l="l" t="t" r="r" b="b"/>
              <a:pathLst>
                <a:path w="4518" h="5737">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style>
            <a:lnRef idx="0"/>
            <a:fillRef idx="0"/>
            <a:effectRef idx="0"/>
            <a:fontRef idx="minor"/>
          </p:style>
        </p:sp>
        <p:sp>
          <p:nvSpPr>
            <p:cNvPr id="5615" name="CustomShape 264"/>
            <p:cNvSpPr/>
            <p:nvPr/>
          </p:nvSpPr>
          <p:spPr>
            <a:xfrm>
              <a:off x="6599160" y="2289960"/>
              <a:ext cx="66960" cy="64800"/>
            </a:xfrm>
            <a:custGeom>
              <a:avLst/>
              <a:gdLst/>
              <a:ahLst/>
              <a:rect l="l" t="t" r="r" b="b"/>
              <a:pathLst>
                <a:path w="5623" h="5447">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style>
            <a:lnRef idx="0"/>
            <a:fillRef idx="0"/>
            <a:effectRef idx="0"/>
            <a:fontRef idx="minor"/>
          </p:style>
        </p:sp>
        <p:sp>
          <p:nvSpPr>
            <p:cNvPr id="5616" name="CustomShape 265"/>
            <p:cNvSpPr/>
            <p:nvPr/>
          </p:nvSpPr>
          <p:spPr>
            <a:xfrm>
              <a:off x="6726960" y="2233080"/>
              <a:ext cx="53640" cy="68400"/>
            </a:xfrm>
            <a:custGeom>
              <a:avLst/>
              <a:gdLst/>
              <a:ahLst/>
              <a:rect l="l" t="t" r="r" b="b"/>
              <a:pathLst>
                <a:path w="4518" h="5737">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style>
            <a:lnRef idx="0"/>
            <a:fillRef idx="0"/>
            <a:effectRef idx="0"/>
            <a:fontRef idx="minor"/>
          </p:style>
        </p:sp>
        <p:sp>
          <p:nvSpPr>
            <p:cNvPr id="5617" name="CustomShape 266"/>
            <p:cNvSpPr/>
            <p:nvPr/>
          </p:nvSpPr>
          <p:spPr>
            <a:xfrm>
              <a:off x="6774120" y="2289600"/>
              <a:ext cx="65880" cy="64800"/>
            </a:xfrm>
            <a:custGeom>
              <a:avLst/>
              <a:gdLst/>
              <a:ahLst/>
              <a:rect l="l" t="t" r="r" b="b"/>
              <a:pathLst>
                <a:path w="5536" h="5448">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style>
            <a:lnRef idx="0"/>
            <a:fillRef idx="0"/>
            <a:effectRef idx="0"/>
            <a:fontRef idx="minor"/>
          </p:style>
        </p:sp>
        <p:sp>
          <p:nvSpPr>
            <p:cNvPr id="5618" name="CustomShape 267"/>
            <p:cNvSpPr/>
            <p:nvPr/>
          </p:nvSpPr>
          <p:spPr>
            <a:xfrm>
              <a:off x="6645960" y="2315520"/>
              <a:ext cx="148320" cy="107640"/>
            </a:xfrm>
            <a:custGeom>
              <a:avLst/>
              <a:gdLst/>
              <a:ahLst/>
              <a:rect l="l" t="t" r="r" b="b"/>
              <a:pathLst>
                <a:path w="12423" h="9035">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style>
            <a:lnRef idx="0"/>
            <a:fillRef idx="0"/>
            <a:effectRef idx="0"/>
            <a:fontRef idx="minor"/>
          </p:style>
        </p:sp>
      </p:grpSp>
      <p:grpSp>
        <p:nvGrpSpPr>
          <p:cNvPr id="5619" name="Group 268"/>
          <p:cNvGrpSpPr/>
          <p:nvPr/>
        </p:nvGrpSpPr>
        <p:grpSpPr>
          <a:xfrm>
            <a:off x="6889680" y="2233440"/>
            <a:ext cx="230760" cy="189720"/>
            <a:chOff x="6889680" y="2233440"/>
            <a:chExt cx="230760" cy="189720"/>
          </a:xfrm>
        </p:grpSpPr>
        <p:sp>
          <p:nvSpPr>
            <p:cNvPr id="5620" name="CustomShape 269"/>
            <p:cNvSpPr/>
            <p:nvPr/>
          </p:nvSpPr>
          <p:spPr>
            <a:xfrm>
              <a:off x="6989760" y="2233440"/>
              <a:ext cx="61200" cy="42840"/>
            </a:xfrm>
            <a:custGeom>
              <a:avLst/>
              <a:gdLst/>
              <a:ahLst/>
              <a:rect l="l" t="t" r="r" b="b"/>
              <a:pathLst>
                <a:path w="5132" h="3608">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style>
            <a:lnRef idx="0"/>
            <a:fillRef idx="0"/>
            <a:effectRef idx="0"/>
            <a:fontRef idx="minor"/>
          </p:style>
        </p:sp>
        <p:sp>
          <p:nvSpPr>
            <p:cNvPr id="5621" name="CustomShape 270"/>
            <p:cNvSpPr/>
            <p:nvPr/>
          </p:nvSpPr>
          <p:spPr>
            <a:xfrm>
              <a:off x="6990120" y="2380320"/>
              <a:ext cx="61200" cy="42840"/>
            </a:xfrm>
            <a:custGeom>
              <a:avLst/>
              <a:gdLst/>
              <a:ahLst/>
              <a:rect l="l" t="t" r="r" b="b"/>
              <a:pathLst>
                <a:path w="5129" h="3597">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style>
            <a:lnRef idx="0"/>
            <a:fillRef idx="0"/>
            <a:effectRef idx="0"/>
            <a:fontRef idx="minor"/>
          </p:style>
        </p:sp>
        <p:sp>
          <p:nvSpPr>
            <p:cNvPr id="5622" name="CustomShape 271"/>
            <p:cNvSpPr/>
            <p:nvPr/>
          </p:nvSpPr>
          <p:spPr>
            <a:xfrm>
              <a:off x="6956640" y="2280960"/>
              <a:ext cx="116640" cy="94320"/>
            </a:xfrm>
            <a:custGeom>
              <a:avLst/>
              <a:gdLst/>
              <a:ahLst/>
              <a:rect l="l" t="t" r="r" b="b"/>
              <a:pathLst>
                <a:path w="9790" h="7906">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style>
            <a:lnRef idx="0"/>
            <a:fillRef idx="0"/>
            <a:effectRef idx="0"/>
            <a:fontRef idx="minor"/>
          </p:style>
        </p:sp>
        <p:sp>
          <p:nvSpPr>
            <p:cNvPr id="5623" name="CustomShape 272"/>
            <p:cNvSpPr/>
            <p:nvPr/>
          </p:nvSpPr>
          <p:spPr>
            <a:xfrm>
              <a:off x="7058520" y="2295000"/>
              <a:ext cx="61920" cy="66960"/>
            </a:xfrm>
            <a:custGeom>
              <a:avLst/>
              <a:gdLst/>
              <a:ahLst/>
              <a:rect l="l" t="t" r="r" b="b"/>
              <a:pathLst>
                <a:path w="5213" h="562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style>
            <a:lnRef idx="0"/>
            <a:fillRef idx="0"/>
            <a:effectRef idx="0"/>
            <a:fontRef idx="minor"/>
          </p:style>
        </p:sp>
        <p:sp>
          <p:nvSpPr>
            <p:cNvPr id="5624" name="CustomShape 273"/>
            <p:cNvSpPr/>
            <p:nvPr/>
          </p:nvSpPr>
          <p:spPr>
            <a:xfrm>
              <a:off x="6889680" y="2335320"/>
              <a:ext cx="78480" cy="67320"/>
            </a:xfrm>
            <a:custGeom>
              <a:avLst/>
              <a:gdLst/>
              <a:ahLst/>
              <a:rect l="l" t="t" r="r" b="b"/>
              <a:pathLst>
                <a:path w="6602" h="5648">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style>
            <a:lnRef idx="0"/>
            <a:fillRef idx="0"/>
            <a:effectRef idx="0"/>
            <a:fontRef idx="minor"/>
          </p:style>
        </p:sp>
        <p:sp>
          <p:nvSpPr>
            <p:cNvPr id="5625" name="CustomShape 274"/>
            <p:cNvSpPr/>
            <p:nvPr/>
          </p:nvSpPr>
          <p:spPr>
            <a:xfrm>
              <a:off x="6889680" y="2254320"/>
              <a:ext cx="78480" cy="67320"/>
            </a:xfrm>
            <a:custGeom>
              <a:avLst/>
              <a:gdLst/>
              <a:ahLst/>
              <a:rect l="l" t="t" r="r" b="b"/>
              <a:pathLst>
                <a:path w="6602" h="5647">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style>
            <a:lnRef idx="0"/>
            <a:fillRef idx="0"/>
            <a:effectRef idx="0"/>
            <a:fontRef idx="minor"/>
          </p:style>
        </p:sp>
      </p:grpSp>
      <p:grpSp>
        <p:nvGrpSpPr>
          <p:cNvPr id="5626" name="Group 275"/>
          <p:cNvGrpSpPr/>
          <p:nvPr/>
        </p:nvGrpSpPr>
        <p:grpSpPr>
          <a:xfrm>
            <a:off x="4335840" y="2494800"/>
            <a:ext cx="215640" cy="230400"/>
            <a:chOff x="4335840" y="2494800"/>
            <a:chExt cx="215640" cy="230400"/>
          </a:xfrm>
        </p:grpSpPr>
        <p:sp>
          <p:nvSpPr>
            <p:cNvPr id="5627" name="CustomShape 276"/>
            <p:cNvSpPr/>
            <p:nvPr/>
          </p:nvSpPr>
          <p:spPr>
            <a:xfrm>
              <a:off x="4335840" y="2671200"/>
              <a:ext cx="202320" cy="54000"/>
            </a:xfrm>
            <a:custGeom>
              <a:avLst/>
              <a:gdLst/>
              <a:ahLst/>
              <a:rect l="l" t="t" r="r" b="b"/>
              <a:pathLst>
                <a:path w="16936" h="4554">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style>
            <a:lnRef idx="0"/>
            <a:fillRef idx="0"/>
            <a:effectRef idx="0"/>
            <a:fontRef idx="minor"/>
          </p:style>
        </p:sp>
        <p:sp>
          <p:nvSpPr>
            <p:cNvPr id="5628" name="CustomShape 277"/>
            <p:cNvSpPr/>
            <p:nvPr/>
          </p:nvSpPr>
          <p:spPr>
            <a:xfrm>
              <a:off x="4362840" y="2494800"/>
              <a:ext cx="121320" cy="162360"/>
            </a:xfrm>
            <a:custGeom>
              <a:avLst/>
              <a:gdLst/>
              <a:ahLst/>
              <a:rect l="l" t="t" r="r" b="b"/>
              <a:pathLst>
                <a:path w="10164" h="13591">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style>
            <a:lnRef idx="0"/>
            <a:fillRef idx="0"/>
            <a:effectRef idx="0"/>
            <a:fontRef idx="minor"/>
          </p:style>
        </p:sp>
        <p:sp>
          <p:nvSpPr>
            <p:cNvPr id="5629" name="CustomShape 278"/>
            <p:cNvSpPr/>
            <p:nvPr/>
          </p:nvSpPr>
          <p:spPr>
            <a:xfrm>
              <a:off x="4362840" y="2562480"/>
              <a:ext cx="67320" cy="94680"/>
            </a:xfrm>
            <a:custGeom>
              <a:avLst/>
              <a:gdLst/>
              <a:ahLst/>
              <a:rect l="l" t="t" r="r" b="b"/>
              <a:pathLst>
                <a:path w="5647" h="7945">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style>
            <a:lnRef idx="0"/>
            <a:fillRef idx="0"/>
            <a:effectRef idx="0"/>
            <a:fontRef idx="minor"/>
          </p:style>
        </p:sp>
        <p:sp>
          <p:nvSpPr>
            <p:cNvPr id="5630" name="CustomShape 279"/>
            <p:cNvSpPr/>
            <p:nvPr/>
          </p:nvSpPr>
          <p:spPr>
            <a:xfrm>
              <a:off x="4497840" y="2494800"/>
              <a:ext cx="53640" cy="42840"/>
            </a:xfrm>
            <a:custGeom>
              <a:avLst/>
              <a:gdLst/>
              <a:ahLst/>
              <a:rect l="l" t="t" r="r" b="b"/>
              <a:pathLst>
                <a:path w="4517" h="3614">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style>
            <a:lnRef idx="0"/>
            <a:fillRef idx="0"/>
            <a:effectRef idx="0"/>
            <a:fontRef idx="minor"/>
          </p:style>
        </p:sp>
        <p:sp>
          <p:nvSpPr>
            <p:cNvPr id="5631" name="CustomShape 280"/>
            <p:cNvSpPr/>
            <p:nvPr/>
          </p:nvSpPr>
          <p:spPr>
            <a:xfrm>
              <a:off x="4497840" y="2528280"/>
              <a:ext cx="45000" cy="20160"/>
            </a:xfrm>
            <a:custGeom>
              <a:avLst/>
              <a:gdLst/>
              <a:ahLst/>
              <a:rect l="l" t="t" r="r" b="b"/>
              <a:pathLst>
                <a:path w="3801" h="1719">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style>
            <a:lnRef idx="0"/>
            <a:fillRef idx="0"/>
            <a:effectRef idx="0"/>
            <a:fontRef idx="minor"/>
          </p:style>
        </p:sp>
      </p:grpSp>
      <p:grpSp>
        <p:nvGrpSpPr>
          <p:cNvPr id="5632" name="Group 281"/>
          <p:cNvGrpSpPr/>
          <p:nvPr/>
        </p:nvGrpSpPr>
        <p:grpSpPr>
          <a:xfrm>
            <a:off x="4620600" y="2494800"/>
            <a:ext cx="235080" cy="230760"/>
            <a:chOff x="4620600" y="2494800"/>
            <a:chExt cx="235080" cy="230760"/>
          </a:xfrm>
        </p:grpSpPr>
        <p:sp>
          <p:nvSpPr>
            <p:cNvPr id="5633" name="CustomShape 282"/>
            <p:cNvSpPr/>
            <p:nvPr/>
          </p:nvSpPr>
          <p:spPr>
            <a:xfrm>
              <a:off x="4645440" y="2529000"/>
              <a:ext cx="144360" cy="132480"/>
            </a:xfrm>
            <a:custGeom>
              <a:avLst/>
              <a:gdLst/>
              <a:ahLst/>
              <a:rect l="l" t="t" r="r" b="b"/>
              <a:pathLst>
                <a:path w="12100" h="11089">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style>
            <a:lnRef idx="0"/>
            <a:fillRef idx="0"/>
            <a:effectRef idx="0"/>
            <a:fontRef idx="minor"/>
          </p:style>
        </p:sp>
        <p:sp>
          <p:nvSpPr>
            <p:cNvPr id="5634" name="CustomShape 283"/>
            <p:cNvSpPr/>
            <p:nvPr/>
          </p:nvSpPr>
          <p:spPr>
            <a:xfrm>
              <a:off x="4780800" y="2494800"/>
              <a:ext cx="74880" cy="71640"/>
            </a:xfrm>
            <a:custGeom>
              <a:avLst/>
              <a:gdLst/>
              <a:ahLst/>
              <a:rect l="l" t="t" r="r" b="b"/>
              <a:pathLst>
                <a:path w="6300" h="6021">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style>
            <a:lnRef idx="0"/>
            <a:fillRef idx="0"/>
            <a:effectRef idx="0"/>
            <a:fontRef idx="minor"/>
          </p:style>
        </p:sp>
        <p:sp>
          <p:nvSpPr>
            <p:cNvPr id="5635" name="CustomShape 284"/>
            <p:cNvSpPr/>
            <p:nvPr/>
          </p:nvSpPr>
          <p:spPr>
            <a:xfrm>
              <a:off x="4686120" y="2557440"/>
              <a:ext cx="132480" cy="144360"/>
            </a:xfrm>
            <a:custGeom>
              <a:avLst/>
              <a:gdLst/>
              <a:ahLst/>
              <a:rect l="l" t="t" r="r" b="b"/>
              <a:pathLst>
                <a:path w="11089" h="12104">
                  <a:moveTo>
                    <a:pt x="9501" y="1"/>
                  </a:moveTo>
                  <a:lnTo>
                    <a:pt x="1" y="9501"/>
                  </a:lnTo>
                  <a:cubicBezTo>
                    <a:pt x="537" y="10254"/>
                    <a:pt x="745" y="11194"/>
                    <a:pt x="576" y="12103"/>
                  </a:cubicBezTo>
                  <a:lnTo>
                    <a:pt x="11088" y="1591"/>
                  </a:lnTo>
                  <a:lnTo>
                    <a:pt x="9501" y="1"/>
                  </a:lnTo>
                  <a:close/>
                </a:path>
              </a:pathLst>
            </a:custGeom>
            <a:solidFill>
              <a:srgbClr val="5f7d95"/>
            </a:solidFill>
            <a:ln>
              <a:noFill/>
            </a:ln>
          </p:spPr>
          <p:style>
            <a:lnRef idx="0"/>
            <a:fillRef idx="0"/>
            <a:effectRef idx="0"/>
            <a:fontRef idx="minor"/>
          </p:style>
        </p:sp>
        <p:sp>
          <p:nvSpPr>
            <p:cNvPr id="5636" name="CustomShape 285"/>
            <p:cNvSpPr/>
            <p:nvPr/>
          </p:nvSpPr>
          <p:spPr>
            <a:xfrm>
              <a:off x="4620600" y="2667600"/>
              <a:ext cx="61920" cy="57960"/>
            </a:xfrm>
            <a:custGeom>
              <a:avLst/>
              <a:gdLst/>
              <a:ahLst/>
              <a:rect l="l" t="t" r="r" b="b"/>
              <a:pathLst>
                <a:path w="5198" h="4873">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style>
            <a:lnRef idx="0"/>
            <a:fillRef idx="0"/>
            <a:effectRef idx="0"/>
            <a:fontRef idx="minor"/>
          </p:style>
        </p:sp>
      </p:grpSp>
      <p:grpSp>
        <p:nvGrpSpPr>
          <p:cNvPr id="5637" name="Group 286"/>
          <p:cNvGrpSpPr/>
          <p:nvPr/>
        </p:nvGrpSpPr>
        <p:grpSpPr>
          <a:xfrm>
            <a:off x="4908960" y="2494800"/>
            <a:ext cx="211680" cy="230400"/>
            <a:chOff x="4908960" y="2494800"/>
            <a:chExt cx="211680" cy="230400"/>
          </a:xfrm>
        </p:grpSpPr>
        <p:sp>
          <p:nvSpPr>
            <p:cNvPr id="5638" name="CustomShape 287"/>
            <p:cNvSpPr/>
            <p:nvPr/>
          </p:nvSpPr>
          <p:spPr>
            <a:xfrm>
              <a:off x="4908960" y="2494800"/>
              <a:ext cx="211680" cy="230400"/>
            </a:xfrm>
            <a:custGeom>
              <a:avLst/>
              <a:gdLst/>
              <a:ahLst/>
              <a:rect l="l" t="t" r="r" b="b"/>
              <a:pathLst>
                <a:path w="17719" h="19273">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style>
            <a:lnRef idx="0"/>
            <a:fillRef idx="0"/>
            <a:effectRef idx="0"/>
            <a:fontRef idx="minor"/>
          </p:style>
        </p:sp>
        <p:sp>
          <p:nvSpPr>
            <p:cNvPr id="5639" name="CustomShape 288"/>
            <p:cNvSpPr/>
            <p:nvPr/>
          </p:nvSpPr>
          <p:spPr>
            <a:xfrm>
              <a:off x="4995000" y="2590200"/>
              <a:ext cx="40320" cy="40320"/>
            </a:xfrm>
            <a:custGeom>
              <a:avLst/>
              <a:gdLst/>
              <a:ahLst/>
              <a:rect l="l" t="t" r="r" b="b"/>
              <a:pathLst>
                <a:path w="3388" h="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style>
            <a:lnRef idx="0"/>
            <a:fillRef idx="0"/>
            <a:effectRef idx="0"/>
            <a:fontRef idx="minor"/>
          </p:style>
        </p:sp>
      </p:grpSp>
      <p:grpSp>
        <p:nvGrpSpPr>
          <p:cNvPr id="5640" name="Group 289"/>
          <p:cNvGrpSpPr/>
          <p:nvPr/>
        </p:nvGrpSpPr>
        <p:grpSpPr>
          <a:xfrm>
            <a:off x="5196960" y="2494800"/>
            <a:ext cx="199080" cy="230400"/>
            <a:chOff x="5196960" y="2494800"/>
            <a:chExt cx="199080" cy="230400"/>
          </a:xfrm>
        </p:grpSpPr>
        <p:sp>
          <p:nvSpPr>
            <p:cNvPr id="5641" name="CustomShape 290"/>
            <p:cNvSpPr/>
            <p:nvPr/>
          </p:nvSpPr>
          <p:spPr>
            <a:xfrm>
              <a:off x="5196960" y="2656800"/>
              <a:ext cx="199080" cy="68400"/>
            </a:xfrm>
            <a:custGeom>
              <a:avLst/>
              <a:gdLst/>
              <a:ahLst/>
              <a:rect l="l" t="t" r="r" b="b"/>
              <a:pathLst>
                <a:path w="16669" h="5753">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style>
            <a:lnRef idx="0"/>
            <a:fillRef idx="0"/>
            <a:effectRef idx="0"/>
            <a:fontRef idx="minor"/>
          </p:style>
        </p:sp>
        <p:sp>
          <p:nvSpPr>
            <p:cNvPr id="5642" name="CustomShape 291"/>
            <p:cNvSpPr/>
            <p:nvPr/>
          </p:nvSpPr>
          <p:spPr>
            <a:xfrm>
              <a:off x="5232240" y="2494800"/>
              <a:ext cx="128520" cy="147960"/>
            </a:xfrm>
            <a:custGeom>
              <a:avLst/>
              <a:gdLst/>
              <a:ahLst/>
              <a:rect l="l" t="t" r="r" b="b"/>
              <a:pathLst>
                <a:path w="10754" h="12392">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style>
            <a:lnRef idx="0"/>
            <a:fillRef idx="0"/>
            <a:effectRef idx="0"/>
            <a:fontRef idx="minor"/>
          </p:style>
        </p:sp>
      </p:grpSp>
      <p:grpSp>
        <p:nvGrpSpPr>
          <p:cNvPr id="5643" name="Group 292"/>
          <p:cNvGrpSpPr/>
          <p:nvPr/>
        </p:nvGrpSpPr>
        <p:grpSpPr>
          <a:xfrm>
            <a:off x="5465520" y="2522520"/>
            <a:ext cx="230400" cy="175320"/>
            <a:chOff x="5465520" y="2522520"/>
            <a:chExt cx="230400" cy="175320"/>
          </a:xfrm>
        </p:grpSpPr>
        <p:sp>
          <p:nvSpPr>
            <p:cNvPr id="5644" name="CustomShape 293"/>
            <p:cNvSpPr/>
            <p:nvPr/>
          </p:nvSpPr>
          <p:spPr>
            <a:xfrm>
              <a:off x="5465520" y="2549520"/>
              <a:ext cx="135360" cy="148320"/>
            </a:xfrm>
            <a:custGeom>
              <a:avLst/>
              <a:gdLst/>
              <a:ahLst/>
              <a:rect l="l" t="t" r="r" b="b"/>
              <a:pathLst>
                <a:path w="11329" h="1241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style>
            <a:lnRef idx="0"/>
            <a:fillRef idx="0"/>
            <a:effectRef idx="0"/>
            <a:fontRef idx="minor"/>
          </p:style>
        </p:sp>
        <p:sp>
          <p:nvSpPr>
            <p:cNvPr id="5645" name="CustomShape 294"/>
            <p:cNvSpPr/>
            <p:nvPr/>
          </p:nvSpPr>
          <p:spPr>
            <a:xfrm>
              <a:off x="5587560" y="2522520"/>
              <a:ext cx="108360" cy="148320"/>
            </a:xfrm>
            <a:custGeom>
              <a:avLst/>
              <a:gdLst/>
              <a:ahLst/>
              <a:rect l="l" t="t" r="r" b="b"/>
              <a:pathLst>
                <a:path w="9074" h="12423">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style>
            <a:lnRef idx="0"/>
            <a:fillRef idx="0"/>
            <a:effectRef idx="0"/>
            <a:fontRef idx="minor"/>
          </p:style>
        </p:sp>
      </p:grpSp>
      <p:grpSp>
        <p:nvGrpSpPr>
          <p:cNvPr id="5646" name="Group 295"/>
          <p:cNvGrpSpPr/>
          <p:nvPr/>
        </p:nvGrpSpPr>
        <p:grpSpPr>
          <a:xfrm>
            <a:off x="5761440" y="2495160"/>
            <a:ext cx="200520" cy="230040"/>
            <a:chOff x="5761440" y="2495160"/>
            <a:chExt cx="200520" cy="230040"/>
          </a:xfrm>
        </p:grpSpPr>
        <p:sp>
          <p:nvSpPr>
            <p:cNvPr id="5647" name="CustomShape 296"/>
            <p:cNvSpPr/>
            <p:nvPr/>
          </p:nvSpPr>
          <p:spPr>
            <a:xfrm>
              <a:off x="5761440" y="2560320"/>
              <a:ext cx="200520" cy="164880"/>
            </a:xfrm>
            <a:custGeom>
              <a:avLst/>
              <a:gdLst/>
              <a:ahLst/>
              <a:rect l="l" t="t" r="r" b="b"/>
              <a:pathLst>
                <a:path w="16789" h="13812">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style>
            <a:lnRef idx="0"/>
            <a:fillRef idx="0"/>
            <a:effectRef idx="0"/>
            <a:fontRef idx="minor"/>
          </p:style>
        </p:sp>
        <p:sp>
          <p:nvSpPr>
            <p:cNvPr id="5648" name="CustomShape 297"/>
            <p:cNvSpPr/>
            <p:nvPr/>
          </p:nvSpPr>
          <p:spPr>
            <a:xfrm>
              <a:off x="5819760" y="2495160"/>
              <a:ext cx="95040" cy="67680"/>
            </a:xfrm>
            <a:custGeom>
              <a:avLst/>
              <a:gdLst/>
              <a:ahLst/>
              <a:rect l="l" t="t" r="r" b="b"/>
              <a:pathLst>
                <a:path w="7969" h="569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style>
            <a:lnRef idx="0"/>
            <a:fillRef idx="0"/>
            <a:effectRef idx="0"/>
            <a:fontRef idx="minor"/>
          </p:style>
        </p:sp>
      </p:grpSp>
      <p:grpSp>
        <p:nvGrpSpPr>
          <p:cNvPr id="5649" name="Group 298"/>
          <p:cNvGrpSpPr/>
          <p:nvPr/>
        </p:nvGrpSpPr>
        <p:grpSpPr>
          <a:xfrm>
            <a:off x="6035760" y="2494800"/>
            <a:ext cx="228240" cy="230400"/>
            <a:chOff x="6035760" y="2494800"/>
            <a:chExt cx="228240" cy="230400"/>
          </a:xfrm>
        </p:grpSpPr>
        <p:sp>
          <p:nvSpPr>
            <p:cNvPr id="5650" name="CustomShape 299"/>
            <p:cNvSpPr/>
            <p:nvPr/>
          </p:nvSpPr>
          <p:spPr>
            <a:xfrm>
              <a:off x="6161040" y="2494800"/>
              <a:ext cx="26640" cy="67320"/>
            </a:xfrm>
            <a:custGeom>
              <a:avLst/>
              <a:gdLst/>
              <a:ahLst/>
              <a:rect l="l" t="t" r="r" b="b"/>
              <a:pathLst>
                <a:path w="2260" h="5645">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style>
            <a:lnRef idx="0"/>
            <a:fillRef idx="0"/>
            <a:effectRef idx="0"/>
            <a:fontRef idx="minor"/>
          </p:style>
        </p:sp>
        <p:sp>
          <p:nvSpPr>
            <p:cNvPr id="5651" name="CustomShape 300"/>
            <p:cNvSpPr/>
            <p:nvPr/>
          </p:nvSpPr>
          <p:spPr>
            <a:xfrm>
              <a:off x="6120360" y="2494800"/>
              <a:ext cx="26640" cy="67320"/>
            </a:xfrm>
            <a:custGeom>
              <a:avLst/>
              <a:gdLst/>
              <a:ahLst/>
              <a:rect l="l" t="t" r="r" b="b"/>
              <a:pathLst>
                <a:path w="2259" h="5645">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style>
            <a:lnRef idx="0"/>
            <a:fillRef idx="0"/>
            <a:effectRef idx="0"/>
            <a:fontRef idx="minor"/>
          </p:style>
        </p:sp>
        <p:sp>
          <p:nvSpPr>
            <p:cNvPr id="5652" name="CustomShape 301"/>
            <p:cNvSpPr/>
            <p:nvPr/>
          </p:nvSpPr>
          <p:spPr>
            <a:xfrm>
              <a:off x="6080040" y="2494800"/>
              <a:ext cx="26640" cy="67320"/>
            </a:xfrm>
            <a:custGeom>
              <a:avLst/>
              <a:gdLst/>
              <a:ahLst/>
              <a:rect l="l" t="t" r="r" b="b"/>
              <a:pathLst>
                <a:path w="2260" h="5645">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style>
            <a:lnRef idx="0"/>
            <a:fillRef idx="0"/>
            <a:effectRef idx="0"/>
            <a:fontRef idx="minor"/>
          </p:style>
        </p:sp>
        <p:sp>
          <p:nvSpPr>
            <p:cNvPr id="5653" name="CustomShape 302"/>
            <p:cNvSpPr/>
            <p:nvPr/>
          </p:nvSpPr>
          <p:spPr>
            <a:xfrm>
              <a:off x="6035760" y="2698200"/>
              <a:ext cx="189000" cy="27000"/>
            </a:xfrm>
            <a:custGeom>
              <a:avLst/>
              <a:gdLst/>
              <a:ahLst/>
              <a:rect l="l" t="t" r="r" b="b"/>
              <a:pathLst>
                <a:path w="15810" h="2296">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style>
            <a:lnRef idx="0"/>
            <a:fillRef idx="0"/>
            <a:effectRef idx="0"/>
            <a:fontRef idx="minor"/>
          </p:style>
        </p:sp>
        <p:sp>
          <p:nvSpPr>
            <p:cNvPr id="5654" name="CustomShape 303"/>
            <p:cNvSpPr/>
            <p:nvPr/>
          </p:nvSpPr>
          <p:spPr>
            <a:xfrm>
              <a:off x="6215760" y="2591280"/>
              <a:ext cx="48240" cy="79200"/>
            </a:xfrm>
            <a:custGeom>
              <a:avLst/>
              <a:gdLst/>
              <a:ahLst/>
              <a:rect l="l" t="t" r="r" b="b"/>
              <a:pathLst>
                <a:path w="4069" h="6641">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style>
            <a:lnRef idx="0"/>
            <a:fillRef idx="0"/>
            <a:effectRef idx="0"/>
            <a:fontRef idx="minor"/>
          </p:style>
        </p:sp>
        <p:sp>
          <p:nvSpPr>
            <p:cNvPr id="5655" name="CustomShape 304"/>
            <p:cNvSpPr/>
            <p:nvPr/>
          </p:nvSpPr>
          <p:spPr>
            <a:xfrm>
              <a:off x="6035760" y="2576520"/>
              <a:ext cx="189000" cy="107640"/>
            </a:xfrm>
            <a:custGeom>
              <a:avLst/>
              <a:gdLst/>
              <a:ahLst/>
              <a:rect l="l" t="t" r="r" b="b"/>
              <a:pathLst>
                <a:path w="15810" h="9035">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style>
            <a:lnRef idx="0"/>
            <a:fillRef idx="0"/>
            <a:effectRef idx="0"/>
            <a:fontRef idx="minor"/>
          </p:style>
        </p:sp>
      </p:grpSp>
      <p:grpSp>
        <p:nvGrpSpPr>
          <p:cNvPr id="5656" name="Group 305"/>
          <p:cNvGrpSpPr/>
          <p:nvPr/>
        </p:nvGrpSpPr>
        <p:grpSpPr>
          <a:xfrm>
            <a:off x="6323760" y="2494800"/>
            <a:ext cx="230400" cy="230400"/>
            <a:chOff x="6323760" y="2494800"/>
            <a:chExt cx="230400" cy="230400"/>
          </a:xfrm>
        </p:grpSpPr>
        <p:sp>
          <p:nvSpPr>
            <p:cNvPr id="5657" name="CustomShape 306"/>
            <p:cNvSpPr/>
            <p:nvPr/>
          </p:nvSpPr>
          <p:spPr>
            <a:xfrm>
              <a:off x="6472800" y="2576520"/>
              <a:ext cx="13320" cy="13320"/>
            </a:xfrm>
            <a:custGeom>
              <a:avLst/>
              <a:gdLst/>
              <a:ahLst/>
              <a:rect l="l" t="t" r="r" b="b"/>
              <a:pathLst>
                <a:path w="1130" h="1131">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sp>
          <p:nvSpPr>
            <p:cNvPr id="5658" name="CustomShape 307"/>
            <p:cNvSpPr/>
            <p:nvPr/>
          </p:nvSpPr>
          <p:spPr>
            <a:xfrm>
              <a:off x="6391800" y="2576520"/>
              <a:ext cx="13320" cy="13320"/>
            </a:xfrm>
            <a:custGeom>
              <a:avLst/>
              <a:gdLst/>
              <a:ahLst/>
              <a:rect l="l" t="t" r="r" b="b"/>
              <a:pathLst>
                <a:path w="1130" h="1131">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sp>
          <p:nvSpPr>
            <p:cNvPr id="5659" name="CustomShape 308"/>
            <p:cNvSpPr/>
            <p:nvPr/>
          </p:nvSpPr>
          <p:spPr>
            <a:xfrm>
              <a:off x="6323760" y="2494800"/>
              <a:ext cx="230400" cy="230400"/>
            </a:xfrm>
            <a:custGeom>
              <a:avLst/>
              <a:gdLst/>
              <a:ahLst/>
              <a:rect l="l" t="t" r="r" b="b"/>
              <a:pathLst>
                <a:path w="19273" h="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style>
            <a:lnRef idx="0"/>
            <a:fillRef idx="0"/>
            <a:effectRef idx="0"/>
            <a:fontRef idx="minor"/>
          </p:style>
        </p:sp>
      </p:grpSp>
      <p:grpSp>
        <p:nvGrpSpPr>
          <p:cNvPr id="5660" name="Group 309"/>
          <p:cNvGrpSpPr/>
          <p:nvPr/>
        </p:nvGrpSpPr>
        <p:grpSpPr>
          <a:xfrm>
            <a:off x="6604560" y="2494800"/>
            <a:ext cx="230400" cy="230400"/>
            <a:chOff x="6604560" y="2494800"/>
            <a:chExt cx="230400" cy="230400"/>
          </a:xfrm>
        </p:grpSpPr>
        <p:sp>
          <p:nvSpPr>
            <p:cNvPr id="5661" name="CustomShape 310"/>
            <p:cNvSpPr/>
            <p:nvPr/>
          </p:nvSpPr>
          <p:spPr>
            <a:xfrm>
              <a:off x="6672600" y="2576520"/>
              <a:ext cx="13320" cy="13320"/>
            </a:xfrm>
            <a:custGeom>
              <a:avLst/>
              <a:gdLst/>
              <a:ahLst/>
              <a:rect l="l" t="t" r="r" b="b"/>
              <a:pathLst>
                <a:path w="1130" h="1131">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sp>
          <p:nvSpPr>
            <p:cNvPr id="5662" name="CustomShape 311"/>
            <p:cNvSpPr/>
            <p:nvPr/>
          </p:nvSpPr>
          <p:spPr>
            <a:xfrm>
              <a:off x="6672960" y="2630520"/>
              <a:ext cx="93240" cy="40320"/>
            </a:xfrm>
            <a:custGeom>
              <a:avLst/>
              <a:gdLst/>
              <a:ahLst/>
              <a:rect l="l" t="t" r="r" b="b"/>
              <a:pathLst>
                <a:path w="7824" h="3389">
                  <a:moveTo>
                    <a:pt x="1" y="1"/>
                  </a:moveTo>
                  <a:cubicBezTo>
                    <a:pt x="284" y="1943"/>
                    <a:pt x="1949" y="3385"/>
                    <a:pt x="3912" y="3388"/>
                  </a:cubicBezTo>
                  <a:cubicBezTo>
                    <a:pt x="5875" y="3385"/>
                    <a:pt x="7541" y="1943"/>
                    <a:pt x="7824" y="1"/>
                  </a:cubicBezTo>
                  <a:close/>
                </a:path>
              </a:pathLst>
            </a:custGeom>
            <a:solidFill>
              <a:srgbClr val="5f7d95"/>
            </a:solidFill>
            <a:ln>
              <a:noFill/>
            </a:ln>
          </p:spPr>
          <p:style>
            <a:lnRef idx="0"/>
            <a:fillRef idx="0"/>
            <a:effectRef idx="0"/>
            <a:fontRef idx="minor"/>
          </p:style>
        </p:sp>
        <p:sp>
          <p:nvSpPr>
            <p:cNvPr id="5663" name="CustomShape 312"/>
            <p:cNvSpPr/>
            <p:nvPr/>
          </p:nvSpPr>
          <p:spPr>
            <a:xfrm>
              <a:off x="6604560" y="2494800"/>
              <a:ext cx="230400" cy="230400"/>
            </a:xfrm>
            <a:custGeom>
              <a:avLst/>
              <a:gdLst/>
              <a:ahLst/>
              <a:rect l="l" t="t" r="r" b="b"/>
              <a:pathLst>
                <a:path w="19273" h="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style>
            <a:lnRef idx="0"/>
            <a:fillRef idx="0"/>
            <a:effectRef idx="0"/>
            <a:fontRef idx="minor"/>
          </p:style>
        </p:sp>
        <p:sp>
          <p:nvSpPr>
            <p:cNvPr id="5664" name="CustomShape 313"/>
            <p:cNvSpPr/>
            <p:nvPr/>
          </p:nvSpPr>
          <p:spPr>
            <a:xfrm>
              <a:off x="6753600" y="2576520"/>
              <a:ext cx="13320" cy="13320"/>
            </a:xfrm>
            <a:custGeom>
              <a:avLst/>
              <a:gdLst/>
              <a:ahLst/>
              <a:rect l="l" t="t" r="r" b="b"/>
              <a:pathLst>
                <a:path w="1130" h="1131">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style>
            <a:lnRef idx="0"/>
            <a:fillRef idx="0"/>
            <a:effectRef idx="0"/>
            <a:fontRef idx="minor"/>
          </p:style>
        </p:sp>
      </p:grpSp>
      <p:grpSp>
        <p:nvGrpSpPr>
          <p:cNvPr id="5665" name="Group 314"/>
          <p:cNvGrpSpPr/>
          <p:nvPr/>
        </p:nvGrpSpPr>
        <p:grpSpPr>
          <a:xfrm>
            <a:off x="6903720" y="2496240"/>
            <a:ext cx="202680" cy="227520"/>
            <a:chOff x="6903720" y="2496240"/>
            <a:chExt cx="202680" cy="227520"/>
          </a:xfrm>
        </p:grpSpPr>
        <p:sp>
          <p:nvSpPr>
            <p:cNvPr id="5666" name="CustomShape 315"/>
            <p:cNvSpPr/>
            <p:nvPr/>
          </p:nvSpPr>
          <p:spPr>
            <a:xfrm>
              <a:off x="6942960" y="2589120"/>
              <a:ext cx="31680" cy="29880"/>
            </a:xfrm>
            <a:custGeom>
              <a:avLst/>
              <a:gdLst/>
              <a:ahLst/>
              <a:rect l="l" t="t" r="r" b="b"/>
              <a:pathLst>
                <a:path w="2678" h="2529">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style>
            <a:lnRef idx="0"/>
            <a:fillRef idx="0"/>
            <a:effectRef idx="0"/>
            <a:fontRef idx="minor"/>
          </p:style>
        </p:sp>
        <p:sp>
          <p:nvSpPr>
            <p:cNvPr id="5667" name="CustomShape 316"/>
            <p:cNvSpPr/>
            <p:nvPr/>
          </p:nvSpPr>
          <p:spPr>
            <a:xfrm>
              <a:off x="7035480" y="2589120"/>
              <a:ext cx="31680" cy="29880"/>
            </a:xfrm>
            <a:custGeom>
              <a:avLst/>
              <a:gdLst/>
              <a:ahLst/>
              <a:rect l="l" t="t" r="r" b="b"/>
              <a:pathLst>
                <a:path w="2678" h="252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style>
            <a:lnRef idx="0"/>
            <a:fillRef idx="0"/>
            <a:effectRef idx="0"/>
            <a:fontRef idx="minor"/>
          </p:style>
        </p:sp>
        <p:sp>
          <p:nvSpPr>
            <p:cNvPr id="5668" name="CustomShape 317"/>
            <p:cNvSpPr/>
            <p:nvPr/>
          </p:nvSpPr>
          <p:spPr>
            <a:xfrm>
              <a:off x="6903720" y="2496240"/>
              <a:ext cx="202680" cy="227520"/>
            </a:xfrm>
            <a:custGeom>
              <a:avLst/>
              <a:gdLst/>
              <a:ahLst/>
              <a:rect l="l" t="t" r="r" b="b"/>
              <a:pathLst>
                <a:path w="16958" h="19047">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style>
            <a:lnRef idx="0"/>
            <a:fillRef idx="0"/>
            <a:effectRef idx="0"/>
            <a:fontRef idx="minor"/>
          </p:style>
        </p:sp>
      </p:grpSp>
      <p:grpSp>
        <p:nvGrpSpPr>
          <p:cNvPr id="5669" name="Group 318"/>
          <p:cNvGrpSpPr/>
          <p:nvPr/>
        </p:nvGrpSpPr>
        <p:grpSpPr>
          <a:xfrm>
            <a:off x="4328280" y="2775600"/>
            <a:ext cx="231120" cy="230760"/>
            <a:chOff x="4328280" y="2775600"/>
            <a:chExt cx="231120" cy="230760"/>
          </a:xfrm>
        </p:grpSpPr>
        <p:sp>
          <p:nvSpPr>
            <p:cNvPr id="5670" name="CustomShape 319"/>
            <p:cNvSpPr/>
            <p:nvPr/>
          </p:nvSpPr>
          <p:spPr>
            <a:xfrm>
              <a:off x="4372920" y="2892240"/>
              <a:ext cx="69120" cy="68760"/>
            </a:xfrm>
            <a:custGeom>
              <a:avLst/>
              <a:gdLst/>
              <a:ahLst/>
              <a:rect l="l" t="t" r="r" b="b"/>
              <a:pathLst>
                <a:path w="5812" h="5764">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style>
            <a:lnRef idx="0"/>
            <a:fillRef idx="0"/>
            <a:effectRef idx="0"/>
            <a:fontRef idx="minor"/>
          </p:style>
        </p:sp>
        <p:sp>
          <p:nvSpPr>
            <p:cNvPr id="5671" name="CustomShape 320"/>
            <p:cNvSpPr/>
            <p:nvPr/>
          </p:nvSpPr>
          <p:spPr>
            <a:xfrm>
              <a:off x="4442760" y="2950200"/>
              <a:ext cx="360" cy="360"/>
            </a:xfrm>
            <a:custGeom>
              <a:avLst/>
              <a:gdLst/>
              <a:ahLst/>
              <a:rect l="l" t="t" r="r" b="b"/>
              <a:pathLst>
                <a:path w="1" h="1">
                  <a:moveTo>
                    <a:pt x="1" y="0"/>
                  </a:moveTo>
                </a:path>
              </a:pathLst>
            </a:custGeom>
            <a:solidFill>
              <a:srgbClr val="5f7d95"/>
            </a:solidFill>
            <a:ln>
              <a:noFill/>
            </a:ln>
          </p:spPr>
          <p:style>
            <a:lnRef idx="0"/>
            <a:fillRef idx="0"/>
            <a:effectRef idx="0"/>
            <a:fontRef idx="minor"/>
          </p:style>
        </p:sp>
        <p:sp>
          <p:nvSpPr>
            <p:cNvPr id="5672" name="CustomShape 321"/>
            <p:cNvSpPr/>
            <p:nvPr/>
          </p:nvSpPr>
          <p:spPr>
            <a:xfrm>
              <a:off x="4505760" y="2775600"/>
              <a:ext cx="53640" cy="53280"/>
            </a:xfrm>
            <a:custGeom>
              <a:avLst/>
              <a:gdLst/>
              <a:ahLst/>
              <a:rect l="l" t="t" r="r" b="b"/>
              <a:pathLst>
                <a:path w="4521" h="4485">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style>
            <a:lnRef idx="0"/>
            <a:fillRef idx="0"/>
            <a:effectRef idx="0"/>
            <a:fontRef idx="minor"/>
          </p:style>
        </p:sp>
        <p:sp>
          <p:nvSpPr>
            <p:cNvPr id="5673" name="CustomShape 322"/>
            <p:cNvSpPr/>
            <p:nvPr/>
          </p:nvSpPr>
          <p:spPr>
            <a:xfrm>
              <a:off x="4453920" y="2838960"/>
              <a:ext cx="43560" cy="39960"/>
            </a:xfrm>
            <a:custGeom>
              <a:avLst/>
              <a:gdLst/>
              <a:ahLst/>
              <a:rect l="l" t="t" r="r" b="b"/>
              <a:pathLst>
                <a:path w="3656" h="3374">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style>
            <a:lnRef idx="0"/>
            <a:fillRef idx="0"/>
            <a:effectRef idx="0"/>
            <a:fontRef idx="minor"/>
          </p:style>
        </p:sp>
        <p:sp>
          <p:nvSpPr>
            <p:cNvPr id="5674" name="CustomShape 323"/>
            <p:cNvSpPr/>
            <p:nvPr/>
          </p:nvSpPr>
          <p:spPr>
            <a:xfrm>
              <a:off x="4391280" y="2781360"/>
              <a:ext cx="161640" cy="161640"/>
            </a:xfrm>
            <a:custGeom>
              <a:avLst/>
              <a:gdLst/>
              <a:ahLst/>
              <a:rect l="l" t="t" r="r" b="b"/>
              <a:pathLst>
                <a:path w="13546" h="13549">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style>
            <a:lnRef idx="0"/>
            <a:fillRef idx="0"/>
            <a:effectRef idx="0"/>
            <a:fontRef idx="minor"/>
          </p:style>
        </p:sp>
        <p:sp>
          <p:nvSpPr>
            <p:cNvPr id="5675" name="CustomShape 324"/>
            <p:cNvSpPr/>
            <p:nvPr/>
          </p:nvSpPr>
          <p:spPr>
            <a:xfrm>
              <a:off x="4439160" y="2939040"/>
              <a:ext cx="51840" cy="52920"/>
            </a:xfrm>
            <a:custGeom>
              <a:avLst/>
              <a:gdLst/>
              <a:ahLst/>
              <a:rect l="l" t="t" r="r" b="b"/>
              <a:pathLst>
                <a:path w="4358" h="445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style>
            <a:lnRef idx="0"/>
            <a:fillRef idx="0"/>
            <a:effectRef idx="0"/>
            <a:fontRef idx="minor"/>
          </p:style>
        </p:sp>
        <p:sp>
          <p:nvSpPr>
            <p:cNvPr id="5676" name="CustomShape 325"/>
            <p:cNvSpPr/>
            <p:nvPr/>
          </p:nvSpPr>
          <p:spPr>
            <a:xfrm>
              <a:off x="4341600" y="2842920"/>
              <a:ext cx="54360" cy="52200"/>
            </a:xfrm>
            <a:custGeom>
              <a:avLst/>
              <a:gdLst/>
              <a:ahLst/>
              <a:rect l="l" t="t" r="r" b="b"/>
              <a:pathLst>
                <a:path w="4566" h="4392">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style>
            <a:lnRef idx="0"/>
            <a:fillRef idx="0"/>
            <a:effectRef idx="0"/>
            <a:fontRef idx="minor"/>
          </p:style>
        </p:sp>
        <p:sp>
          <p:nvSpPr>
            <p:cNvPr id="5677" name="CustomShape 326"/>
            <p:cNvSpPr/>
            <p:nvPr/>
          </p:nvSpPr>
          <p:spPr>
            <a:xfrm>
              <a:off x="4328280" y="2925360"/>
              <a:ext cx="81360" cy="81000"/>
            </a:xfrm>
            <a:custGeom>
              <a:avLst/>
              <a:gdLst/>
              <a:ahLst/>
              <a:rect l="l" t="t" r="r" b="b"/>
              <a:pathLst>
                <a:path w="6833" h="678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style>
            <a:lnRef idx="0"/>
            <a:fillRef idx="0"/>
            <a:effectRef idx="0"/>
            <a:fontRef idx="minor"/>
          </p:style>
        </p:sp>
      </p:grpSp>
      <p:grpSp>
        <p:nvGrpSpPr>
          <p:cNvPr id="5678" name="Group 327"/>
          <p:cNvGrpSpPr/>
          <p:nvPr/>
        </p:nvGrpSpPr>
        <p:grpSpPr>
          <a:xfrm>
            <a:off x="4623120" y="2786040"/>
            <a:ext cx="230400" cy="209880"/>
            <a:chOff x="4623120" y="2786040"/>
            <a:chExt cx="230400" cy="209880"/>
          </a:xfrm>
        </p:grpSpPr>
        <p:sp>
          <p:nvSpPr>
            <p:cNvPr id="5679" name="CustomShape 328"/>
            <p:cNvSpPr/>
            <p:nvPr/>
          </p:nvSpPr>
          <p:spPr>
            <a:xfrm>
              <a:off x="4790160" y="2895480"/>
              <a:ext cx="20520" cy="20520"/>
            </a:xfrm>
            <a:custGeom>
              <a:avLst/>
              <a:gdLst/>
              <a:ahLst/>
              <a:rect l="l" t="t" r="r" b="b"/>
              <a:pathLst>
                <a:path w="1733" h="1732">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style>
            <a:lnRef idx="0"/>
            <a:fillRef idx="0"/>
            <a:effectRef idx="0"/>
            <a:fontRef idx="minor"/>
          </p:style>
        </p:sp>
        <p:sp>
          <p:nvSpPr>
            <p:cNvPr id="5680" name="CustomShape 329"/>
            <p:cNvSpPr/>
            <p:nvPr/>
          </p:nvSpPr>
          <p:spPr>
            <a:xfrm>
              <a:off x="4665960" y="2895480"/>
              <a:ext cx="20520" cy="20520"/>
            </a:xfrm>
            <a:custGeom>
              <a:avLst/>
              <a:gdLst/>
              <a:ahLst/>
              <a:rect l="l" t="t" r="r" b="b"/>
              <a:pathLst>
                <a:path w="1732" h="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style>
            <a:lnRef idx="0"/>
            <a:fillRef idx="0"/>
            <a:effectRef idx="0"/>
            <a:fontRef idx="minor"/>
          </p:style>
        </p:sp>
        <p:sp>
          <p:nvSpPr>
            <p:cNvPr id="5681" name="CustomShape 330"/>
            <p:cNvSpPr/>
            <p:nvPr/>
          </p:nvSpPr>
          <p:spPr>
            <a:xfrm>
              <a:off x="4623120" y="2786040"/>
              <a:ext cx="230400" cy="170280"/>
            </a:xfrm>
            <a:custGeom>
              <a:avLst/>
              <a:gdLst/>
              <a:ahLst/>
              <a:rect l="l" t="t" r="r" b="b"/>
              <a:pathLst>
                <a:path w="19273" h="14259">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style>
            <a:lnRef idx="0"/>
            <a:fillRef idx="0"/>
            <a:effectRef idx="0"/>
            <a:fontRef idx="minor"/>
          </p:style>
        </p:sp>
        <p:sp>
          <p:nvSpPr>
            <p:cNvPr id="5682" name="CustomShape 331"/>
            <p:cNvSpPr/>
            <p:nvPr/>
          </p:nvSpPr>
          <p:spPr>
            <a:xfrm>
              <a:off x="4649040" y="2970360"/>
              <a:ext cx="56520" cy="25560"/>
            </a:xfrm>
            <a:custGeom>
              <a:avLst/>
              <a:gdLst/>
              <a:ahLst/>
              <a:rect l="l" t="t" r="r" b="b"/>
              <a:pathLst>
                <a:path w="4759" h="2154">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style>
            <a:lnRef idx="0"/>
            <a:fillRef idx="0"/>
            <a:effectRef idx="0"/>
            <a:fontRef idx="minor"/>
          </p:style>
        </p:sp>
        <p:sp>
          <p:nvSpPr>
            <p:cNvPr id="5683" name="CustomShape 332"/>
            <p:cNvSpPr/>
            <p:nvPr/>
          </p:nvSpPr>
          <p:spPr>
            <a:xfrm>
              <a:off x="4770720" y="2970360"/>
              <a:ext cx="56520" cy="25560"/>
            </a:xfrm>
            <a:custGeom>
              <a:avLst/>
              <a:gdLst/>
              <a:ahLst/>
              <a:rect l="l" t="t" r="r" b="b"/>
              <a:pathLst>
                <a:path w="4759" h="2154">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style>
            <a:lnRef idx="0"/>
            <a:fillRef idx="0"/>
            <a:effectRef idx="0"/>
            <a:fontRef idx="minor"/>
          </p:style>
        </p:sp>
      </p:grpSp>
      <p:grpSp>
        <p:nvGrpSpPr>
          <p:cNvPr id="5684" name="Group 333"/>
          <p:cNvGrpSpPr/>
          <p:nvPr/>
        </p:nvGrpSpPr>
        <p:grpSpPr>
          <a:xfrm>
            <a:off x="4898520" y="2776320"/>
            <a:ext cx="232560" cy="229320"/>
            <a:chOff x="4898520" y="2776320"/>
            <a:chExt cx="232560" cy="229320"/>
          </a:xfrm>
        </p:grpSpPr>
        <p:sp>
          <p:nvSpPr>
            <p:cNvPr id="5685" name="CustomShape 334"/>
            <p:cNvSpPr/>
            <p:nvPr/>
          </p:nvSpPr>
          <p:spPr>
            <a:xfrm>
              <a:off x="4898520" y="2896920"/>
              <a:ext cx="50040" cy="42840"/>
            </a:xfrm>
            <a:custGeom>
              <a:avLst/>
              <a:gdLst/>
              <a:ahLst/>
              <a:rect l="l" t="t" r="r" b="b"/>
              <a:pathLst>
                <a:path w="4213" h="3602">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style>
            <a:lnRef idx="0"/>
            <a:fillRef idx="0"/>
            <a:effectRef idx="0"/>
            <a:fontRef idx="minor"/>
          </p:style>
        </p:sp>
        <p:sp>
          <p:nvSpPr>
            <p:cNvPr id="5686" name="CustomShape 335"/>
            <p:cNvSpPr/>
            <p:nvPr/>
          </p:nvSpPr>
          <p:spPr>
            <a:xfrm>
              <a:off x="5036400" y="2892960"/>
              <a:ext cx="83880" cy="108000"/>
            </a:xfrm>
            <a:custGeom>
              <a:avLst/>
              <a:gdLst/>
              <a:ahLst/>
              <a:rect l="l" t="t" r="r" b="b"/>
              <a:pathLst>
                <a:path w="7035" h="9051">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style>
            <a:lnRef idx="0"/>
            <a:fillRef idx="0"/>
            <a:effectRef idx="0"/>
            <a:fontRef idx="minor"/>
          </p:style>
        </p:sp>
        <p:sp>
          <p:nvSpPr>
            <p:cNvPr id="5687" name="CustomShape 336"/>
            <p:cNvSpPr/>
            <p:nvPr/>
          </p:nvSpPr>
          <p:spPr>
            <a:xfrm>
              <a:off x="4903200" y="2785320"/>
              <a:ext cx="109080" cy="83160"/>
            </a:xfrm>
            <a:custGeom>
              <a:avLst/>
              <a:gdLst/>
              <a:ahLst/>
              <a:rect l="l" t="t" r="r" b="b"/>
              <a:pathLst>
                <a:path w="9140" h="699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style>
            <a:lnRef idx="0"/>
            <a:fillRef idx="0"/>
            <a:effectRef idx="0"/>
            <a:fontRef idx="minor"/>
          </p:style>
        </p:sp>
        <p:sp>
          <p:nvSpPr>
            <p:cNvPr id="5688" name="CustomShape 337"/>
            <p:cNvSpPr/>
            <p:nvPr/>
          </p:nvSpPr>
          <p:spPr>
            <a:xfrm>
              <a:off x="4965480" y="2956680"/>
              <a:ext cx="42840" cy="48960"/>
            </a:xfrm>
            <a:custGeom>
              <a:avLst/>
              <a:gdLst/>
              <a:ahLst/>
              <a:rect l="l" t="t" r="r" b="b"/>
              <a:pathLst>
                <a:path w="3617" h="410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style>
            <a:lnRef idx="0"/>
            <a:fillRef idx="0"/>
            <a:effectRef idx="0"/>
            <a:fontRef idx="minor"/>
          </p:style>
        </p:sp>
        <p:sp>
          <p:nvSpPr>
            <p:cNvPr id="5689" name="CustomShape 338"/>
            <p:cNvSpPr/>
            <p:nvPr/>
          </p:nvSpPr>
          <p:spPr>
            <a:xfrm>
              <a:off x="5075640" y="2776320"/>
              <a:ext cx="55440" cy="51120"/>
            </a:xfrm>
            <a:custGeom>
              <a:avLst/>
              <a:gdLst/>
              <a:ahLst/>
              <a:rect l="l" t="t" r="r" b="b"/>
              <a:pathLst>
                <a:path w="4662" h="429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style>
            <a:lnRef idx="0"/>
            <a:fillRef idx="0"/>
            <a:effectRef idx="0"/>
            <a:fontRef idx="minor"/>
          </p:style>
        </p:sp>
        <p:sp>
          <p:nvSpPr>
            <p:cNvPr id="5690" name="CustomShape 339"/>
            <p:cNvSpPr/>
            <p:nvPr/>
          </p:nvSpPr>
          <p:spPr>
            <a:xfrm>
              <a:off x="4931280" y="2791080"/>
              <a:ext cx="182520" cy="180360"/>
            </a:xfrm>
            <a:custGeom>
              <a:avLst/>
              <a:gdLst/>
              <a:ahLst/>
              <a:rect l="l" t="t" r="r" b="b"/>
              <a:pathLst>
                <a:path w="15277" h="15109">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style>
            <a:lnRef idx="0"/>
            <a:fillRef idx="0"/>
            <a:effectRef idx="0"/>
            <a:fontRef idx="minor"/>
          </p:style>
        </p:sp>
      </p:grpSp>
      <p:grpSp>
        <p:nvGrpSpPr>
          <p:cNvPr id="5691" name="Group 340"/>
          <p:cNvGrpSpPr/>
          <p:nvPr/>
        </p:nvGrpSpPr>
        <p:grpSpPr>
          <a:xfrm>
            <a:off x="5195160" y="2775600"/>
            <a:ext cx="202320" cy="230400"/>
            <a:chOff x="5195160" y="2775600"/>
            <a:chExt cx="202320" cy="230400"/>
          </a:xfrm>
        </p:grpSpPr>
        <p:sp>
          <p:nvSpPr>
            <p:cNvPr id="5692" name="CustomShape 341"/>
            <p:cNvSpPr/>
            <p:nvPr/>
          </p:nvSpPr>
          <p:spPr>
            <a:xfrm>
              <a:off x="5289840" y="2831040"/>
              <a:ext cx="13320" cy="174960"/>
            </a:xfrm>
            <a:custGeom>
              <a:avLst/>
              <a:gdLst/>
              <a:ahLst/>
              <a:rect l="l" t="t" r="r" b="b"/>
              <a:pathLst>
                <a:path w="1131" h="14644">
                  <a:moveTo>
                    <a:pt x="1" y="0"/>
                  </a:moveTo>
                  <a:lnTo>
                    <a:pt x="1" y="14644"/>
                  </a:lnTo>
                  <a:lnTo>
                    <a:pt x="1130" y="14644"/>
                  </a:lnTo>
                  <a:lnTo>
                    <a:pt x="1130" y="0"/>
                  </a:lnTo>
                  <a:close/>
                </a:path>
              </a:pathLst>
            </a:custGeom>
            <a:solidFill>
              <a:srgbClr val="5f7d95"/>
            </a:solidFill>
            <a:ln>
              <a:noFill/>
            </a:ln>
          </p:spPr>
          <p:style>
            <a:lnRef idx="0"/>
            <a:fillRef idx="0"/>
            <a:effectRef idx="0"/>
            <a:fontRef idx="minor"/>
          </p:style>
        </p:sp>
        <p:sp>
          <p:nvSpPr>
            <p:cNvPr id="5693" name="CustomShape 342"/>
            <p:cNvSpPr/>
            <p:nvPr/>
          </p:nvSpPr>
          <p:spPr>
            <a:xfrm>
              <a:off x="5316840" y="2925000"/>
              <a:ext cx="67320" cy="13680"/>
            </a:xfrm>
            <a:custGeom>
              <a:avLst/>
              <a:gdLst/>
              <a:ahLst/>
              <a:rect l="l" t="t" r="r" b="b"/>
              <a:pathLst>
                <a:path w="5647" h="1169">
                  <a:moveTo>
                    <a:pt x="0" y="0"/>
                  </a:moveTo>
                  <a:lnTo>
                    <a:pt x="0" y="1169"/>
                  </a:lnTo>
                  <a:lnTo>
                    <a:pt x="5646" y="1169"/>
                  </a:lnTo>
                  <a:lnTo>
                    <a:pt x="5646" y="0"/>
                  </a:lnTo>
                  <a:close/>
                </a:path>
              </a:pathLst>
            </a:custGeom>
            <a:solidFill>
              <a:srgbClr val="5f7d95"/>
            </a:solidFill>
            <a:ln>
              <a:noFill/>
            </a:ln>
          </p:spPr>
          <p:style>
            <a:lnRef idx="0"/>
            <a:fillRef idx="0"/>
            <a:effectRef idx="0"/>
            <a:fontRef idx="minor"/>
          </p:style>
        </p:sp>
        <p:sp>
          <p:nvSpPr>
            <p:cNvPr id="5694" name="CustomShape 343"/>
            <p:cNvSpPr/>
            <p:nvPr/>
          </p:nvSpPr>
          <p:spPr>
            <a:xfrm>
              <a:off x="5316840" y="2952360"/>
              <a:ext cx="67320" cy="53640"/>
            </a:xfrm>
            <a:custGeom>
              <a:avLst/>
              <a:gdLst/>
              <a:ahLst/>
              <a:rect l="l" t="t" r="r" b="b"/>
              <a:pathLst>
                <a:path w="5647" h="4517">
                  <a:moveTo>
                    <a:pt x="0" y="0"/>
                  </a:moveTo>
                  <a:lnTo>
                    <a:pt x="0" y="4517"/>
                  </a:lnTo>
                  <a:lnTo>
                    <a:pt x="3951" y="4517"/>
                  </a:lnTo>
                  <a:cubicBezTo>
                    <a:pt x="4888" y="4517"/>
                    <a:pt x="5646" y="3758"/>
                    <a:pt x="5646" y="2825"/>
                  </a:cubicBezTo>
                  <a:lnTo>
                    <a:pt x="5646" y="0"/>
                  </a:lnTo>
                  <a:close/>
                </a:path>
              </a:pathLst>
            </a:custGeom>
            <a:solidFill>
              <a:srgbClr val="5f7d95"/>
            </a:solidFill>
            <a:ln>
              <a:noFill/>
            </a:ln>
          </p:spPr>
          <p:style>
            <a:lnRef idx="0"/>
            <a:fillRef idx="0"/>
            <a:effectRef idx="0"/>
            <a:fontRef idx="minor"/>
          </p:style>
        </p:sp>
        <p:sp>
          <p:nvSpPr>
            <p:cNvPr id="5695" name="CustomShape 344"/>
            <p:cNvSpPr/>
            <p:nvPr/>
          </p:nvSpPr>
          <p:spPr>
            <a:xfrm>
              <a:off x="5208840" y="2925000"/>
              <a:ext cx="67320" cy="13680"/>
            </a:xfrm>
            <a:custGeom>
              <a:avLst/>
              <a:gdLst/>
              <a:ahLst/>
              <a:rect l="l" t="t" r="r" b="b"/>
              <a:pathLst>
                <a:path w="5647" h="1169">
                  <a:moveTo>
                    <a:pt x="1" y="0"/>
                  </a:moveTo>
                  <a:lnTo>
                    <a:pt x="1" y="1169"/>
                  </a:lnTo>
                  <a:lnTo>
                    <a:pt x="5647" y="1169"/>
                  </a:lnTo>
                  <a:lnTo>
                    <a:pt x="5647" y="0"/>
                  </a:lnTo>
                  <a:close/>
                </a:path>
              </a:pathLst>
            </a:custGeom>
            <a:solidFill>
              <a:srgbClr val="5f7d95"/>
            </a:solidFill>
            <a:ln>
              <a:noFill/>
            </a:ln>
          </p:spPr>
          <p:style>
            <a:lnRef idx="0"/>
            <a:fillRef idx="0"/>
            <a:effectRef idx="0"/>
            <a:fontRef idx="minor"/>
          </p:style>
        </p:sp>
        <p:sp>
          <p:nvSpPr>
            <p:cNvPr id="5696" name="CustomShape 345"/>
            <p:cNvSpPr/>
            <p:nvPr/>
          </p:nvSpPr>
          <p:spPr>
            <a:xfrm>
              <a:off x="5208840" y="2952360"/>
              <a:ext cx="67320" cy="53640"/>
            </a:xfrm>
            <a:custGeom>
              <a:avLst/>
              <a:gdLst/>
              <a:ahLst/>
              <a:rect l="l" t="t" r="r" b="b"/>
              <a:pathLst>
                <a:path w="5647" h="4517">
                  <a:moveTo>
                    <a:pt x="1" y="0"/>
                  </a:moveTo>
                  <a:lnTo>
                    <a:pt x="1" y="2825"/>
                  </a:lnTo>
                  <a:cubicBezTo>
                    <a:pt x="1" y="3758"/>
                    <a:pt x="759" y="4517"/>
                    <a:pt x="1693" y="4517"/>
                  </a:cubicBezTo>
                  <a:lnTo>
                    <a:pt x="5647" y="4517"/>
                  </a:lnTo>
                  <a:lnTo>
                    <a:pt x="5647" y="0"/>
                  </a:lnTo>
                  <a:close/>
                </a:path>
              </a:pathLst>
            </a:custGeom>
            <a:solidFill>
              <a:srgbClr val="5f7d95"/>
            </a:solidFill>
            <a:ln>
              <a:noFill/>
            </a:ln>
          </p:spPr>
          <p:style>
            <a:lnRef idx="0"/>
            <a:fillRef idx="0"/>
            <a:effectRef idx="0"/>
            <a:fontRef idx="minor"/>
          </p:style>
        </p:sp>
        <p:sp>
          <p:nvSpPr>
            <p:cNvPr id="5697" name="CustomShape 346"/>
            <p:cNvSpPr/>
            <p:nvPr/>
          </p:nvSpPr>
          <p:spPr>
            <a:xfrm>
              <a:off x="5195160" y="2831040"/>
              <a:ext cx="80640" cy="39240"/>
            </a:xfrm>
            <a:custGeom>
              <a:avLst/>
              <a:gdLst/>
              <a:ahLst/>
              <a:rect l="l" t="t" r="r" b="b"/>
              <a:pathLst>
                <a:path w="6776" h="3313">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style>
            <a:lnRef idx="0"/>
            <a:fillRef idx="0"/>
            <a:effectRef idx="0"/>
            <a:fontRef idx="minor"/>
          </p:style>
        </p:sp>
        <p:sp>
          <p:nvSpPr>
            <p:cNvPr id="5698" name="CustomShape 347"/>
            <p:cNvSpPr/>
            <p:nvPr/>
          </p:nvSpPr>
          <p:spPr>
            <a:xfrm>
              <a:off x="5208840" y="2884320"/>
              <a:ext cx="67320" cy="26640"/>
            </a:xfrm>
            <a:custGeom>
              <a:avLst/>
              <a:gdLst/>
              <a:ahLst/>
              <a:rect l="l" t="t" r="r" b="b"/>
              <a:pathLst>
                <a:path w="5647" h="2260">
                  <a:moveTo>
                    <a:pt x="1" y="1"/>
                  </a:moveTo>
                  <a:lnTo>
                    <a:pt x="1" y="2259"/>
                  </a:lnTo>
                  <a:lnTo>
                    <a:pt x="5647" y="2259"/>
                  </a:lnTo>
                  <a:lnTo>
                    <a:pt x="5647" y="1"/>
                  </a:lnTo>
                  <a:close/>
                </a:path>
              </a:pathLst>
            </a:custGeom>
            <a:solidFill>
              <a:srgbClr val="5f7d95"/>
            </a:solidFill>
            <a:ln>
              <a:noFill/>
            </a:ln>
          </p:spPr>
          <p:style>
            <a:lnRef idx="0"/>
            <a:fillRef idx="0"/>
            <a:effectRef idx="0"/>
            <a:fontRef idx="minor"/>
          </p:style>
        </p:sp>
        <p:sp>
          <p:nvSpPr>
            <p:cNvPr id="5699" name="CustomShape 348"/>
            <p:cNvSpPr/>
            <p:nvPr/>
          </p:nvSpPr>
          <p:spPr>
            <a:xfrm>
              <a:off x="5263560" y="2790720"/>
              <a:ext cx="65880" cy="26640"/>
            </a:xfrm>
            <a:custGeom>
              <a:avLst/>
              <a:gdLst/>
              <a:ahLst/>
              <a:rect l="l" t="t" r="r" b="b"/>
              <a:pathLst>
                <a:path w="5533" h="226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style>
            <a:lnRef idx="0"/>
            <a:fillRef idx="0"/>
            <a:effectRef idx="0"/>
            <a:fontRef idx="minor"/>
          </p:style>
        </p:sp>
        <p:sp>
          <p:nvSpPr>
            <p:cNvPr id="5700" name="CustomShape 349"/>
            <p:cNvSpPr/>
            <p:nvPr/>
          </p:nvSpPr>
          <p:spPr>
            <a:xfrm>
              <a:off x="5322600" y="2775600"/>
              <a:ext cx="61560" cy="41400"/>
            </a:xfrm>
            <a:custGeom>
              <a:avLst/>
              <a:gdLst/>
              <a:ahLst/>
              <a:rect l="l" t="t" r="r" b="b"/>
              <a:pathLst>
                <a:path w="5186" h="3501">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style>
            <a:lnRef idx="0"/>
            <a:fillRef idx="0"/>
            <a:effectRef idx="0"/>
            <a:fontRef idx="minor"/>
          </p:style>
        </p:sp>
        <p:sp>
          <p:nvSpPr>
            <p:cNvPr id="5701" name="CustomShape 350"/>
            <p:cNvSpPr/>
            <p:nvPr/>
          </p:nvSpPr>
          <p:spPr>
            <a:xfrm>
              <a:off x="5208480" y="2775600"/>
              <a:ext cx="61560" cy="41400"/>
            </a:xfrm>
            <a:custGeom>
              <a:avLst/>
              <a:gdLst/>
              <a:ahLst/>
              <a:rect l="l" t="t" r="r" b="b"/>
              <a:pathLst>
                <a:path w="5186" h="3499">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style>
            <a:lnRef idx="0"/>
            <a:fillRef idx="0"/>
            <a:effectRef idx="0"/>
            <a:fontRef idx="minor"/>
          </p:style>
        </p:sp>
        <p:sp>
          <p:nvSpPr>
            <p:cNvPr id="5702" name="CustomShape 351"/>
            <p:cNvSpPr/>
            <p:nvPr/>
          </p:nvSpPr>
          <p:spPr>
            <a:xfrm>
              <a:off x="5316840" y="2831040"/>
              <a:ext cx="80640" cy="39240"/>
            </a:xfrm>
            <a:custGeom>
              <a:avLst/>
              <a:gdLst/>
              <a:ahLst/>
              <a:rect l="l" t="t" r="r" b="b"/>
              <a:pathLst>
                <a:path w="6776" h="3313">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style>
            <a:lnRef idx="0"/>
            <a:fillRef idx="0"/>
            <a:effectRef idx="0"/>
            <a:fontRef idx="minor"/>
          </p:style>
        </p:sp>
        <p:sp>
          <p:nvSpPr>
            <p:cNvPr id="5703" name="CustomShape 352"/>
            <p:cNvSpPr/>
            <p:nvPr/>
          </p:nvSpPr>
          <p:spPr>
            <a:xfrm>
              <a:off x="5316840" y="2884320"/>
              <a:ext cx="67320" cy="26640"/>
            </a:xfrm>
            <a:custGeom>
              <a:avLst/>
              <a:gdLst/>
              <a:ahLst/>
              <a:rect l="l" t="t" r="r" b="b"/>
              <a:pathLst>
                <a:path w="5647" h="2260">
                  <a:moveTo>
                    <a:pt x="0" y="1"/>
                  </a:moveTo>
                  <a:lnTo>
                    <a:pt x="0" y="2259"/>
                  </a:lnTo>
                  <a:lnTo>
                    <a:pt x="5646" y="2259"/>
                  </a:lnTo>
                  <a:lnTo>
                    <a:pt x="5646" y="1"/>
                  </a:lnTo>
                  <a:close/>
                </a:path>
              </a:pathLst>
            </a:custGeom>
            <a:solidFill>
              <a:srgbClr val="5f7d95"/>
            </a:solidFill>
            <a:ln>
              <a:noFill/>
            </a:ln>
          </p:spPr>
          <p:style>
            <a:lnRef idx="0"/>
            <a:fillRef idx="0"/>
            <a:effectRef idx="0"/>
            <a:fontRef idx="minor"/>
          </p:style>
        </p:sp>
      </p:grpSp>
      <p:grpSp>
        <p:nvGrpSpPr>
          <p:cNvPr id="5704" name="Group 353"/>
          <p:cNvGrpSpPr/>
          <p:nvPr/>
        </p:nvGrpSpPr>
        <p:grpSpPr>
          <a:xfrm>
            <a:off x="5487120" y="2775600"/>
            <a:ext cx="186840" cy="230400"/>
            <a:chOff x="5487120" y="2775600"/>
            <a:chExt cx="186840" cy="230400"/>
          </a:xfrm>
        </p:grpSpPr>
        <p:sp>
          <p:nvSpPr>
            <p:cNvPr id="5705" name="CustomShape 354"/>
            <p:cNvSpPr/>
            <p:nvPr/>
          </p:nvSpPr>
          <p:spPr>
            <a:xfrm>
              <a:off x="5589360" y="2895120"/>
              <a:ext cx="37080" cy="45360"/>
            </a:xfrm>
            <a:custGeom>
              <a:avLst/>
              <a:gdLst/>
              <a:ahLst/>
              <a:rect l="l" t="t" r="r" b="b"/>
              <a:pathLst>
                <a:path w="3138" h="3831">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style>
            <a:lnRef idx="0"/>
            <a:fillRef idx="0"/>
            <a:effectRef idx="0"/>
            <a:fontRef idx="minor"/>
          </p:style>
        </p:sp>
        <p:sp>
          <p:nvSpPr>
            <p:cNvPr id="5706" name="CustomShape 355"/>
            <p:cNvSpPr/>
            <p:nvPr/>
          </p:nvSpPr>
          <p:spPr>
            <a:xfrm>
              <a:off x="5533560" y="2802960"/>
              <a:ext cx="94320" cy="93960"/>
            </a:xfrm>
            <a:custGeom>
              <a:avLst/>
              <a:gdLst/>
              <a:ahLst/>
              <a:rect l="l" t="t" r="r" b="b"/>
              <a:pathLst>
                <a:path w="7906" h="7887">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style>
            <a:lnRef idx="0"/>
            <a:fillRef idx="0"/>
            <a:effectRef idx="0"/>
            <a:fontRef idx="minor"/>
          </p:style>
        </p:sp>
        <p:sp>
          <p:nvSpPr>
            <p:cNvPr id="5707" name="CustomShape 356"/>
            <p:cNvSpPr/>
            <p:nvPr/>
          </p:nvSpPr>
          <p:spPr>
            <a:xfrm>
              <a:off x="5533920" y="2775600"/>
              <a:ext cx="79560" cy="40320"/>
            </a:xfrm>
            <a:custGeom>
              <a:avLst/>
              <a:gdLst/>
              <a:ahLst/>
              <a:rect l="l" t="t" r="r" b="b"/>
              <a:pathLst>
                <a:path w="6677" h="3389">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style>
            <a:lnRef idx="0"/>
            <a:fillRef idx="0"/>
            <a:effectRef idx="0"/>
            <a:fontRef idx="minor"/>
          </p:style>
        </p:sp>
        <p:sp>
          <p:nvSpPr>
            <p:cNvPr id="5708" name="CustomShape 357"/>
            <p:cNvSpPr/>
            <p:nvPr/>
          </p:nvSpPr>
          <p:spPr>
            <a:xfrm>
              <a:off x="5487120" y="2907360"/>
              <a:ext cx="86400" cy="98640"/>
            </a:xfrm>
            <a:custGeom>
              <a:avLst/>
              <a:gdLst/>
              <a:ahLst/>
              <a:rect l="l" t="t" r="r" b="b"/>
              <a:pathLst>
                <a:path w="7249" h="8285">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style>
            <a:lnRef idx="0"/>
            <a:fillRef idx="0"/>
            <a:effectRef idx="0"/>
            <a:fontRef idx="minor"/>
          </p:style>
        </p:sp>
        <p:sp>
          <p:nvSpPr>
            <p:cNvPr id="5709" name="CustomShape 358"/>
            <p:cNvSpPr/>
            <p:nvPr/>
          </p:nvSpPr>
          <p:spPr>
            <a:xfrm>
              <a:off x="5587560" y="2907360"/>
              <a:ext cx="86400" cy="98640"/>
            </a:xfrm>
            <a:custGeom>
              <a:avLst/>
              <a:gdLst/>
              <a:ahLst/>
              <a:rect l="l" t="t" r="r" b="b"/>
              <a:pathLst>
                <a:path w="7240" h="8284">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style>
            <a:lnRef idx="0"/>
            <a:fillRef idx="0"/>
            <a:effectRef idx="0"/>
            <a:fontRef idx="minor"/>
          </p:style>
        </p:sp>
        <p:sp>
          <p:nvSpPr>
            <p:cNvPr id="5710" name="CustomShape 359"/>
            <p:cNvSpPr/>
            <p:nvPr/>
          </p:nvSpPr>
          <p:spPr>
            <a:xfrm>
              <a:off x="5535000" y="2895120"/>
              <a:ext cx="37080" cy="45360"/>
            </a:xfrm>
            <a:custGeom>
              <a:avLst/>
              <a:gdLst/>
              <a:ahLst/>
              <a:rect l="l" t="t" r="r" b="b"/>
              <a:pathLst>
                <a:path w="3129" h="3816">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style>
            <a:lnRef idx="0"/>
            <a:fillRef idx="0"/>
            <a:effectRef idx="0"/>
            <a:fontRef idx="minor"/>
          </p:style>
        </p:sp>
        <p:sp>
          <p:nvSpPr>
            <p:cNvPr id="5711" name="CustomShape 360"/>
            <p:cNvSpPr/>
            <p:nvPr/>
          </p:nvSpPr>
          <p:spPr>
            <a:xfrm>
              <a:off x="5575320" y="2910600"/>
              <a:ext cx="10800" cy="7920"/>
            </a:xfrm>
            <a:custGeom>
              <a:avLst/>
              <a:gdLst/>
              <a:ahLst/>
              <a:rect l="l" t="t" r="r" b="b"/>
              <a:pathLst>
                <a:path w="926" h="702">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style>
            <a:lnRef idx="0"/>
            <a:fillRef idx="0"/>
            <a:effectRef idx="0"/>
            <a:fontRef idx="minor"/>
          </p:style>
        </p:sp>
      </p:grpSp>
      <p:grpSp>
        <p:nvGrpSpPr>
          <p:cNvPr id="5712" name="Group 361"/>
          <p:cNvGrpSpPr/>
          <p:nvPr/>
        </p:nvGrpSpPr>
        <p:grpSpPr>
          <a:xfrm>
            <a:off x="5775840" y="2775600"/>
            <a:ext cx="171720" cy="230400"/>
            <a:chOff x="5775840" y="2775600"/>
            <a:chExt cx="171720" cy="230400"/>
          </a:xfrm>
        </p:grpSpPr>
        <p:sp>
          <p:nvSpPr>
            <p:cNvPr id="5713" name="CustomShape 362"/>
            <p:cNvSpPr/>
            <p:nvPr/>
          </p:nvSpPr>
          <p:spPr>
            <a:xfrm>
              <a:off x="5816160" y="2789280"/>
              <a:ext cx="79560" cy="40320"/>
            </a:xfrm>
            <a:custGeom>
              <a:avLst/>
              <a:gdLst/>
              <a:ahLst/>
              <a:rect l="l" t="t" r="r" b="b"/>
              <a:pathLst>
                <a:path w="6665" h="3388">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style>
            <a:lnRef idx="0"/>
            <a:fillRef idx="0"/>
            <a:effectRef idx="0"/>
            <a:fontRef idx="minor"/>
          </p:style>
        </p:sp>
        <p:sp>
          <p:nvSpPr>
            <p:cNvPr id="5714" name="CustomShape 363"/>
            <p:cNvSpPr/>
            <p:nvPr/>
          </p:nvSpPr>
          <p:spPr>
            <a:xfrm>
              <a:off x="5815440" y="2816280"/>
              <a:ext cx="94320" cy="95040"/>
            </a:xfrm>
            <a:custGeom>
              <a:avLst/>
              <a:gdLst/>
              <a:ahLst/>
              <a:rect l="l" t="t" r="r" b="b"/>
              <a:pathLst>
                <a:path w="7906" h="7969">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style>
            <a:lnRef idx="0"/>
            <a:fillRef idx="0"/>
            <a:effectRef idx="0"/>
            <a:fontRef idx="minor"/>
          </p:style>
        </p:sp>
        <p:sp>
          <p:nvSpPr>
            <p:cNvPr id="5715" name="CustomShape 364"/>
            <p:cNvSpPr/>
            <p:nvPr/>
          </p:nvSpPr>
          <p:spPr>
            <a:xfrm>
              <a:off x="5831280" y="2916000"/>
              <a:ext cx="63360" cy="22320"/>
            </a:xfrm>
            <a:custGeom>
              <a:avLst/>
              <a:gdLst/>
              <a:ahLst/>
              <a:rect l="l" t="t" r="r" b="b"/>
              <a:pathLst>
                <a:path w="5319" h="1898">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style>
            <a:lnRef idx="0"/>
            <a:fillRef idx="0"/>
            <a:effectRef idx="0"/>
            <a:fontRef idx="minor"/>
          </p:style>
        </p:sp>
        <p:sp>
          <p:nvSpPr>
            <p:cNvPr id="5716" name="CustomShape 365"/>
            <p:cNvSpPr/>
            <p:nvPr/>
          </p:nvSpPr>
          <p:spPr>
            <a:xfrm>
              <a:off x="5883480" y="2775600"/>
              <a:ext cx="39960" cy="39960"/>
            </a:xfrm>
            <a:custGeom>
              <a:avLst/>
              <a:gdLst/>
              <a:ahLst/>
              <a:rect l="l" t="t" r="r" b="b"/>
              <a:pathLst>
                <a:path w="3371" h="3368">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style>
            <a:lnRef idx="0"/>
            <a:fillRef idx="0"/>
            <a:effectRef idx="0"/>
            <a:fontRef idx="minor"/>
          </p:style>
        </p:sp>
        <p:sp>
          <p:nvSpPr>
            <p:cNvPr id="5717" name="CustomShape 366"/>
            <p:cNvSpPr/>
            <p:nvPr/>
          </p:nvSpPr>
          <p:spPr>
            <a:xfrm>
              <a:off x="5775840" y="2916360"/>
              <a:ext cx="171720" cy="89640"/>
            </a:xfrm>
            <a:custGeom>
              <a:avLst/>
              <a:gdLst/>
              <a:ahLst/>
              <a:rect l="l" t="t" r="r" b="b"/>
              <a:pathLst>
                <a:path w="14388" h="7532">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style>
            <a:lnRef idx="0"/>
            <a:fillRef idx="0"/>
            <a:effectRef idx="0"/>
            <a:fontRef idx="minor"/>
          </p:style>
        </p:sp>
      </p:grpSp>
      <p:grpSp>
        <p:nvGrpSpPr>
          <p:cNvPr id="5718" name="Group 367"/>
          <p:cNvGrpSpPr/>
          <p:nvPr/>
        </p:nvGrpSpPr>
        <p:grpSpPr>
          <a:xfrm>
            <a:off x="6095880" y="2775600"/>
            <a:ext cx="107640" cy="230760"/>
            <a:chOff x="6095880" y="2775600"/>
            <a:chExt cx="107640" cy="230760"/>
          </a:xfrm>
        </p:grpSpPr>
        <p:sp>
          <p:nvSpPr>
            <p:cNvPr id="5719" name="CustomShape 368"/>
            <p:cNvSpPr/>
            <p:nvPr/>
          </p:nvSpPr>
          <p:spPr>
            <a:xfrm>
              <a:off x="6129720" y="2775600"/>
              <a:ext cx="40320" cy="40320"/>
            </a:xfrm>
            <a:custGeom>
              <a:avLst/>
              <a:gdLst/>
              <a:ahLst/>
              <a:rect l="l" t="t" r="r" b="b"/>
              <a:pathLst>
                <a:path w="3388" h="3389">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style>
            <a:lnRef idx="0"/>
            <a:fillRef idx="0"/>
            <a:effectRef idx="0"/>
            <a:fontRef idx="minor"/>
          </p:style>
        </p:sp>
        <p:sp>
          <p:nvSpPr>
            <p:cNvPr id="5720" name="CustomShape 369"/>
            <p:cNvSpPr/>
            <p:nvPr/>
          </p:nvSpPr>
          <p:spPr>
            <a:xfrm>
              <a:off x="6095880" y="2829960"/>
              <a:ext cx="107640" cy="176400"/>
            </a:xfrm>
            <a:custGeom>
              <a:avLst/>
              <a:gdLst/>
              <a:ahLst/>
              <a:rect l="l" t="t" r="r" b="b"/>
              <a:pathLst>
                <a:path w="9035" h="14756">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style>
            <a:lnRef idx="0"/>
            <a:fillRef idx="0"/>
            <a:effectRef idx="0"/>
            <a:fontRef idx="minor"/>
          </p:style>
        </p:sp>
      </p:grpSp>
      <p:sp>
        <p:nvSpPr>
          <p:cNvPr id="5721" name="CustomShape 370"/>
          <p:cNvSpPr/>
          <p:nvPr/>
        </p:nvSpPr>
        <p:spPr>
          <a:xfrm>
            <a:off x="6312600" y="2775960"/>
            <a:ext cx="252720" cy="230400"/>
          </a:xfrm>
          <a:custGeom>
            <a:avLst/>
            <a:gdLst/>
            <a:ahLst/>
            <a:rect l="l" t="t" r="r" b="b"/>
            <a:pathLst>
              <a:path w="21149" h="19265">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style>
          <a:lnRef idx="0"/>
          <a:fillRef idx="0"/>
          <a:effectRef idx="0"/>
          <a:fontRef idx="minor"/>
        </p:style>
      </p:sp>
      <p:grpSp>
        <p:nvGrpSpPr>
          <p:cNvPr id="5722" name="Group 371"/>
          <p:cNvGrpSpPr/>
          <p:nvPr/>
        </p:nvGrpSpPr>
        <p:grpSpPr>
          <a:xfrm>
            <a:off x="6604560" y="2775600"/>
            <a:ext cx="230400" cy="230400"/>
            <a:chOff x="6604560" y="2775600"/>
            <a:chExt cx="230400" cy="230400"/>
          </a:xfrm>
        </p:grpSpPr>
        <p:sp>
          <p:nvSpPr>
            <p:cNvPr id="5723" name="CustomShape 372"/>
            <p:cNvSpPr/>
            <p:nvPr/>
          </p:nvSpPr>
          <p:spPr>
            <a:xfrm>
              <a:off x="6604560" y="2775600"/>
              <a:ext cx="230400" cy="230400"/>
            </a:xfrm>
            <a:custGeom>
              <a:avLst/>
              <a:gdLst/>
              <a:ahLst/>
              <a:rect l="l" t="t" r="r" b="b"/>
              <a:pathLst>
                <a:path w="19273" h="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style>
            <a:lnRef idx="0"/>
            <a:fillRef idx="0"/>
            <a:effectRef idx="0"/>
            <a:fontRef idx="minor"/>
          </p:style>
        </p:sp>
        <p:sp>
          <p:nvSpPr>
            <p:cNvPr id="5724" name="CustomShape 373"/>
            <p:cNvSpPr/>
            <p:nvPr/>
          </p:nvSpPr>
          <p:spPr>
            <a:xfrm>
              <a:off x="6658920" y="2884320"/>
              <a:ext cx="121320" cy="13320"/>
            </a:xfrm>
            <a:custGeom>
              <a:avLst/>
              <a:gdLst/>
              <a:ahLst/>
              <a:rect l="l" t="t" r="r" b="b"/>
              <a:pathLst>
                <a:path w="10164" h="1131">
                  <a:moveTo>
                    <a:pt x="1" y="1"/>
                  </a:moveTo>
                  <a:lnTo>
                    <a:pt x="1" y="1130"/>
                  </a:lnTo>
                  <a:lnTo>
                    <a:pt x="10164" y="1130"/>
                  </a:lnTo>
                  <a:lnTo>
                    <a:pt x="10164" y="1"/>
                  </a:lnTo>
                  <a:close/>
                </a:path>
              </a:pathLst>
            </a:custGeom>
            <a:solidFill>
              <a:srgbClr val="5f7d95"/>
            </a:solidFill>
            <a:ln>
              <a:noFill/>
            </a:ln>
          </p:spPr>
          <p:style>
            <a:lnRef idx="0"/>
            <a:fillRef idx="0"/>
            <a:effectRef idx="0"/>
            <a:fontRef idx="minor"/>
          </p:style>
        </p:sp>
      </p:grpSp>
      <p:grpSp>
        <p:nvGrpSpPr>
          <p:cNvPr id="5725" name="Group 374"/>
          <p:cNvGrpSpPr/>
          <p:nvPr/>
        </p:nvGrpSpPr>
        <p:grpSpPr>
          <a:xfrm>
            <a:off x="6881760" y="2783880"/>
            <a:ext cx="246600" cy="214200"/>
            <a:chOff x="6881760" y="2783880"/>
            <a:chExt cx="246600" cy="214200"/>
          </a:xfrm>
        </p:grpSpPr>
        <p:sp>
          <p:nvSpPr>
            <p:cNvPr id="5726" name="CustomShape 375"/>
            <p:cNvSpPr/>
            <p:nvPr/>
          </p:nvSpPr>
          <p:spPr>
            <a:xfrm>
              <a:off x="6998400" y="2836080"/>
              <a:ext cx="13320" cy="67320"/>
            </a:xfrm>
            <a:custGeom>
              <a:avLst/>
              <a:gdLst/>
              <a:ahLst/>
              <a:rect l="l" t="t" r="r" b="b"/>
              <a:pathLst>
                <a:path w="1130" h="565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style>
            <a:lnRef idx="0"/>
            <a:fillRef idx="0"/>
            <a:effectRef idx="0"/>
            <a:fontRef idx="minor"/>
          </p:style>
        </p:sp>
        <p:sp>
          <p:nvSpPr>
            <p:cNvPr id="5727" name="CustomShape 376"/>
            <p:cNvSpPr/>
            <p:nvPr/>
          </p:nvSpPr>
          <p:spPr>
            <a:xfrm>
              <a:off x="6881760" y="2783880"/>
              <a:ext cx="246600" cy="214200"/>
            </a:xfrm>
            <a:custGeom>
              <a:avLst/>
              <a:gdLst/>
              <a:ahLst/>
              <a:rect l="l" t="t" r="r" b="b"/>
              <a:pathLst>
                <a:path w="20640" h="1792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style>
            <a:lnRef idx="0"/>
            <a:fillRef idx="0"/>
            <a:effectRef idx="0"/>
            <a:fontRef idx="minor"/>
          </p:style>
        </p:sp>
        <p:sp>
          <p:nvSpPr>
            <p:cNvPr id="5728" name="CustomShape 377"/>
            <p:cNvSpPr/>
            <p:nvPr/>
          </p:nvSpPr>
          <p:spPr>
            <a:xfrm>
              <a:off x="6998400" y="2944080"/>
              <a:ext cx="13320" cy="13320"/>
            </a:xfrm>
            <a:custGeom>
              <a:avLst/>
              <a:gdLst/>
              <a:ahLst/>
              <a:rect l="l" t="t" r="r" b="b"/>
              <a:pathLst>
                <a:path w="1130" h="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style>
            <a:lnRef idx="0"/>
            <a:fillRef idx="0"/>
            <a:effectRef idx="0"/>
            <a:fontRef idx="minor"/>
          </p:style>
        </p:sp>
      </p:grpSp>
      <p:grpSp>
        <p:nvGrpSpPr>
          <p:cNvPr id="5729" name="Group 378"/>
          <p:cNvGrpSpPr/>
          <p:nvPr/>
        </p:nvGrpSpPr>
        <p:grpSpPr>
          <a:xfrm>
            <a:off x="7161120" y="1924560"/>
            <a:ext cx="230400" cy="230400"/>
            <a:chOff x="7161120" y="1924560"/>
            <a:chExt cx="230400" cy="230400"/>
          </a:xfrm>
        </p:grpSpPr>
        <p:sp>
          <p:nvSpPr>
            <p:cNvPr id="5730" name="CustomShape 379"/>
            <p:cNvSpPr/>
            <p:nvPr/>
          </p:nvSpPr>
          <p:spPr>
            <a:xfrm>
              <a:off x="7269480" y="2100600"/>
              <a:ext cx="13320" cy="13320"/>
            </a:xfrm>
            <a:custGeom>
              <a:avLst/>
              <a:gdLst/>
              <a:ahLst/>
              <a:rect l="l" t="t" r="r" b="b"/>
              <a:pathLst>
                <a:path w="1130" h="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style>
            <a:lnRef idx="0"/>
            <a:fillRef idx="0"/>
            <a:effectRef idx="0"/>
            <a:fontRef idx="minor"/>
          </p:style>
        </p:sp>
        <p:sp>
          <p:nvSpPr>
            <p:cNvPr id="5731" name="CustomShape 380"/>
            <p:cNvSpPr/>
            <p:nvPr/>
          </p:nvSpPr>
          <p:spPr>
            <a:xfrm>
              <a:off x="7236000" y="1966680"/>
              <a:ext cx="80640" cy="92880"/>
            </a:xfrm>
            <a:custGeom>
              <a:avLst/>
              <a:gdLst/>
              <a:ahLst/>
              <a:rect l="l" t="t" r="r" b="b"/>
              <a:pathLst>
                <a:path w="6776" h="7798">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style>
            <a:lnRef idx="0"/>
            <a:fillRef idx="0"/>
            <a:effectRef idx="0"/>
            <a:fontRef idx="minor"/>
          </p:style>
        </p:sp>
        <p:sp>
          <p:nvSpPr>
            <p:cNvPr id="5732" name="CustomShape 381"/>
            <p:cNvSpPr/>
            <p:nvPr/>
          </p:nvSpPr>
          <p:spPr>
            <a:xfrm>
              <a:off x="7161120" y="1924560"/>
              <a:ext cx="230400" cy="230400"/>
            </a:xfrm>
            <a:custGeom>
              <a:avLst/>
              <a:gdLst/>
              <a:ahLst/>
              <a:rect l="l" t="t" r="r" b="b"/>
              <a:pathLst>
                <a:path w="19273" h="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style>
            <a:lnRef idx="0"/>
            <a:fillRef idx="0"/>
            <a:effectRef idx="0"/>
            <a:fontRef idx="minor"/>
          </p:style>
        </p:sp>
      </p:grpSp>
      <p:grpSp>
        <p:nvGrpSpPr>
          <p:cNvPr id="5733" name="Group 382"/>
          <p:cNvGrpSpPr/>
          <p:nvPr/>
        </p:nvGrpSpPr>
        <p:grpSpPr>
          <a:xfrm>
            <a:off x="7161120" y="2212920"/>
            <a:ext cx="230400" cy="230400"/>
            <a:chOff x="7161120" y="2212920"/>
            <a:chExt cx="230400" cy="230400"/>
          </a:xfrm>
        </p:grpSpPr>
        <p:sp>
          <p:nvSpPr>
            <p:cNvPr id="5734" name="CustomShape 383"/>
            <p:cNvSpPr/>
            <p:nvPr/>
          </p:nvSpPr>
          <p:spPr>
            <a:xfrm>
              <a:off x="7161120" y="2212920"/>
              <a:ext cx="230400" cy="230400"/>
            </a:xfrm>
            <a:custGeom>
              <a:avLst/>
              <a:gdLst/>
              <a:ahLst/>
              <a:rect l="l" t="t" r="r" b="b"/>
              <a:pathLst>
                <a:path w="19273" h="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style>
            <a:lnRef idx="0"/>
            <a:fillRef idx="0"/>
            <a:effectRef idx="0"/>
            <a:fontRef idx="minor"/>
          </p:style>
        </p:sp>
        <p:sp>
          <p:nvSpPr>
            <p:cNvPr id="5735" name="CustomShape 384"/>
            <p:cNvSpPr/>
            <p:nvPr/>
          </p:nvSpPr>
          <p:spPr>
            <a:xfrm>
              <a:off x="7231320" y="2298240"/>
              <a:ext cx="90720" cy="59760"/>
            </a:xfrm>
            <a:custGeom>
              <a:avLst/>
              <a:gdLst/>
              <a:ahLst/>
              <a:rect l="l" t="t" r="r" b="b"/>
              <a:pathLst>
                <a:path w="7604" h="503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style>
            <a:lnRef idx="0"/>
            <a:fillRef idx="0"/>
            <a:effectRef idx="0"/>
            <a:fontRef idx="minor"/>
          </p:style>
        </p:sp>
      </p:grpSp>
      <p:grpSp>
        <p:nvGrpSpPr>
          <p:cNvPr id="5736" name="Group 385"/>
          <p:cNvGrpSpPr/>
          <p:nvPr/>
        </p:nvGrpSpPr>
        <p:grpSpPr>
          <a:xfrm>
            <a:off x="7161120" y="2494800"/>
            <a:ext cx="230400" cy="230400"/>
            <a:chOff x="7161120" y="2494800"/>
            <a:chExt cx="230400" cy="230400"/>
          </a:xfrm>
        </p:grpSpPr>
        <p:sp>
          <p:nvSpPr>
            <p:cNvPr id="5737" name="CustomShape 386"/>
            <p:cNvSpPr/>
            <p:nvPr/>
          </p:nvSpPr>
          <p:spPr>
            <a:xfrm>
              <a:off x="7237080" y="2571480"/>
              <a:ext cx="78480" cy="77040"/>
            </a:xfrm>
            <a:custGeom>
              <a:avLst/>
              <a:gdLst/>
              <a:ahLst/>
              <a:rect l="l" t="t" r="r" b="b"/>
              <a:pathLst>
                <a:path w="6580" h="6473">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style>
            <a:lnRef idx="0"/>
            <a:fillRef idx="0"/>
            <a:effectRef idx="0"/>
            <a:fontRef idx="minor"/>
          </p:style>
        </p:sp>
        <p:sp>
          <p:nvSpPr>
            <p:cNvPr id="5738" name="CustomShape 387"/>
            <p:cNvSpPr/>
            <p:nvPr/>
          </p:nvSpPr>
          <p:spPr>
            <a:xfrm>
              <a:off x="7161120" y="2494800"/>
              <a:ext cx="230400" cy="230400"/>
            </a:xfrm>
            <a:custGeom>
              <a:avLst/>
              <a:gdLst/>
              <a:ahLst/>
              <a:rect l="l" t="t" r="r" b="b"/>
              <a:pathLst>
                <a:path w="19273" h="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style>
            <a:lnRef idx="0"/>
            <a:fillRef idx="0"/>
            <a:effectRef idx="0"/>
            <a:fontRef idx="minor"/>
          </p:style>
        </p:sp>
      </p:grpSp>
      <p:grpSp>
        <p:nvGrpSpPr>
          <p:cNvPr id="5739" name="Group 388"/>
          <p:cNvGrpSpPr/>
          <p:nvPr/>
        </p:nvGrpSpPr>
        <p:grpSpPr>
          <a:xfrm>
            <a:off x="7449480" y="1924560"/>
            <a:ext cx="230400" cy="230400"/>
            <a:chOff x="7449480" y="1924560"/>
            <a:chExt cx="230400" cy="230400"/>
          </a:xfrm>
        </p:grpSpPr>
        <p:sp>
          <p:nvSpPr>
            <p:cNvPr id="5740" name="CustomShape 389"/>
            <p:cNvSpPr/>
            <p:nvPr/>
          </p:nvSpPr>
          <p:spPr>
            <a:xfrm>
              <a:off x="7592040" y="1966320"/>
              <a:ext cx="26640" cy="147600"/>
            </a:xfrm>
            <a:custGeom>
              <a:avLst/>
              <a:gdLst/>
              <a:ahLst/>
              <a:rect l="l" t="t" r="r" b="b"/>
              <a:pathLst>
                <a:path w="2259" h="12365">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style>
            <a:lnRef idx="0"/>
            <a:fillRef idx="0"/>
            <a:effectRef idx="0"/>
            <a:fontRef idx="minor"/>
          </p:style>
        </p:sp>
        <p:sp>
          <p:nvSpPr>
            <p:cNvPr id="5741" name="CustomShape 390"/>
            <p:cNvSpPr/>
            <p:nvPr/>
          </p:nvSpPr>
          <p:spPr>
            <a:xfrm>
              <a:off x="7510680" y="2006280"/>
              <a:ext cx="40320" cy="107640"/>
            </a:xfrm>
            <a:custGeom>
              <a:avLst/>
              <a:gdLst/>
              <a:ahLst/>
              <a:rect l="l" t="t" r="r" b="b"/>
              <a:pathLst>
                <a:path w="3388" h="9031">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style>
            <a:lnRef idx="0"/>
            <a:fillRef idx="0"/>
            <a:effectRef idx="0"/>
            <a:fontRef idx="minor"/>
          </p:style>
        </p:sp>
        <p:sp>
          <p:nvSpPr>
            <p:cNvPr id="5742" name="CustomShape 391"/>
            <p:cNvSpPr/>
            <p:nvPr/>
          </p:nvSpPr>
          <p:spPr>
            <a:xfrm>
              <a:off x="7449480" y="1924560"/>
              <a:ext cx="230400" cy="230400"/>
            </a:xfrm>
            <a:custGeom>
              <a:avLst/>
              <a:gdLst/>
              <a:ahLst/>
              <a:rect l="l" t="t" r="r" b="b"/>
              <a:pathLst>
                <a:path w="19273" h="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style>
            <a:lnRef idx="0"/>
            <a:fillRef idx="0"/>
            <a:effectRef idx="0"/>
            <a:fontRef idx="minor"/>
          </p:style>
        </p:sp>
      </p:grpSp>
      <p:grpSp>
        <p:nvGrpSpPr>
          <p:cNvPr id="5743" name="Group 392"/>
          <p:cNvGrpSpPr/>
          <p:nvPr/>
        </p:nvGrpSpPr>
        <p:grpSpPr>
          <a:xfrm>
            <a:off x="7161120" y="2775600"/>
            <a:ext cx="230400" cy="230400"/>
            <a:chOff x="7161120" y="2775600"/>
            <a:chExt cx="230400" cy="230400"/>
          </a:xfrm>
        </p:grpSpPr>
        <p:sp>
          <p:nvSpPr>
            <p:cNvPr id="5744" name="CustomShape 393"/>
            <p:cNvSpPr/>
            <p:nvPr/>
          </p:nvSpPr>
          <p:spPr>
            <a:xfrm>
              <a:off x="7269480" y="2830320"/>
              <a:ext cx="13320" cy="13320"/>
            </a:xfrm>
            <a:custGeom>
              <a:avLst/>
              <a:gdLst/>
              <a:ahLst/>
              <a:rect l="l" t="t" r="r" b="b"/>
              <a:pathLst>
                <a:path w="1130" h="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style>
            <a:lnRef idx="0"/>
            <a:fillRef idx="0"/>
            <a:effectRef idx="0"/>
            <a:fontRef idx="minor"/>
          </p:style>
        </p:sp>
        <p:sp>
          <p:nvSpPr>
            <p:cNvPr id="5745" name="CustomShape 394"/>
            <p:cNvSpPr/>
            <p:nvPr/>
          </p:nvSpPr>
          <p:spPr>
            <a:xfrm>
              <a:off x="7269480" y="2884320"/>
              <a:ext cx="13320" cy="67320"/>
            </a:xfrm>
            <a:custGeom>
              <a:avLst/>
              <a:gdLst/>
              <a:ahLst/>
              <a:rect l="l" t="t" r="r" b="b"/>
              <a:pathLst>
                <a:path w="1130" h="5647">
                  <a:moveTo>
                    <a:pt x="0" y="0"/>
                  </a:moveTo>
                  <a:lnTo>
                    <a:pt x="0" y="5647"/>
                  </a:lnTo>
                  <a:lnTo>
                    <a:pt x="1130" y="5647"/>
                  </a:lnTo>
                  <a:lnTo>
                    <a:pt x="1130" y="0"/>
                  </a:lnTo>
                  <a:close/>
                </a:path>
              </a:pathLst>
            </a:custGeom>
            <a:solidFill>
              <a:srgbClr val="5f7d95"/>
            </a:solidFill>
            <a:ln>
              <a:noFill/>
            </a:ln>
          </p:spPr>
          <p:style>
            <a:lnRef idx="0"/>
            <a:fillRef idx="0"/>
            <a:effectRef idx="0"/>
            <a:fontRef idx="minor"/>
          </p:style>
        </p:sp>
        <p:sp>
          <p:nvSpPr>
            <p:cNvPr id="5746" name="CustomShape 395"/>
            <p:cNvSpPr/>
            <p:nvPr/>
          </p:nvSpPr>
          <p:spPr>
            <a:xfrm>
              <a:off x="7161120" y="2775600"/>
              <a:ext cx="230400" cy="230400"/>
            </a:xfrm>
            <a:custGeom>
              <a:avLst/>
              <a:gdLst/>
              <a:ahLst/>
              <a:rect l="l" t="t" r="r" b="b"/>
              <a:pathLst>
                <a:path w="19273" h="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style>
            <a:lnRef idx="0"/>
            <a:fillRef idx="0"/>
            <a:effectRef idx="0"/>
            <a:fontRef idx="minor"/>
          </p:style>
        </p:sp>
      </p:grpSp>
      <p:grpSp>
        <p:nvGrpSpPr>
          <p:cNvPr id="5747" name="Group 396"/>
          <p:cNvGrpSpPr/>
          <p:nvPr/>
        </p:nvGrpSpPr>
        <p:grpSpPr>
          <a:xfrm>
            <a:off x="7449480" y="2213640"/>
            <a:ext cx="230400" cy="228960"/>
            <a:chOff x="7449480" y="2213640"/>
            <a:chExt cx="230400" cy="228960"/>
          </a:xfrm>
        </p:grpSpPr>
        <p:sp>
          <p:nvSpPr>
            <p:cNvPr id="5748" name="CustomShape 397"/>
            <p:cNvSpPr/>
            <p:nvPr/>
          </p:nvSpPr>
          <p:spPr>
            <a:xfrm>
              <a:off x="7455960" y="2244960"/>
              <a:ext cx="150840" cy="78480"/>
            </a:xfrm>
            <a:custGeom>
              <a:avLst/>
              <a:gdLst/>
              <a:ahLst/>
              <a:rect l="l" t="t" r="r" b="b"/>
              <a:pathLst>
                <a:path w="12618" h="659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style>
            <a:lnRef idx="0"/>
            <a:fillRef idx="0"/>
            <a:effectRef idx="0"/>
            <a:fontRef idx="minor"/>
          </p:style>
        </p:sp>
        <p:sp>
          <p:nvSpPr>
            <p:cNvPr id="5749" name="CustomShape 398"/>
            <p:cNvSpPr/>
            <p:nvPr/>
          </p:nvSpPr>
          <p:spPr>
            <a:xfrm>
              <a:off x="7569000" y="2280600"/>
              <a:ext cx="110880" cy="162000"/>
            </a:xfrm>
            <a:custGeom>
              <a:avLst/>
              <a:gdLst/>
              <a:ahLst/>
              <a:rect l="l" t="t" r="r" b="b"/>
              <a:pathLst>
                <a:path w="9288" h="13567">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style>
            <a:lnRef idx="0"/>
            <a:fillRef idx="0"/>
            <a:effectRef idx="0"/>
            <a:fontRef idx="minor"/>
          </p:style>
        </p:sp>
        <p:sp>
          <p:nvSpPr>
            <p:cNvPr id="5750" name="CustomShape 399"/>
            <p:cNvSpPr/>
            <p:nvPr/>
          </p:nvSpPr>
          <p:spPr>
            <a:xfrm>
              <a:off x="7513920" y="2213640"/>
              <a:ext cx="159480" cy="80280"/>
            </a:xfrm>
            <a:custGeom>
              <a:avLst/>
              <a:gdLst/>
              <a:ahLst/>
              <a:rect l="l" t="t" r="r" b="b"/>
              <a:pathLst>
                <a:path w="13365" h="674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style>
            <a:lnRef idx="0"/>
            <a:fillRef idx="0"/>
            <a:effectRef idx="0"/>
            <a:fontRef idx="minor"/>
          </p:style>
        </p:sp>
        <p:sp>
          <p:nvSpPr>
            <p:cNvPr id="5751" name="CustomShape 400"/>
            <p:cNvSpPr/>
            <p:nvPr/>
          </p:nvSpPr>
          <p:spPr>
            <a:xfrm>
              <a:off x="7449480" y="2280240"/>
              <a:ext cx="105840" cy="162360"/>
            </a:xfrm>
            <a:custGeom>
              <a:avLst/>
              <a:gdLst/>
              <a:ahLst/>
              <a:rect l="l" t="t" r="r" b="b"/>
              <a:pathLst>
                <a:path w="8866" h="13597">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style>
            <a:lnRef idx="0"/>
            <a:fillRef idx="0"/>
            <a:effectRef idx="0"/>
            <a:fontRef idx="minor"/>
          </p:style>
        </p:sp>
      </p:grpSp>
      <p:grpSp>
        <p:nvGrpSpPr>
          <p:cNvPr id="5752" name="Group 401"/>
          <p:cNvGrpSpPr/>
          <p:nvPr/>
        </p:nvGrpSpPr>
        <p:grpSpPr>
          <a:xfrm>
            <a:off x="7449480" y="2495520"/>
            <a:ext cx="230400" cy="228960"/>
            <a:chOff x="7449480" y="2495520"/>
            <a:chExt cx="230400" cy="228960"/>
          </a:xfrm>
        </p:grpSpPr>
        <p:sp>
          <p:nvSpPr>
            <p:cNvPr id="5753" name="CustomShape 402"/>
            <p:cNvSpPr/>
            <p:nvPr/>
          </p:nvSpPr>
          <p:spPr>
            <a:xfrm>
              <a:off x="7455960" y="2526840"/>
              <a:ext cx="150840" cy="78480"/>
            </a:xfrm>
            <a:custGeom>
              <a:avLst/>
              <a:gdLst/>
              <a:ahLst/>
              <a:rect l="l" t="t" r="r" b="b"/>
              <a:pathLst>
                <a:path w="12618" h="659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style>
            <a:lnRef idx="0"/>
            <a:fillRef idx="0"/>
            <a:effectRef idx="0"/>
            <a:fontRef idx="minor"/>
          </p:style>
        </p:sp>
        <p:sp>
          <p:nvSpPr>
            <p:cNvPr id="5754" name="CustomShape 403"/>
            <p:cNvSpPr/>
            <p:nvPr/>
          </p:nvSpPr>
          <p:spPr>
            <a:xfrm>
              <a:off x="7569000" y="2562480"/>
              <a:ext cx="110880" cy="162000"/>
            </a:xfrm>
            <a:custGeom>
              <a:avLst/>
              <a:gdLst/>
              <a:ahLst/>
              <a:rect l="l" t="t" r="r" b="b"/>
              <a:pathLst>
                <a:path w="9288" h="13567">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style>
            <a:lnRef idx="0"/>
            <a:fillRef idx="0"/>
            <a:effectRef idx="0"/>
            <a:fontRef idx="minor"/>
          </p:style>
        </p:sp>
        <p:sp>
          <p:nvSpPr>
            <p:cNvPr id="5755" name="CustomShape 404"/>
            <p:cNvSpPr/>
            <p:nvPr/>
          </p:nvSpPr>
          <p:spPr>
            <a:xfrm>
              <a:off x="7513920" y="2495520"/>
              <a:ext cx="159480" cy="80280"/>
            </a:xfrm>
            <a:custGeom>
              <a:avLst/>
              <a:gdLst/>
              <a:ahLst/>
              <a:rect l="l" t="t" r="r" b="b"/>
              <a:pathLst>
                <a:path w="13365" h="674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style>
            <a:lnRef idx="0"/>
            <a:fillRef idx="0"/>
            <a:effectRef idx="0"/>
            <a:fontRef idx="minor"/>
          </p:style>
        </p:sp>
        <p:sp>
          <p:nvSpPr>
            <p:cNvPr id="5756" name="CustomShape 405"/>
            <p:cNvSpPr/>
            <p:nvPr/>
          </p:nvSpPr>
          <p:spPr>
            <a:xfrm>
              <a:off x="7449480" y="2562120"/>
              <a:ext cx="105840" cy="162360"/>
            </a:xfrm>
            <a:custGeom>
              <a:avLst/>
              <a:gdLst/>
              <a:ahLst/>
              <a:rect l="l" t="t" r="r" b="b"/>
              <a:pathLst>
                <a:path w="8866" h="13597">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style>
            <a:lnRef idx="0"/>
            <a:fillRef idx="0"/>
            <a:effectRef idx="0"/>
            <a:fontRef idx="minor"/>
          </p:style>
        </p:sp>
      </p:grpSp>
      <p:grpSp>
        <p:nvGrpSpPr>
          <p:cNvPr id="5757" name="Group 406"/>
          <p:cNvGrpSpPr/>
          <p:nvPr/>
        </p:nvGrpSpPr>
        <p:grpSpPr>
          <a:xfrm>
            <a:off x="7449480" y="2776320"/>
            <a:ext cx="230400" cy="228960"/>
            <a:chOff x="7449480" y="2776320"/>
            <a:chExt cx="230400" cy="228960"/>
          </a:xfrm>
        </p:grpSpPr>
        <p:sp>
          <p:nvSpPr>
            <p:cNvPr id="5758" name="CustomShape 407"/>
            <p:cNvSpPr/>
            <p:nvPr/>
          </p:nvSpPr>
          <p:spPr>
            <a:xfrm>
              <a:off x="7455960" y="2807640"/>
              <a:ext cx="150840" cy="78480"/>
            </a:xfrm>
            <a:custGeom>
              <a:avLst/>
              <a:gdLst/>
              <a:ahLst/>
              <a:rect l="l" t="t" r="r" b="b"/>
              <a:pathLst>
                <a:path w="12618" h="659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style>
            <a:lnRef idx="0"/>
            <a:fillRef idx="0"/>
            <a:effectRef idx="0"/>
            <a:fontRef idx="minor"/>
          </p:style>
        </p:sp>
        <p:sp>
          <p:nvSpPr>
            <p:cNvPr id="5759" name="CustomShape 408"/>
            <p:cNvSpPr/>
            <p:nvPr/>
          </p:nvSpPr>
          <p:spPr>
            <a:xfrm>
              <a:off x="7569000" y="2843280"/>
              <a:ext cx="110880" cy="162000"/>
            </a:xfrm>
            <a:custGeom>
              <a:avLst/>
              <a:gdLst/>
              <a:ahLst/>
              <a:rect l="l" t="t" r="r" b="b"/>
              <a:pathLst>
                <a:path w="9288" h="13567">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style>
            <a:lnRef idx="0"/>
            <a:fillRef idx="0"/>
            <a:effectRef idx="0"/>
            <a:fontRef idx="minor"/>
          </p:style>
        </p:sp>
        <p:sp>
          <p:nvSpPr>
            <p:cNvPr id="5760" name="CustomShape 409"/>
            <p:cNvSpPr/>
            <p:nvPr/>
          </p:nvSpPr>
          <p:spPr>
            <a:xfrm>
              <a:off x="7513920" y="2776320"/>
              <a:ext cx="159480" cy="80280"/>
            </a:xfrm>
            <a:custGeom>
              <a:avLst/>
              <a:gdLst/>
              <a:ahLst/>
              <a:rect l="l" t="t" r="r" b="b"/>
              <a:pathLst>
                <a:path w="13365" h="6741">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style>
            <a:lnRef idx="0"/>
            <a:fillRef idx="0"/>
            <a:effectRef idx="0"/>
            <a:fontRef idx="minor"/>
          </p:style>
        </p:sp>
        <p:sp>
          <p:nvSpPr>
            <p:cNvPr id="5761" name="CustomShape 410"/>
            <p:cNvSpPr/>
            <p:nvPr/>
          </p:nvSpPr>
          <p:spPr>
            <a:xfrm>
              <a:off x="7449480" y="2842920"/>
              <a:ext cx="105840" cy="162360"/>
            </a:xfrm>
            <a:custGeom>
              <a:avLst/>
              <a:gdLst/>
              <a:ahLst/>
              <a:rect l="l" t="t" r="r" b="b"/>
              <a:pathLst>
                <a:path w="8866" h="13597">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style>
            <a:lnRef idx="0"/>
            <a:fillRef idx="0"/>
            <a:effectRef idx="0"/>
            <a:fontRef idx="minor"/>
          </p:style>
        </p:sp>
      </p:grpSp>
      <p:grpSp>
        <p:nvGrpSpPr>
          <p:cNvPr id="5762" name="Group 411"/>
          <p:cNvGrpSpPr/>
          <p:nvPr/>
        </p:nvGrpSpPr>
        <p:grpSpPr>
          <a:xfrm>
            <a:off x="1464480" y="3161160"/>
            <a:ext cx="231120" cy="203040"/>
            <a:chOff x="1464480" y="3161160"/>
            <a:chExt cx="231120" cy="203040"/>
          </a:xfrm>
        </p:grpSpPr>
        <p:sp>
          <p:nvSpPr>
            <p:cNvPr id="5763" name="CustomShape 412"/>
            <p:cNvSpPr/>
            <p:nvPr/>
          </p:nvSpPr>
          <p:spPr>
            <a:xfrm>
              <a:off x="1464480" y="3161160"/>
              <a:ext cx="231120" cy="203040"/>
            </a:xfrm>
            <a:custGeom>
              <a:avLst/>
              <a:gdLst/>
              <a:ahLst/>
              <a:rect l="l" t="t" r="r" b="b"/>
              <a:pathLst>
                <a:path w="19325" h="1698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style>
            <a:lnRef idx="0"/>
            <a:fillRef idx="0"/>
            <a:effectRef idx="0"/>
            <a:fontRef idx="minor"/>
          </p:style>
        </p:sp>
        <p:sp>
          <p:nvSpPr>
            <p:cNvPr id="5764" name="CustomShape 413"/>
            <p:cNvSpPr/>
            <p:nvPr/>
          </p:nvSpPr>
          <p:spPr>
            <a:xfrm>
              <a:off x="1559880" y="3256200"/>
              <a:ext cx="41760" cy="40320"/>
            </a:xfrm>
            <a:custGeom>
              <a:avLst/>
              <a:gdLst/>
              <a:ahLst/>
              <a:rect l="l" t="t" r="r" b="b"/>
              <a:pathLst>
                <a:path w="3531" h="340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style>
            <a:lnRef idx="0"/>
            <a:fillRef idx="0"/>
            <a:effectRef idx="0"/>
            <a:fontRef idx="minor"/>
          </p:style>
        </p:sp>
        <p:sp>
          <p:nvSpPr>
            <p:cNvPr id="5765" name="CustomShape 414"/>
            <p:cNvSpPr/>
            <p:nvPr/>
          </p:nvSpPr>
          <p:spPr>
            <a:xfrm>
              <a:off x="1518840" y="3215520"/>
              <a:ext cx="13320" cy="13320"/>
            </a:xfrm>
            <a:custGeom>
              <a:avLst/>
              <a:gdLst/>
              <a:ahLst/>
              <a:rect l="l" t="t" r="r" b="b"/>
              <a:pathLst>
                <a:path w="1133" h="1134">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style>
            <a:lnRef idx="0"/>
            <a:fillRef idx="0"/>
            <a:effectRef idx="0"/>
            <a:fontRef idx="minor"/>
          </p:style>
        </p:sp>
      </p:grpSp>
      <p:grpSp>
        <p:nvGrpSpPr>
          <p:cNvPr id="5766" name="Group 415"/>
          <p:cNvGrpSpPr/>
          <p:nvPr/>
        </p:nvGrpSpPr>
        <p:grpSpPr>
          <a:xfrm>
            <a:off x="1762560" y="3147120"/>
            <a:ext cx="203040" cy="231120"/>
            <a:chOff x="1762560" y="3147120"/>
            <a:chExt cx="203040" cy="231120"/>
          </a:xfrm>
        </p:grpSpPr>
        <p:sp>
          <p:nvSpPr>
            <p:cNvPr id="5767" name="CustomShape 416"/>
            <p:cNvSpPr/>
            <p:nvPr/>
          </p:nvSpPr>
          <p:spPr>
            <a:xfrm>
              <a:off x="1762560" y="3147120"/>
              <a:ext cx="203040" cy="231120"/>
            </a:xfrm>
            <a:custGeom>
              <a:avLst/>
              <a:gdLst/>
              <a:ahLst/>
              <a:rect l="l" t="t" r="r" b="b"/>
              <a:pathLst>
                <a:path w="16986" h="19327">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style>
            <a:lnRef idx="0"/>
            <a:fillRef idx="0"/>
            <a:effectRef idx="0"/>
            <a:fontRef idx="minor"/>
          </p:style>
        </p:sp>
        <p:sp>
          <p:nvSpPr>
            <p:cNvPr id="5768" name="CustomShape 417"/>
            <p:cNvSpPr/>
            <p:nvPr/>
          </p:nvSpPr>
          <p:spPr>
            <a:xfrm>
              <a:off x="1827720" y="3188520"/>
              <a:ext cx="70200" cy="67320"/>
            </a:xfrm>
            <a:custGeom>
              <a:avLst/>
              <a:gdLst/>
              <a:ahLst/>
              <a:rect l="l" t="t" r="r" b="b"/>
              <a:pathLst>
                <a:path w="5886" h="5663">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style>
            <a:lnRef idx="0"/>
            <a:fillRef idx="0"/>
            <a:effectRef idx="0"/>
            <a:fontRef idx="minor"/>
          </p:style>
        </p:sp>
      </p:grpSp>
      <p:grpSp>
        <p:nvGrpSpPr>
          <p:cNvPr id="5769" name="Group 418"/>
          <p:cNvGrpSpPr/>
          <p:nvPr/>
        </p:nvGrpSpPr>
        <p:grpSpPr>
          <a:xfrm>
            <a:off x="2030040" y="3201840"/>
            <a:ext cx="231840" cy="121680"/>
            <a:chOff x="2030040" y="3201840"/>
            <a:chExt cx="231840" cy="121680"/>
          </a:xfrm>
        </p:grpSpPr>
        <p:sp>
          <p:nvSpPr>
            <p:cNvPr id="5770" name="CustomShape 419"/>
            <p:cNvSpPr/>
            <p:nvPr/>
          </p:nvSpPr>
          <p:spPr>
            <a:xfrm>
              <a:off x="2030040" y="3201840"/>
              <a:ext cx="231840" cy="121680"/>
            </a:xfrm>
            <a:custGeom>
              <a:avLst/>
              <a:gdLst/>
              <a:ahLst/>
              <a:rect l="l" t="t" r="r" b="b"/>
              <a:pathLst>
                <a:path w="19400" h="10192">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style>
            <a:lnRef idx="0"/>
            <a:fillRef idx="0"/>
            <a:effectRef idx="0"/>
            <a:fontRef idx="minor"/>
          </p:style>
        </p:sp>
        <p:sp>
          <p:nvSpPr>
            <p:cNvPr id="5771" name="CustomShape 420"/>
            <p:cNvSpPr/>
            <p:nvPr/>
          </p:nvSpPr>
          <p:spPr>
            <a:xfrm>
              <a:off x="2109600" y="3228840"/>
              <a:ext cx="70200" cy="67320"/>
            </a:xfrm>
            <a:custGeom>
              <a:avLst/>
              <a:gdLst/>
              <a:ahLst/>
              <a:rect l="l" t="t" r="r" b="b"/>
              <a:pathLst>
                <a:path w="5883" h="5664">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style>
            <a:lnRef idx="0"/>
            <a:fillRef idx="0"/>
            <a:effectRef idx="0"/>
            <a:fontRef idx="minor"/>
          </p:style>
        </p:sp>
      </p:grpSp>
      <p:grpSp>
        <p:nvGrpSpPr>
          <p:cNvPr id="5772" name="Group 421"/>
          <p:cNvGrpSpPr/>
          <p:nvPr/>
        </p:nvGrpSpPr>
        <p:grpSpPr>
          <a:xfrm>
            <a:off x="2335320" y="3147120"/>
            <a:ext cx="203040" cy="231120"/>
            <a:chOff x="2335320" y="3147120"/>
            <a:chExt cx="203040" cy="231120"/>
          </a:xfrm>
        </p:grpSpPr>
        <p:sp>
          <p:nvSpPr>
            <p:cNvPr id="5773" name="CustomShape 422"/>
            <p:cNvSpPr/>
            <p:nvPr/>
          </p:nvSpPr>
          <p:spPr>
            <a:xfrm>
              <a:off x="2335320" y="3147120"/>
              <a:ext cx="203040" cy="231120"/>
            </a:xfrm>
            <a:custGeom>
              <a:avLst/>
              <a:gdLst/>
              <a:ahLst/>
              <a:rect l="l" t="t" r="r" b="b"/>
              <a:pathLst>
                <a:path w="16986" h="19325">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style>
            <a:lnRef idx="0"/>
            <a:fillRef idx="0"/>
            <a:effectRef idx="0"/>
            <a:fontRef idx="minor"/>
          </p:style>
        </p:sp>
        <p:sp>
          <p:nvSpPr>
            <p:cNvPr id="5774" name="CustomShape 423"/>
            <p:cNvSpPr/>
            <p:nvPr/>
          </p:nvSpPr>
          <p:spPr>
            <a:xfrm>
              <a:off x="2430360" y="3228480"/>
              <a:ext cx="13320" cy="109080"/>
            </a:xfrm>
            <a:custGeom>
              <a:avLst/>
              <a:gdLst/>
              <a:ahLst/>
              <a:rect l="l" t="t" r="r" b="b"/>
              <a:pathLst>
                <a:path w="1134" h="9135">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style>
            <a:lnRef idx="0"/>
            <a:fillRef idx="0"/>
            <a:effectRef idx="0"/>
            <a:fontRef idx="minor"/>
          </p:style>
        </p:sp>
        <p:sp>
          <p:nvSpPr>
            <p:cNvPr id="5775" name="CustomShape 424"/>
            <p:cNvSpPr/>
            <p:nvPr/>
          </p:nvSpPr>
          <p:spPr>
            <a:xfrm>
              <a:off x="2471040" y="3228480"/>
              <a:ext cx="13320" cy="109080"/>
            </a:xfrm>
            <a:custGeom>
              <a:avLst/>
              <a:gdLst/>
              <a:ahLst/>
              <a:rect l="l" t="t" r="r" b="b"/>
              <a:pathLst>
                <a:path w="1134" h="9135">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style>
            <a:lnRef idx="0"/>
            <a:fillRef idx="0"/>
            <a:effectRef idx="0"/>
            <a:fontRef idx="minor"/>
          </p:style>
        </p:sp>
        <p:sp>
          <p:nvSpPr>
            <p:cNvPr id="5776" name="CustomShape 425"/>
            <p:cNvSpPr/>
            <p:nvPr/>
          </p:nvSpPr>
          <p:spPr>
            <a:xfrm>
              <a:off x="2389680" y="3228480"/>
              <a:ext cx="13320" cy="109080"/>
            </a:xfrm>
            <a:custGeom>
              <a:avLst/>
              <a:gdLst/>
              <a:ahLst/>
              <a:rect l="l" t="t" r="r" b="b"/>
              <a:pathLst>
                <a:path w="1133" h="9135">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style>
            <a:lnRef idx="0"/>
            <a:fillRef idx="0"/>
            <a:effectRef idx="0"/>
            <a:fontRef idx="minor"/>
          </p:style>
        </p:sp>
      </p:grpSp>
      <p:grpSp>
        <p:nvGrpSpPr>
          <p:cNvPr id="5777" name="Group 426"/>
          <p:cNvGrpSpPr/>
          <p:nvPr/>
        </p:nvGrpSpPr>
        <p:grpSpPr>
          <a:xfrm>
            <a:off x="2618280" y="3147480"/>
            <a:ext cx="204480" cy="230400"/>
            <a:chOff x="2618280" y="3147480"/>
            <a:chExt cx="204480" cy="230400"/>
          </a:xfrm>
        </p:grpSpPr>
        <p:sp>
          <p:nvSpPr>
            <p:cNvPr id="5778" name="CustomShape 427"/>
            <p:cNvSpPr/>
            <p:nvPr/>
          </p:nvSpPr>
          <p:spPr>
            <a:xfrm>
              <a:off x="2618280" y="3188160"/>
              <a:ext cx="204480" cy="189720"/>
            </a:xfrm>
            <a:custGeom>
              <a:avLst/>
              <a:gdLst/>
              <a:ahLst/>
              <a:rect l="l" t="t" r="r" b="b"/>
              <a:pathLst>
                <a:path w="17109" h="15892">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style>
            <a:lnRef idx="0"/>
            <a:fillRef idx="0"/>
            <a:effectRef idx="0"/>
            <a:fontRef idx="minor"/>
          </p:style>
        </p:sp>
        <p:sp>
          <p:nvSpPr>
            <p:cNvPr id="5779" name="CustomShape 428"/>
            <p:cNvSpPr/>
            <p:nvPr/>
          </p:nvSpPr>
          <p:spPr>
            <a:xfrm>
              <a:off x="2698560" y="3147480"/>
              <a:ext cx="21960" cy="26640"/>
            </a:xfrm>
            <a:custGeom>
              <a:avLst/>
              <a:gdLst/>
              <a:ahLst/>
              <a:rect l="l" t="t" r="r" b="b"/>
              <a:pathLst>
                <a:path w="1861" h="2266">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style>
            <a:lnRef idx="0"/>
            <a:fillRef idx="0"/>
            <a:effectRef idx="0"/>
            <a:fontRef idx="minor"/>
          </p:style>
        </p:sp>
        <p:sp>
          <p:nvSpPr>
            <p:cNvPr id="5780" name="CustomShape 429"/>
            <p:cNvSpPr/>
            <p:nvPr/>
          </p:nvSpPr>
          <p:spPr>
            <a:xfrm>
              <a:off x="2746080" y="3147480"/>
              <a:ext cx="21960" cy="26640"/>
            </a:xfrm>
            <a:custGeom>
              <a:avLst/>
              <a:gdLst/>
              <a:ahLst/>
              <a:rect l="l" t="t" r="r" b="b"/>
              <a:pathLst>
                <a:path w="1861" h="2267">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style>
            <a:lnRef idx="0"/>
            <a:fillRef idx="0"/>
            <a:effectRef idx="0"/>
            <a:fontRef idx="minor"/>
          </p:style>
        </p:sp>
        <p:sp>
          <p:nvSpPr>
            <p:cNvPr id="5781" name="CustomShape 430"/>
            <p:cNvSpPr/>
            <p:nvPr/>
          </p:nvSpPr>
          <p:spPr>
            <a:xfrm>
              <a:off x="2767320" y="3188160"/>
              <a:ext cx="26640" cy="13320"/>
            </a:xfrm>
            <a:custGeom>
              <a:avLst/>
              <a:gdLst/>
              <a:ahLst/>
              <a:rect l="l" t="t" r="r" b="b"/>
              <a:pathLst>
                <a:path w="2262" h="1133">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style>
            <a:lnRef idx="0"/>
            <a:fillRef idx="0"/>
            <a:effectRef idx="0"/>
            <a:fontRef idx="minor"/>
          </p:style>
        </p:sp>
        <p:sp>
          <p:nvSpPr>
            <p:cNvPr id="5782" name="CustomShape 431"/>
            <p:cNvSpPr/>
            <p:nvPr/>
          </p:nvSpPr>
          <p:spPr>
            <a:xfrm>
              <a:off x="2672640" y="3188160"/>
              <a:ext cx="26640" cy="13320"/>
            </a:xfrm>
            <a:custGeom>
              <a:avLst/>
              <a:gdLst/>
              <a:ahLst/>
              <a:rect l="l" t="t" r="r" b="b"/>
              <a:pathLst>
                <a:path w="2262" h="1133">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style>
            <a:lnRef idx="0"/>
            <a:fillRef idx="0"/>
            <a:effectRef idx="0"/>
            <a:fontRef idx="minor"/>
          </p:style>
        </p:sp>
      </p:grpSp>
      <p:grpSp>
        <p:nvGrpSpPr>
          <p:cNvPr id="5783" name="Group 432"/>
          <p:cNvGrpSpPr/>
          <p:nvPr/>
        </p:nvGrpSpPr>
        <p:grpSpPr>
          <a:xfrm>
            <a:off x="2881440" y="3147120"/>
            <a:ext cx="239400" cy="231120"/>
            <a:chOff x="2881440" y="3147120"/>
            <a:chExt cx="239400" cy="231120"/>
          </a:xfrm>
        </p:grpSpPr>
        <p:sp>
          <p:nvSpPr>
            <p:cNvPr id="5784" name="CustomShape 433"/>
            <p:cNvSpPr/>
            <p:nvPr/>
          </p:nvSpPr>
          <p:spPr>
            <a:xfrm>
              <a:off x="2881440" y="3147120"/>
              <a:ext cx="239400" cy="231120"/>
            </a:xfrm>
            <a:custGeom>
              <a:avLst/>
              <a:gdLst/>
              <a:ahLst/>
              <a:rect l="l" t="t" r="r" b="b"/>
              <a:pathLst>
                <a:path w="20023" h="19325">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style>
            <a:lnRef idx="0"/>
            <a:fillRef idx="0"/>
            <a:effectRef idx="0"/>
            <a:fontRef idx="minor"/>
          </p:style>
        </p:sp>
        <p:sp>
          <p:nvSpPr>
            <p:cNvPr id="5785" name="CustomShape 434"/>
            <p:cNvSpPr/>
            <p:nvPr/>
          </p:nvSpPr>
          <p:spPr>
            <a:xfrm>
              <a:off x="3049920" y="3314880"/>
              <a:ext cx="33840" cy="32400"/>
            </a:xfrm>
            <a:custGeom>
              <a:avLst/>
              <a:gdLst/>
              <a:ahLst/>
              <a:rect l="l" t="t" r="r" b="b"/>
              <a:pathLst>
                <a:path w="2845" h="2734">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style>
            <a:lnRef idx="0"/>
            <a:fillRef idx="0"/>
            <a:effectRef idx="0"/>
            <a:fontRef idx="minor"/>
          </p:style>
        </p:sp>
        <p:sp>
          <p:nvSpPr>
            <p:cNvPr id="5786" name="CustomShape 435"/>
            <p:cNvSpPr/>
            <p:nvPr/>
          </p:nvSpPr>
          <p:spPr>
            <a:xfrm>
              <a:off x="3059280" y="3286080"/>
              <a:ext cx="43200" cy="22680"/>
            </a:xfrm>
            <a:custGeom>
              <a:avLst/>
              <a:gdLst/>
              <a:ahLst/>
              <a:rect l="l" t="t" r="r" b="b"/>
              <a:pathLst>
                <a:path w="3642" h="1936">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style>
            <a:lnRef idx="0"/>
            <a:fillRef idx="0"/>
            <a:effectRef idx="0"/>
            <a:fontRef idx="minor"/>
          </p:style>
        </p:sp>
        <p:sp>
          <p:nvSpPr>
            <p:cNvPr id="5787" name="CustomShape 436"/>
            <p:cNvSpPr/>
            <p:nvPr/>
          </p:nvSpPr>
          <p:spPr>
            <a:xfrm>
              <a:off x="3020760" y="3324240"/>
              <a:ext cx="24480" cy="42120"/>
            </a:xfrm>
            <a:custGeom>
              <a:avLst/>
              <a:gdLst/>
              <a:ahLst/>
              <a:rect l="l" t="t" r="r" b="b"/>
              <a:pathLst>
                <a:path w="2082" h="3544">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style>
            <a:lnRef idx="0"/>
            <a:fillRef idx="0"/>
            <a:effectRef idx="0"/>
            <a:fontRef idx="minor"/>
          </p:style>
        </p:sp>
        <p:sp>
          <p:nvSpPr>
            <p:cNvPr id="5788" name="CustomShape 437"/>
            <p:cNvSpPr/>
            <p:nvPr/>
          </p:nvSpPr>
          <p:spPr>
            <a:xfrm>
              <a:off x="2915640" y="3180600"/>
              <a:ext cx="33840" cy="32400"/>
            </a:xfrm>
            <a:custGeom>
              <a:avLst/>
              <a:gdLst/>
              <a:ahLst/>
              <a:rect l="l" t="t" r="r" b="b"/>
              <a:pathLst>
                <a:path w="2848" h="2735">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style>
            <a:lnRef idx="0"/>
            <a:fillRef idx="0"/>
            <a:effectRef idx="0"/>
            <a:fontRef idx="minor"/>
          </p:style>
        </p:sp>
        <p:sp>
          <p:nvSpPr>
            <p:cNvPr id="5789" name="CustomShape 438"/>
            <p:cNvSpPr/>
            <p:nvPr/>
          </p:nvSpPr>
          <p:spPr>
            <a:xfrm>
              <a:off x="2953800" y="3161520"/>
              <a:ext cx="24480" cy="42120"/>
            </a:xfrm>
            <a:custGeom>
              <a:avLst/>
              <a:gdLst/>
              <a:ahLst/>
              <a:rect l="l" t="t" r="r" b="b"/>
              <a:pathLst>
                <a:path w="2075" h="3538">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style>
            <a:lnRef idx="0"/>
            <a:fillRef idx="0"/>
            <a:effectRef idx="0"/>
            <a:fontRef idx="minor"/>
          </p:style>
        </p:sp>
        <p:sp>
          <p:nvSpPr>
            <p:cNvPr id="5790" name="CustomShape 439"/>
            <p:cNvSpPr/>
            <p:nvPr/>
          </p:nvSpPr>
          <p:spPr>
            <a:xfrm>
              <a:off x="2896200" y="3218760"/>
              <a:ext cx="43560" cy="22680"/>
            </a:xfrm>
            <a:custGeom>
              <a:avLst/>
              <a:gdLst/>
              <a:ahLst/>
              <a:rect l="l" t="t" r="r" b="b"/>
              <a:pathLst>
                <a:path w="3667" h="1932">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style>
            <a:lnRef idx="0"/>
            <a:fillRef idx="0"/>
            <a:effectRef idx="0"/>
            <a:fontRef idx="minor"/>
          </p:style>
        </p:sp>
      </p:grpSp>
      <p:sp>
        <p:nvSpPr>
          <p:cNvPr id="5791" name="CustomShape 440"/>
          <p:cNvSpPr/>
          <p:nvPr/>
        </p:nvSpPr>
        <p:spPr>
          <a:xfrm>
            <a:off x="3165840" y="3147120"/>
            <a:ext cx="239400" cy="230760"/>
          </a:xfrm>
          <a:custGeom>
            <a:avLst/>
            <a:gdLst/>
            <a:ahLst/>
            <a:rect l="l" t="t" r="r" b="b"/>
            <a:pathLst>
              <a:path w="20023" h="19322">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style>
          <a:lnRef idx="0"/>
          <a:fillRef idx="0"/>
          <a:effectRef idx="0"/>
          <a:fontRef idx="minor"/>
        </p:style>
      </p:sp>
      <p:grpSp>
        <p:nvGrpSpPr>
          <p:cNvPr id="5792" name="Group 441"/>
          <p:cNvGrpSpPr/>
          <p:nvPr/>
        </p:nvGrpSpPr>
        <p:grpSpPr>
          <a:xfrm>
            <a:off x="3457080" y="3147120"/>
            <a:ext cx="231120" cy="230760"/>
            <a:chOff x="3457080" y="3147120"/>
            <a:chExt cx="231120" cy="230760"/>
          </a:xfrm>
        </p:grpSpPr>
        <p:sp>
          <p:nvSpPr>
            <p:cNvPr id="5793" name="CustomShape 442"/>
            <p:cNvSpPr/>
            <p:nvPr/>
          </p:nvSpPr>
          <p:spPr>
            <a:xfrm>
              <a:off x="3457080" y="3147120"/>
              <a:ext cx="231120" cy="230760"/>
            </a:xfrm>
            <a:custGeom>
              <a:avLst/>
              <a:gdLst/>
              <a:ahLst/>
              <a:rect l="l" t="t" r="r" b="b"/>
              <a:pathLst>
                <a:path w="19326" h="19322">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style>
            <a:lnRef idx="0"/>
            <a:fillRef idx="0"/>
            <a:effectRef idx="0"/>
            <a:fontRef idx="minor"/>
          </p:style>
        </p:sp>
        <p:sp>
          <p:nvSpPr>
            <p:cNvPr id="5794" name="CustomShape 443"/>
            <p:cNvSpPr/>
            <p:nvPr/>
          </p:nvSpPr>
          <p:spPr>
            <a:xfrm>
              <a:off x="3633840" y="3256200"/>
              <a:ext cx="26640" cy="13320"/>
            </a:xfrm>
            <a:custGeom>
              <a:avLst/>
              <a:gdLst/>
              <a:ahLst/>
              <a:rect l="l" t="t" r="r" b="b"/>
              <a:pathLst>
                <a:path w="2262" h="1133">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style>
            <a:lnRef idx="0"/>
            <a:fillRef idx="0"/>
            <a:effectRef idx="0"/>
            <a:fontRef idx="minor"/>
          </p:style>
        </p:sp>
        <p:sp>
          <p:nvSpPr>
            <p:cNvPr id="5795" name="CustomShape 444"/>
            <p:cNvSpPr/>
            <p:nvPr/>
          </p:nvSpPr>
          <p:spPr>
            <a:xfrm>
              <a:off x="3539160" y="3310200"/>
              <a:ext cx="67320" cy="13320"/>
            </a:xfrm>
            <a:custGeom>
              <a:avLst/>
              <a:gdLst/>
              <a:ahLst/>
              <a:rect l="l" t="t" r="r" b="b"/>
              <a:pathLst>
                <a:path w="5660" h="1134">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style>
            <a:lnRef idx="0"/>
            <a:fillRef idx="0"/>
            <a:effectRef idx="0"/>
            <a:fontRef idx="minor"/>
          </p:style>
        </p:sp>
        <p:sp>
          <p:nvSpPr>
            <p:cNvPr id="5796" name="CustomShape 445"/>
            <p:cNvSpPr/>
            <p:nvPr/>
          </p:nvSpPr>
          <p:spPr>
            <a:xfrm>
              <a:off x="3539160" y="3337560"/>
              <a:ext cx="67320" cy="13320"/>
            </a:xfrm>
            <a:custGeom>
              <a:avLst/>
              <a:gdLst/>
              <a:ahLst/>
              <a:rect l="l" t="t" r="r" b="b"/>
              <a:pathLst>
                <a:path w="5660" h="1133">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style>
            <a:lnRef idx="0"/>
            <a:fillRef idx="0"/>
            <a:effectRef idx="0"/>
            <a:fontRef idx="minor"/>
          </p:style>
        </p:sp>
      </p:grpSp>
      <p:grpSp>
        <p:nvGrpSpPr>
          <p:cNvPr id="5797" name="Group 446"/>
          <p:cNvGrpSpPr/>
          <p:nvPr/>
        </p:nvGrpSpPr>
        <p:grpSpPr>
          <a:xfrm>
            <a:off x="3738600" y="3147120"/>
            <a:ext cx="231120" cy="231120"/>
            <a:chOff x="3738600" y="3147120"/>
            <a:chExt cx="231120" cy="231120"/>
          </a:xfrm>
        </p:grpSpPr>
        <p:sp>
          <p:nvSpPr>
            <p:cNvPr id="5798" name="CustomShape 447"/>
            <p:cNvSpPr/>
            <p:nvPr/>
          </p:nvSpPr>
          <p:spPr>
            <a:xfrm>
              <a:off x="3738600" y="3147120"/>
              <a:ext cx="231120" cy="231120"/>
            </a:xfrm>
            <a:custGeom>
              <a:avLst/>
              <a:gdLst/>
              <a:ahLst/>
              <a:rect l="l" t="t" r="r" b="b"/>
              <a:pathLst>
                <a:path w="19325" h="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style>
            <a:lnRef idx="0"/>
            <a:fillRef idx="0"/>
            <a:effectRef idx="0"/>
            <a:fontRef idx="minor"/>
          </p:style>
        </p:sp>
        <p:sp>
          <p:nvSpPr>
            <p:cNvPr id="5799" name="CustomShape 448"/>
            <p:cNvSpPr/>
            <p:nvPr/>
          </p:nvSpPr>
          <p:spPr>
            <a:xfrm>
              <a:off x="3766320" y="3256200"/>
              <a:ext cx="40320" cy="13320"/>
            </a:xfrm>
            <a:custGeom>
              <a:avLst/>
              <a:gdLst/>
              <a:ahLst/>
              <a:rect l="l" t="t" r="r" b="b"/>
              <a:pathLst>
                <a:path w="3395" h="1133">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style>
            <a:lnRef idx="0"/>
            <a:fillRef idx="0"/>
            <a:effectRef idx="0"/>
            <a:fontRef idx="minor"/>
          </p:style>
        </p:sp>
        <p:sp>
          <p:nvSpPr>
            <p:cNvPr id="5800" name="CustomShape 449"/>
            <p:cNvSpPr/>
            <p:nvPr/>
          </p:nvSpPr>
          <p:spPr>
            <a:xfrm>
              <a:off x="3834000" y="3256200"/>
              <a:ext cx="40320" cy="13320"/>
            </a:xfrm>
            <a:custGeom>
              <a:avLst/>
              <a:gdLst/>
              <a:ahLst/>
              <a:rect l="l" t="t" r="r" b="b"/>
              <a:pathLst>
                <a:path w="3395" h="1133">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style>
            <a:lnRef idx="0"/>
            <a:fillRef idx="0"/>
            <a:effectRef idx="0"/>
            <a:fontRef idx="minor"/>
          </p:style>
        </p:sp>
        <p:sp>
          <p:nvSpPr>
            <p:cNvPr id="5801" name="CustomShape 450"/>
            <p:cNvSpPr/>
            <p:nvPr/>
          </p:nvSpPr>
          <p:spPr>
            <a:xfrm>
              <a:off x="3901680" y="3256200"/>
              <a:ext cx="40320" cy="13320"/>
            </a:xfrm>
            <a:custGeom>
              <a:avLst/>
              <a:gdLst/>
              <a:ahLst/>
              <a:rect l="l" t="t" r="r" b="b"/>
              <a:pathLst>
                <a:path w="3395" h="1133">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style>
            <a:lnRef idx="0"/>
            <a:fillRef idx="0"/>
            <a:effectRef idx="0"/>
            <a:fontRef idx="minor"/>
          </p:style>
        </p:sp>
        <p:sp>
          <p:nvSpPr>
            <p:cNvPr id="5802" name="CustomShape 451"/>
            <p:cNvSpPr/>
            <p:nvPr/>
          </p:nvSpPr>
          <p:spPr>
            <a:xfrm>
              <a:off x="3766320" y="3296880"/>
              <a:ext cx="40320" cy="13320"/>
            </a:xfrm>
            <a:custGeom>
              <a:avLst/>
              <a:gdLst/>
              <a:ahLst/>
              <a:rect l="l" t="t" r="r" b="b"/>
              <a:pathLst>
                <a:path w="3395" h="1133">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style>
            <a:lnRef idx="0"/>
            <a:fillRef idx="0"/>
            <a:effectRef idx="0"/>
            <a:fontRef idx="minor"/>
          </p:style>
        </p:sp>
        <p:sp>
          <p:nvSpPr>
            <p:cNvPr id="5803" name="CustomShape 452"/>
            <p:cNvSpPr/>
            <p:nvPr/>
          </p:nvSpPr>
          <p:spPr>
            <a:xfrm>
              <a:off x="3834000" y="3296880"/>
              <a:ext cx="40320" cy="13320"/>
            </a:xfrm>
            <a:custGeom>
              <a:avLst/>
              <a:gdLst/>
              <a:ahLst/>
              <a:rect l="l" t="t" r="r" b="b"/>
              <a:pathLst>
                <a:path w="3395" h="1133">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style>
            <a:lnRef idx="0"/>
            <a:fillRef idx="0"/>
            <a:effectRef idx="0"/>
            <a:fontRef idx="minor"/>
          </p:style>
        </p:sp>
        <p:sp>
          <p:nvSpPr>
            <p:cNvPr id="5804" name="CustomShape 453"/>
            <p:cNvSpPr/>
            <p:nvPr/>
          </p:nvSpPr>
          <p:spPr>
            <a:xfrm>
              <a:off x="3901680" y="3296880"/>
              <a:ext cx="40320" cy="13320"/>
            </a:xfrm>
            <a:custGeom>
              <a:avLst/>
              <a:gdLst/>
              <a:ahLst/>
              <a:rect l="l" t="t" r="r" b="b"/>
              <a:pathLst>
                <a:path w="3395" h="1133">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style>
            <a:lnRef idx="0"/>
            <a:fillRef idx="0"/>
            <a:effectRef idx="0"/>
            <a:fontRef idx="minor"/>
          </p:style>
        </p:sp>
        <p:sp>
          <p:nvSpPr>
            <p:cNvPr id="5805" name="CustomShape 454"/>
            <p:cNvSpPr/>
            <p:nvPr/>
          </p:nvSpPr>
          <p:spPr>
            <a:xfrm>
              <a:off x="3766320" y="3337920"/>
              <a:ext cx="40320" cy="13320"/>
            </a:xfrm>
            <a:custGeom>
              <a:avLst/>
              <a:gdLst/>
              <a:ahLst/>
              <a:rect l="l" t="t" r="r" b="b"/>
              <a:pathLst>
                <a:path w="3395" h="1133">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style>
            <a:lnRef idx="0"/>
            <a:fillRef idx="0"/>
            <a:effectRef idx="0"/>
            <a:fontRef idx="minor"/>
          </p:style>
        </p:sp>
        <p:sp>
          <p:nvSpPr>
            <p:cNvPr id="5806" name="CustomShape 455"/>
            <p:cNvSpPr/>
            <p:nvPr/>
          </p:nvSpPr>
          <p:spPr>
            <a:xfrm>
              <a:off x="3834000" y="3337920"/>
              <a:ext cx="40320" cy="13320"/>
            </a:xfrm>
            <a:custGeom>
              <a:avLst/>
              <a:gdLst/>
              <a:ahLst/>
              <a:rect l="l" t="t" r="r" b="b"/>
              <a:pathLst>
                <a:path w="3395" h="1133">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style>
            <a:lnRef idx="0"/>
            <a:fillRef idx="0"/>
            <a:effectRef idx="0"/>
            <a:fontRef idx="minor"/>
          </p:style>
        </p:sp>
        <p:sp>
          <p:nvSpPr>
            <p:cNvPr id="5807" name="CustomShape 456"/>
            <p:cNvSpPr/>
            <p:nvPr/>
          </p:nvSpPr>
          <p:spPr>
            <a:xfrm>
              <a:off x="3901680" y="3337920"/>
              <a:ext cx="40320" cy="13320"/>
            </a:xfrm>
            <a:custGeom>
              <a:avLst/>
              <a:gdLst/>
              <a:ahLst/>
              <a:rect l="l" t="t" r="r" b="b"/>
              <a:pathLst>
                <a:path w="3395" h="1133">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style>
            <a:lnRef idx="0"/>
            <a:fillRef idx="0"/>
            <a:effectRef idx="0"/>
            <a:fontRef idx="minor"/>
          </p:style>
        </p:sp>
      </p:grpSp>
      <p:grpSp>
        <p:nvGrpSpPr>
          <p:cNvPr id="5808" name="Group 457"/>
          <p:cNvGrpSpPr/>
          <p:nvPr/>
        </p:nvGrpSpPr>
        <p:grpSpPr>
          <a:xfrm>
            <a:off x="4021920" y="3147120"/>
            <a:ext cx="231120" cy="231120"/>
            <a:chOff x="4021920" y="3147120"/>
            <a:chExt cx="231120" cy="231120"/>
          </a:xfrm>
        </p:grpSpPr>
        <p:sp>
          <p:nvSpPr>
            <p:cNvPr id="5809" name="CustomShape 458"/>
            <p:cNvSpPr/>
            <p:nvPr/>
          </p:nvSpPr>
          <p:spPr>
            <a:xfrm>
              <a:off x="4021920" y="3147120"/>
              <a:ext cx="231120" cy="231120"/>
            </a:xfrm>
            <a:custGeom>
              <a:avLst/>
              <a:gdLst/>
              <a:ahLst/>
              <a:rect l="l" t="t" r="r" b="b"/>
              <a:pathLst>
                <a:path w="19325" h="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style>
            <a:lnRef idx="0"/>
            <a:fillRef idx="0"/>
            <a:effectRef idx="0"/>
            <a:fontRef idx="minor"/>
          </p:style>
        </p:sp>
        <p:sp>
          <p:nvSpPr>
            <p:cNvPr id="5810" name="CustomShape 459"/>
            <p:cNvSpPr/>
            <p:nvPr/>
          </p:nvSpPr>
          <p:spPr>
            <a:xfrm>
              <a:off x="4063320" y="3188520"/>
              <a:ext cx="148680" cy="148680"/>
            </a:xfrm>
            <a:custGeom>
              <a:avLst/>
              <a:gdLst/>
              <a:ahLst/>
              <a:rect l="l" t="t" r="r" b="b"/>
              <a:pathLst>
                <a:path w="12456" h="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style>
            <a:lnRef idx="0"/>
            <a:fillRef idx="0"/>
            <a:effectRef idx="0"/>
            <a:fontRef idx="minor"/>
          </p:style>
        </p:sp>
        <p:sp>
          <p:nvSpPr>
            <p:cNvPr id="5811" name="CustomShape 460"/>
            <p:cNvSpPr/>
            <p:nvPr/>
          </p:nvSpPr>
          <p:spPr>
            <a:xfrm>
              <a:off x="4117320" y="3215520"/>
              <a:ext cx="41760" cy="40320"/>
            </a:xfrm>
            <a:custGeom>
              <a:avLst/>
              <a:gdLst/>
              <a:ahLst/>
              <a:rect l="l" t="t" r="r" b="b"/>
              <a:pathLst>
                <a:path w="3531" h="340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style>
            <a:lnRef idx="0"/>
            <a:fillRef idx="0"/>
            <a:effectRef idx="0"/>
            <a:fontRef idx="minor"/>
          </p:style>
        </p:sp>
      </p:grpSp>
      <p:grpSp>
        <p:nvGrpSpPr>
          <p:cNvPr id="5812" name="Group 461"/>
          <p:cNvGrpSpPr/>
          <p:nvPr/>
        </p:nvGrpSpPr>
        <p:grpSpPr>
          <a:xfrm>
            <a:off x="1463400" y="3446640"/>
            <a:ext cx="233280" cy="203040"/>
            <a:chOff x="1463400" y="3446640"/>
            <a:chExt cx="233280" cy="203040"/>
          </a:xfrm>
        </p:grpSpPr>
        <p:sp>
          <p:nvSpPr>
            <p:cNvPr id="5813" name="CustomShape 462"/>
            <p:cNvSpPr/>
            <p:nvPr/>
          </p:nvSpPr>
          <p:spPr>
            <a:xfrm>
              <a:off x="1669320" y="3528000"/>
              <a:ext cx="26640" cy="13320"/>
            </a:xfrm>
            <a:custGeom>
              <a:avLst/>
              <a:gdLst/>
              <a:ahLst/>
              <a:rect l="l" t="t" r="r" b="b"/>
              <a:pathLst>
                <a:path w="2266" h="1133">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style>
            <a:lnRef idx="0"/>
            <a:fillRef idx="0"/>
            <a:effectRef idx="0"/>
            <a:fontRef idx="minor"/>
          </p:style>
        </p:sp>
        <p:sp>
          <p:nvSpPr>
            <p:cNvPr id="5814" name="CustomShape 463"/>
            <p:cNvSpPr/>
            <p:nvPr/>
          </p:nvSpPr>
          <p:spPr>
            <a:xfrm>
              <a:off x="1667160" y="3487320"/>
              <a:ext cx="29520" cy="26640"/>
            </a:xfrm>
            <a:custGeom>
              <a:avLst/>
              <a:gdLst/>
              <a:ahLst/>
              <a:rect l="l" t="t" r="r" b="b"/>
              <a:pathLst>
                <a:path w="2510" h="2268">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style>
            <a:lnRef idx="0"/>
            <a:fillRef idx="0"/>
            <a:effectRef idx="0"/>
            <a:fontRef idx="minor"/>
          </p:style>
        </p:sp>
        <p:sp>
          <p:nvSpPr>
            <p:cNvPr id="5815" name="CustomShape 464"/>
            <p:cNvSpPr/>
            <p:nvPr/>
          </p:nvSpPr>
          <p:spPr>
            <a:xfrm>
              <a:off x="1668600" y="3555000"/>
              <a:ext cx="28080" cy="26640"/>
            </a:xfrm>
            <a:custGeom>
              <a:avLst/>
              <a:gdLst/>
              <a:ahLst/>
              <a:rect l="l" t="t" r="r" b="b"/>
              <a:pathLst>
                <a:path w="2374" h="2267">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style>
            <a:lnRef idx="0"/>
            <a:fillRef idx="0"/>
            <a:effectRef idx="0"/>
            <a:fontRef idx="minor"/>
          </p:style>
        </p:sp>
        <p:sp>
          <p:nvSpPr>
            <p:cNvPr id="5816" name="CustomShape 465"/>
            <p:cNvSpPr/>
            <p:nvPr/>
          </p:nvSpPr>
          <p:spPr>
            <a:xfrm>
              <a:off x="1463400" y="3446640"/>
              <a:ext cx="191520" cy="203040"/>
            </a:xfrm>
            <a:custGeom>
              <a:avLst/>
              <a:gdLst/>
              <a:ahLst/>
              <a:rect l="l" t="t" r="r" b="b"/>
              <a:pathLst>
                <a:path w="16028" h="16983">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style>
            <a:lnRef idx="0"/>
            <a:fillRef idx="0"/>
            <a:effectRef idx="0"/>
            <a:fontRef idx="minor"/>
          </p:style>
        </p:sp>
      </p:grpSp>
      <p:sp>
        <p:nvSpPr>
          <p:cNvPr id="5817" name="CustomShape 466"/>
          <p:cNvSpPr/>
          <p:nvPr/>
        </p:nvSpPr>
        <p:spPr>
          <a:xfrm>
            <a:off x="1761480" y="3432600"/>
            <a:ext cx="205560" cy="231120"/>
          </a:xfrm>
          <a:custGeom>
            <a:avLst/>
            <a:gdLst/>
            <a:ahLst/>
            <a:rect l="l" t="t" r="r" b="b"/>
            <a:pathLst>
              <a:path w="17212" h="19327">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style>
          <a:lnRef idx="0"/>
          <a:fillRef idx="0"/>
          <a:effectRef idx="0"/>
          <a:fontRef idx="minor"/>
        </p:style>
      </p:sp>
      <p:sp>
        <p:nvSpPr>
          <p:cNvPr id="5818" name="CustomShape 467"/>
          <p:cNvSpPr/>
          <p:nvPr/>
        </p:nvSpPr>
        <p:spPr>
          <a:xfrm>
            <a:off x="2030040" y="3432600"/>
            <a:ext cx="231840" cy="231120"/>
          </a:xfrm>
          <a:custGeom>
            <a:avLst/>
            <a:gdLst/>
            <a:ahLst/>
            <a:rect l="l" t="t" r="r" b="b"/>
            <a:pathLst>
              <a:path w="19401" h="19327">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style>
          <a:lnRef idx="0"/>
          <a:fillRef idx="0"/>
          <a:effectRef idx="0"/>
          <a:fontRef idx="minor"/>
        </p:style>
      </p:sp>
      <p:grpSp>
        <p:nvGrpSpPr>
          <p:cNvPr id="5819" name="Group 468"/>
          <p:cNvGrpSpPr/>
          <p:nvPr/>
        </p:nvGrpSpPr>
        <p:grpSpPr>
          <a:xfrm>
            <a:off x="2321280" y="3432600"/>
            <a:ext cx="231120" cy="231120"/>
            <a:chOff x="2321280" y="3432600"/>
            <a:chExt cx="231120" cy="231120"/>
          </a:xfrm>
        </p:grpSpPr>
        <p:sp>
          <p:nvSpPr>
            <p:cNvPr id="5820" name="CustomShape 469"/>
            <p:cNvSpPr/>
            <p:nvPr/>
          </p:nvSpPr>
          <p:spPr>
            <a:xfrm>
              <a:off x="2321280" y="3432600"/>
              <a:ext cx="231120" cy="231120"/>
            </a:xfrm>
            <a:custGeom>
              <a:avLst/>
              <a:gdLst/>
              <a:ahLst/>
              <a:rect l="l" t="t" r="r" b="b"/>
              <a:pathLst>
                <a:path w="19325" h="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style>
            <a:lnRef idx="0"/>
            <a:fillRef idx="0"/>
            <a:effectRef idx="0"/>
            <a:fontRef idx="minor"/>
          </p:style>
        </p:sp>
        <p:sp>
          <p:nvSpPr>
            <p:cNvPr id="5821" name="CustomShape 470"/>
            <p:cNvSpPr/>
            <p:nvPr/>
          </p:nvSpPr>
          <p:spPr>
            <a:xfrm>
              <a:off x="2362680" y="3473640"/>
              <a:ext cx="148680" cy="148680"/>
            </a:xfrm>
            <a:custGeom>
              <a:avLst/>
              <a:gdLst/>
              <a:ahLst/>
              <a:rect l="l" t="t" r="r" b="b"/>
              <a:pathLst>
                <a:path w="12456" h="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style>
            <a:lnRef idx="0"/>
            <a:fillRef idx="0"/>
            <a:effectRef idx="0"/>
            <a:fontRef idx="minor"/>
          </p:style>
        </p:sp>
        <p:sp>
          <p:nvSpPr>
            <p:cNvPr id="5822" name="CustomShape 471"/>
            <p:cNvSpPr/>
            <p:nvPr/>
          </p:nvSpPr>
          <p:spPr>
            <a:xfrm>
              <a:off x="2386080" y="3500640"/>
              <a:ext cx="98280" cy="94680"/>
            </a:xfrm>
            <a:custGeom>
              <a:avLst/>
              <a:gdLst/>
              <a:ahLst/>
              <a:rect l="l" t="t" r="r" b="b"/>
              <a:pathLst>
                <a:path w="8241" h="7926">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style>
            <a:lnRef idx="0"/>
            <a:fillRef idx="0"/>
            <a:effectRef idx="0"/>
            <a:fontRef idx="minor"/>
          </p:style>
        </p:sp>
      </p:grpSp>
      <p:grpSp>
        <p:nvGrpSpPr>
          <p:cNvPr id="5823" name="Group 472"/>
          <p:cNvGrpSpPr/>
          <p:nvPr/>
        </p:nvGrpSpPr>
        <p:grpSpPr>
          <a:xfrm>
            <a:off x="2601360" y="3432600"/>
            <a:ext cx="238680" cy="230760"/>
            <a:chOff x="2601360" y="3432600"/>
            <a:chExt cx="238680" cy="230760"/>
          </a:xfrm>
        </p:grpSpPr>
        <p:sp>
          <p:nvSpPr>
            <p:cNvPr id="5824" name="CustomShape 473"/>
            <p:cNvSpPr/>
            <p:nvPr/>
          </p:nvSpPr>
          <p:spPr>
            <a:xfrm>
              <a:off x="2601360" y="3448440"/>
              <a:ext cx="221760" cy="214920"/>
            </a:xfrm>
            <a:custGeom>
              <a:avLst/>
              <a:gdLst/>
              <a:ahLst/>
              <a:rect l="l" t="t" r="r" b="b"/>
              <a:pathLst>
                <a:path w="18549" h="1798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style>
            <a:lnRef idx="0"/>
            <a:fillRef idx="0"/>
            <a:effectRef idx="0"/>
            <a:fontRef idx="minor"/>
          </p:style>
        </p:sp>
        <p:sp>
          <p:nvSpPr>
            <p:cNvPr id="5825" name="CustomShape 474"/>
            <p:cNvSpPr/>
            <p:nvPr/>
          </p:nvSpPr>
          <p:spPr>
            <a:xfrm>
              <a:off x="2741040" y="3453480"/>
              <a:ext cx="99000" cy="115560"/>
            </a:xfrm>
            <a:custGeom>
              <a:avLst/>
              <a:gdLst/>
              <a:ahLst/>
              <a:rect l="l" t="t" r="r" b="b"/>
              <a:pathLst>
                <a:path w="8293" h="9671">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style>
            <a:lnRef idx="0"/>
            <a:fillRef idx="0"/>
            <a:effectRef idx="0"/>
            <a:fontRef idx="minor"/>
          </p:style>
        </p:sp>
        <p:sp>
          <p:nvSpPr>
            <p:cNvPr id="5826" name="CustomShape 475"/>
            <p:cNvSpPr/>
            <p:nvPr/>
          </p:nvSpPr>
          <p:spPr>
            <a:xfrm>
              <a:off x="2684160" y="3432600"/>
              <a:ext cx="89280" cy="82800"/>
            </a:xfrm>
            <a:custGeom>
              <a:avLst/>
              <a:gdLst/>
              <a:ahLst/>
              <a:rect l="l" t="t" r="r" b="b"/>
              <a:pathLst>
                <a:path w="7492" h="6945">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style>
            <a:lnRef idx="0"/>
            <a:fillRef idx="0"/>
            <a:effectRef idx="0"/>
            <a:fontRef idx="minor"/>
          </p:style>
        </p:sp>
      </p:grpSp>
      <p:grpSp>
        <p:nvGrpSpPr>
          <p:cNvPr id="5827" name="Group 476"/>
          <p:cNvGrpSpPr/>
          <p:nvPr/>
        </p:nvGrpSpPr>
        <p:grpSpPr>
          <a:xfrm>
            <a:off x="2885760" y="3439800"/>
            <a:ext cx="231120" cy="216360"/>
            <a:chOff x="2885760" y="3439800"/>
            <a:chExt cx="231120" cy="216360"/>
          </a:xfrm>
        </p:grpSpPr>
        <p:sp>
          <p:nvSpPr>
            <p:cNvPr id="5828" name="CustomShape 477"/>
            <p:cNvSpPr/>
            <p:nvPr/>
          </p:nvSpPr>
          <p:spPr>
            <a:xfrm>
              <a:off x="2885760" y="3439800"/>
              <a:ext cx="231120" cy="216360"/>
            </a:xfrm>
            <a:custGeom>
              <a:avLst/>
              <a:gdLst/>
              <a:ahLst/>
              <a:rect l="l" t="t" r="r" b="b"/>
              <a:pathLst>
                <a:path w="19326" h="18117">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style>
            <a:lnRef idx="0"/>
            <a:fillRef idx="0"/>
            <a:effectRef idx="0"/>
            <a:fontRef idx="minor"/>
          </p:style>
        </p:sp>
        <p:sp>
          <p:nvSpPr>
            <p:cNvPr id="5829" name="CustomShape 478"/>
            <p:cNvSpPr/>
            <p:nvPr/>
          </p:nvSpPr>
          <p:spPr>
            <a:xfrm>
              <a:off x="3033360" y="3526920"/>
              <a:ext cx="37080" cy="35640"/>
            </a:xfrm>
            <a:custGeom>
              <a:avLst/>
              <a:gdLst/>
              <a:ahLst/>
              <a:rect l="l" t="t" r="r" b="b"/>
              <a:pathLst>
                <a:path w="3138" h="3022">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style>
            <a:lnRef idx="0"/>
            <a:fillRef idx="0"/>
            <a:effectRef idx="0"/>
            <a:fontRef idx="minor"/>
          </p:style>
        </p:sp>
        <p:sp>
          <p:nvSpPr>
            <p:cNvPr id="5830" name="CustomShape 479"/>
            <p:cNvSpPr/>
            <p:nvPr/>
          </p:nvSpPr>
          <p:spPr>
            <a:xfrm>
              <a:off x="2983320" y="3526920"/>
              <a:ext cx="37080" cy="35640"/>
            </a:xfrm>
            <a:custGeom>
              <a:avLst/>
              <a:gdLst/>
              <a:ahLst/>
              <a:rect l="l" t="t" r="r" b="b"/>
              <a:pathLst>
                <a:path w="3138" h="3022">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style>
            <a:lnRef idx="0"/>
            <a:fillRef idx="0"/>
            <a:effectRef idx="0"/>
            <a:fontRef idx="minor"/>
          </p:style>
        </p:sp>
        <p:sp>
          <p:nvSpPr>
            <p:cNvPr id="5831" name="CustomShape 480"/>
            <p:cNvSpPr/>
            <p:nvPr/>
          </p:nvSpPr>
          <p:spPr>
            <a:xfrm>
              <a:off x="2933280" y="3526920"/>
              <a:ext cx="37080" cy="35640"/>
            </a:xfrm>
            <a:custGeom>
              <a:avLst/>
              <a:gdLst/>
              <a:ahLst/>
              <a:rect l="l" t="t" r="r" b="b"/>
              <a:pathLst>
                <a:path w="3138" h="3022">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style>
            <a:lnRef idx="0"/>
            <a:fillRef idx="0"/>
            <a:effectRef idx="0"/>
            <a:fontRef idx="minor"/>
          </p:style>
        </p:sp>
      </p:grpSp>
      <p:grpSp>
        <p:nvGrpSpPr>
          <p:cNvPr id="5832" name="Group 481"/>
          <p:cNvGrpSpPr/>
          <p:nvPr/>
        </p:nvGrpSpPr>
        <p:grpSpPr>
          <a:xfrm>
            <a:off x="3168360" y="3446640"/>
            <a:ext cx="234000" cy="203040"/>
            <a:chOff x="3168360" y="3446640"/>
            <a:chExt cx="234000" cy="203040"/>
          </a:xfrm>
        </p:grpSpPr>
        <p:sp>
          <p:nvSpPr>
            <p:cNvPr id="5833" name="CustomShape 482"/>
            <p:cNvSpPr/>
            <p:nvPr/>
          </p:nvSpPr>
          <p:spPr>
            <a:xfrm>
              <a:off x="3168360" y="3446640"/>
              <a:ext cx="234000" cy="203040"/>
            </a:xfrm>
            <a:custGeom>
              <a:avLst/>
              <a:gdLst/>
              <a:ahLst/>
              <a:rect l="l" t="t" r="r" b="b"/>
              <a:pathLst>
                <a:path w="19588" h="1699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style>
            <a:lnRef idx="0"/>
            <a:fillRef idx="0"/>
            <a:effectRef idx="0"/>
            <a:fontRef idx="minor"/>
          </p:style>
        </p:sp>
        <p:sp>
          <p:nvSpPr>
            <p:cNvPr id="5834" name="CustomShape 483"/>
            <p:cNvSpPr/>
            <p:nvPr/>
          </p:nvSpPr>
          <p:spPr>
            <a:xfrm>
              <a:off x="3225600" y="3548160"/>
              <a:ext cx="54720" cy="67320"/>
            </a:xfrm>
            <a:custGeom>
              <a:avLst/>
              <a:gdLst/>
              <a:ahLst/>
              <a:rect l="l" t="t" r="r" b="b"/>
              <a:pathLst>
                <a:path w="4615" h="566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style>
            <a:lnRef idx="0"/>
            <a:fillRef idx="0"/>
            <a:effectRef idx="0"/>
            <a:fontRef idx="minor"/>
          </p:style>
        </p:sp>
        <p:sp>
          <p:nvSpPr>
            <p:cNvPr id="5835" name="CustomShape 484"/>
            <p:cNvSpPr/>
            <p:nvPr/>
          </p:nvSpPr>
          <p:spPr>
            <a:xfrm>
              <a:off x="3293280" y="3541320"/>
              <a:ext cx="13320" cy="13320"/>
            </a:xfrm>
            <a:custGeom>
              <a:avLst/>
              <a:gdLst/>
              <a:ahLst/>
              <a:rect l="l" t="t" r="r" b="b"/>
              <a:pathLst>
                <a:path w="1133" h="1134">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style>
            <a:lnRef idx="0"/>
            <a:fillRef idx="0"/>
            <a:effectRef idx="0"/>
            <a:fontRef idx="minor"/>
          </p:style>
        </p:sp>
      </p:grpSp>
      <p:grpSp>
        <p:nvGrpSpPr>
          <p:cNvPr id="5836" name="Group 485"/>
          <p:cNvGrpSpPr/>
          <p:nvPr/>
        </p:nvGrpSpPr>
        <p:grpSpPr>
          <a:xfrm>
            <a:off x="3452040" y="3432600"/>
            <a:ext cx="241560" cy="230760"/>
            <a:chOff x="3452040" y="3432600"/>
            <a:chExt cx="241560" cy="230760"/>
          </a:xfrm>
        </p:grpSpPr>
        <p:sp>
          <p:nvSpPr>
            <p:cNvPr id="5837" name="CustomShape 486"/>
            <p:cNvSpPr/>
            <p:nvPr/>
          </p:nvSpPr>
          <p:spPr>
            <a:xfrm>
              <a:off x="3452040" y="3432600"/>
              <a:ext cx="241560" cy="230760"/>
            </a:xfrm>
            <a:custGeom>
              <a:avLst/>
              <a:gdLst/>
              <a:ahLst/>
              <a:rect l="l" t="t" r="r" b="b"/>
              <a:pathLst>
                <a:path w="20204" h="1932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style>
            <a:lnRef idx="0"/>
            <a:fillRef idx="0"/>
            <a:effectRef idx="0"/>
            <a:fontRef idx="minor"/>
          </p:style>
        </p:sp>
        <p:sp>
          <p:nvSpPr>
            <p:cNvPr id="5838" name="CustomShape 487"/>
            <p:cNvSpPr/>
            <p:nvPr/>
          </p:nvSpPr>
          <p:spPr>
            <a:xfrm>
              <a:off x="3531960" y="3459600"/>
              <a:ext cx="131760" cy="121320"/>
            </a:xfrm>
            <a:custGeom>
              <a:avLst/>
              <a:gdLst/>
              <a:ahLst/>
              <a:rect l="l" t="t" r="r" b="b"/>
              <a:pathLst>
                <a:path w="11040" h="10176">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style>
            <a:lnRef idx="0"/>
            <a:fillRef idx="0"/>
            <a:effectRef idx="0"/>
            <a:fontRef idx="minor"/>
          </p:style>
        </p:sp>
      </p:grpSp>
      <p:sp>
        <p:nvSpPr>
          <p:cNvPr id="5839" name="CustomShape 488"/>
          <p:cNvSpPr/>
          <p:nvPr/>
        </p:nvSpPr>
        <p:spPr>
          <a:xfrm>
            <a:off x="3738240" y="3449520"/>
            <a:ext cx="231840" cy="197280"/>
          </a:xfrm>
          <a:custGeom>
            <a:avLst/>
            <a:gdLst/>
            <a:ahLst/>
            <a:rect l="l" t="t" r="r" b="b"/>
            <a:pathLst>
              <a:path w="19412" h="16526">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style>
          <a:lnRef idx="0"/>
          <a:fillRef idx="0"/>
          <a:effectRef idx="0"/>
          <a:fontRef idx="minor"/>
        </p:style>
      </p:sp>
      <p:grpSp>
        <p:nvGrpSpPr>
          <p:cNvPr id="5840" name="Group 489"/>
          <p:cNvGrpSpPr/>
          <p:nvPr/>
        </p:nvGrpSpPr>
        <p:grpSpPr>
          <a:xfrm>
            <a:off x="4035960" y="3432600"/>
            <a:ext cx="203040" cy="231120"/>
            <a:chOff x="4035960" y="3432600"/>
            <a:chExt cx="203040" cy="231120"/>
          </a:xfrm>
        </p:grpSpPr>
        <p:sp>
          <p:nvSpPr>
            <p:cNvPr id="5841" name="CustomShape 490"/>
            <p:cNvSpPr/>
            <p:nvPr/>
          </p:nvSpPr>
          <p:spPr>
            <a:xfrm>
              <a:off x="4035960" y="3432600"/>
              <a:ext cx="203040" cy="231120"/>
            </a:xfrm>
            <a:custGeom>
              <a:avLst/>
              <a:gdLst/>
              <a:ahLst/>
              <a:rect l="l" t="t" r="r" b="b"/>
              <a:pathLst>
                <a:path w="16986" h="19325">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style>
            <a:lnRef idx="0"/>
            <a:fillRef idx="0"/>
            <a:effectRef idx="0"/>
            <a:fontRef idx="minor"/>
          </p:style>
        </p:sp>
        <p:sp>
          <p:nvSpPr>
            <p:cNvPr id="5842" name="CustomShape 491"/>
            <p:cNvSpPr/>
            <p:nvPr/>
          </p:nvSpPr>
          <p:spPr>
            <a:xfrm>
              <a:off x="4089600" y="3459600"/>
              <a:ext cx="95040" cy="94680"/>
            </a:xfrm>
            <a:custGeom>
              <a:avLst/>
              <a:gdLst/>
              <a:ahLst/>
              <a:rect l="l" t="t" r="r" b="b"/>
              <a:pathLst>
                <a:path w="7972" h="7928">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style>
            <a:lnRef idx="0"/>
            <a:fillRef idx="0"/>
            <a:effectRef idx="0"/>
            <a:fontRef idx="minor"/>
          </p:style>
        </p:sp>
      </p:grpSp>
      <p:grpSp>
        <p:nvGrpSpPr>
          <p:cNvPr id="5843" name="Group 492"/>
          <p:cNvGrpSpPr/>
          <p:nvPr/>
        </p:nvGrpSpPr>
        <p:grpSpPr>
          <a:xfrm>
            <a:off x="1464480" y="3717360"/>
            <a:ext cx="231120" cy="231120"/>
            <a:chOff x="1464480" y="3717360"/>
            <a:chExt cx="231120" cy="231120"/>
          </a:xfrm>
        </p:grpSpPr>
        <p:sp>
          <p:nvSpPr>
            <p:cNvPr id="5844" name="CustomShape 493"/>
            <p:cNvSpPr/>
            <p:nvPr/>
          </p:nvSpPr>
          <p:spPr>
            <a:xfrm>
              <a:off x="1464480" y="3717360"/>
              <a:ext cx="231120" cy="231120"/>
            </a:xfrm>
            <a:custGeom>
              <a:avLst/>
              <a:gdLst/>
              <a:ahLst/>
              <a:rect l="l" t="t" r="r" b="b"/>
              <a:pathLst>
                <a:path w="19328" h="19326">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style>
            <a:lnRef idx="0"/>
            <a:fillRef idx="0"/>
            <a:effectRef idx="0"/>
            <a:fontRef idx="minor"/>
          </p:style>
        </p:sp>
        <p:sp>
          <p:nvSpPr>
            <p:cNvPr id="5845" name="CustomShape 494"/>
            <p:cNvSpPr/>
            <p:nvPr/>
          </p:nvSpPr>
          <p:spPr>
            <a:xfrm>
              <a:off x="1532880" y="3759120"/>
              <a:ext cx="94680" cy="13320"/>
            </a:xfrm>
            <a:custGeom>
              <a:avLst/>
              <a:gdLst/>
              <a:ahLst/>
              <a:rect l="l" t="t" r="r" b="b"/>
              <a:pathLst>
                <a:path w="7927" h="1133">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style>
            <a:lnRef idx="0"/>
            <a:fillRef idx="0"/>
            <a:effectRef idx="0"/>
            <a:fontRef idx="minor"/>
          </p:style>
        </p:sp>
        <p:sp>
          <p:nvSpPr>
            <p:cNvPr id="5846" name="CustomShape 495"/>
            <p:cNvSpPr/>
            <p:nvPr/>
          </p:nvSpPr>
          <p:spPr>
            <a:xfrm>
              <a:off x="1532880" y="3786120"/>
              <a:ext cx="94680" cy="13320"/>
            </a:xfrm>
            <a:custGeom>
              <a:avLst/>
              <a:gdLst/>
              <a:ahLst/>
              <a:rect l="l" t="t" r="r" b="b"/>
              <a:pathLst>
                <a:path w="7927" h="1133">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style>
            <a:lnRef idx="0"/>
            <a:fillRef idx="0"/>
            <a:effectRef idx="0"/>
            <a:fontRef idx="minor"/>
          </p:style>
        </p:sp>
        <p:sp>
          <p:nvSpPr>
            <p:cNvPr id="5847" name="CustomShape 496"/>
            <p:cNvSpPr/>
            <p:nvPr/>
          </p:nvSpPr>
          <p:spPr>
            <a:xfrm>
              <a:off x="1532880" y="3813480"/>
              <a:ext cx="54000" cy="13320"/>
            </a:xfrm>
            <a:custGeom>
              <a:avLst/>
              <a:gdLst/>
              <a:ahLst/>
              <a:rect l="l" t="t" r="r" b="b"/>
              <a:pathLst>
                <a:path w="4531" h="1133">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style>
            <a:lnRef idx="0"/>
            <a:fillRef idx="0"/>
            <a:effectRef idx="0"/>
            <a:fontRef idx="minor"/>
          </p:style>
        </p:sp>
      </p:grpSp>
      <p:sp>
        <p:nvSpPr>
          <p:cNvPr id="5848" name="CustomShape 497"/>
          <p:cNvSpPr/>
          <p:nvPr/>
        </p:nvSpPr>
        <p:spPr>
          <a:xfrm>
            <a:off x="1748880" y="3758760"/>
            <a:ext cx="231120" cy="148680"/>
          </a:xfrm>
          <a:custGeom>
            <a:avLst/>
            <a:gdLst/>
            <a:ahLst/>
            <a:rect l="l" t="t" r="r" b="b"/>
            <a:pathLst>
              <a:path w="19325" h="12456">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style>
          <a:lnRef idx="0"/>
          <a:fillRef idx="0"/>
          <a:effectRef idx="0"/>
          <a:fontRef idx="minor"/>
        </p:style>
      </p:sp>
      <p:sp>
        <p:nvSpPr>
          <p:cNvPr id="5849" name="CustomShape 498"/>
          <p:cNvSpPr/>
          <p:nvPr/>
        </p:nvSpPr>
        <p:spPr>
          <a:xfrm>
            <a:off x="2026080" y="3717720"/>
            <a:ext cx="240120" cy="230760"/>
          </a:xfrm>
          <a:custGeom>
            <a:avLst/>
            <a:gdLst/>
            <a:ahLst/>
            <a:rect l="l" t="t" r="r" b="b"/>
            <a:pathLst>
              <a:path w="20089" h="19323">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style>
          <a:lnRef idx="0"/>
          <a:fillRef idx="0"/>
          <a:effectRef idx="0"/>
          <a:fontRef idx="minor"/>
        </p:style>
      </p:sp>
      <p:grpSp>
        <p:nvGrpSpPr>
          <p:cNvPr id="5850" name="Group 499"/>
          <p:cNvGrpSpPr/>
          <p:nvPr/>
        </p:nvGrpSpPr>
        <p:grpSpPr>
          <a:xfrm>
            <a:off x="2316960" y="3731400"/>
            <a:ext cx="239760" cy="202680"/>
            <a:chOff x="2316960" y="3731400"/>
            <a:chExt cx="239760" cy="202680"/>
          </a:xfrm>
        </p:grpSpPr>
        <p:sp>
          <p:nvSpPr>
            <p:cNvPr id="5851" name="CustomShape 500"/>
            <p:cNvSpPr/>
            <p:nvPr/>
          </p:nvSpPr>
          <p:spPr>
            <a:xfrm>
              <a:off x="2510280" y="3769200"/>
              <a:ext cx="46440" cy="128160"/>
            </a:xfrm>
            <a:custGeom>
              <a:avLst/>
              <a:gdLst/>
              <a:ahLst/>
              <a:rect l="l" t="t" r="r" b="b"/>
              <a:pathLst>
                <a:path w="3899" h="10731">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style>
            <a:lnRef idx="0"/>
            <a:fillRef idx="0"/>
            <a:effectRef idx="0"/>
            <a:fontRef idx="minor"/>
          </p:style>
        </p:sp>
        <p:sp>
          <p:nvSpPr>
            <p:cNvPr id="5852" name="CustomShape 501"/>
            <p:cNvSpPr/>
            <p:nvPr/>
          </p:nvSpPr>
          <p:spPr>
            <a:xfrm>
              <a:off x="2491200" y="3788280"/>
              <a:ext cx="35640" cy="89640"/>
            </a:xfrm>
            <a:custGeom>
              <a:avLst/>
              <a:gdLst/>
              <a:ahLst/>
              <a:rect l="l" t="t" r="r" b="b"/>
              <a:pathLst>
                <a:path w="3014" h="753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style>
            <a:lnRef idx="0"/>
            <a:fillRef idx="0"/>
            <a:effectRef idx="0"/>
            <a:fontRef idx="minor"/>
          </p:style>
        </p:sp>
        <p:sp>
          <p:nvSpPr>
            <p:cNvPr id="5853" name="CustomShape 502"/>
            <p:cNvSpPr/>
            <p:nvPr/>
          </p:nvSpPr>
          <p:spPr>
            <a:xfrm>
              <a:off x="2316960" y="3731400"/>
              <a:ext cx="162720" cy="202680"/>
            </a:xfrm>
            <a:custGeom>
              <a:avLst/>
              <a:gdLst/>
              <a:ahLst/>
              <a:rect l="l" t="t" r="r" b="b"/>
              <a:pathLst>
                <a:path w="13628" h="1697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style>
            <a:lnRef idx="0"/>
            <a:fillRef idx="0"/>
            <a:effectRef idx="0"/>
            <a:fontRef idx="minor"/>
          </p:style>
        </p:sp>
      </p:grpSp>
      <p:grpSp>
        <p:nvGrpSpPr>
          <p:cNvPr id="5854" name="Group 503"/>
          <p:cNvGrpSpPr/>
          <p:nvPr/>
        </p:nvGrpSpPr>
        <p:grpSpPr>
          <a:xfrm>
            <a:off x="2604960" y="3717360"/>
            <a:ext cx="231120" cy="231120"/>
            <a:chOff x="2604960" y="3717360"/>
            <a:chExt cx="231120" cy="231120"/>
          </a:xfrm>
        </p:grpSpPr>
        <p:sp>
          <p:nvSpPr>
            <p:cNvPr id="5855" name="CustomShape 504"/>
            <p:cNvSpPr/>
            <p:nvPr/>
          </p:nvSpPr>
          <p:spPr>
            <a:xfrm>
              <a:off x="2604960" y="3717360"/>
              <a:ext cx="231120" cy="231120"/>
            </a:xfrm>
            <a:custGeom>
              <a:avLst/>
              <a:gdLst/>
              <a:ahLst/>
              <a:rect l="l" t="t" r="r" b="b"/>
              <a:pathLst>
                <a:path w="19328" h="19325">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style>
            <a:lnRef idx="0"/>
            <a:fillRef idx="0"/>
            <a:effectRef idx="0"/>
            <a:fontRef idx="minor"/>
          </p:style>
        </p:sp>
        <p:sp>
          <p:nvSpPr>
            <p:cNvPr id="5856" name="CustomShape 505"/>
            <p:cNvSpPr/>
            <p:nvPr/>
          </p:nvSpPr>
          <p:spPr>
            <a:xfrm>
              <a:off x="2713680" y="3798720"/>
              <a:ext cx="41760" cy="67320"/>
            </a:xfrm>
            <a:custGeom>
              <a:avLst/>
              <a:gdLst/>
              <a:ahLst/>
              <a:rect l="l" t="t" r="r" b="b"/>
              <a:pathLst>
                <a:path w="3506" h="5661">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style>
            <a:lnRef idx="0"/>
            <a:fillRef idx="0"/>
            <a:effectRef idx="0"/>
            <a:fontRef idx="minor"/>
          </p:style>
        </p:sp>
        <p:sp>
          <p:nvSpPr>
            <p:cNvPr id="5857" name="CustomShape 506"/>
            <p:cNvSpPr/>
            <p:nvPr/>
          </p:nvSpPr>
          <p:spPr>
            <a:xfrm>
              <a:off x="2632320" y="3744720"/>
              <a:ext cx="176760" cy="176760"/>
            </a:xfrm>
            <a:custGeom>
              <a:avLst/>
              <a:gdLst/>
              <a:ahLst/>
              <a:rect l="l" t="t" r="r" b="b"/>
              <a:pathLst>
                <a:path w="14799" h="14797">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style>
            <a:lnRef idx="0"/>
            <a:fillRef idx="0"/>
            <a:effectRef idx="0"/>
            <a:fontRef idx="minor"/>
          </p:style>
        </p:sp>
      </p:grpSp>
      <p:grpSp>
        <p:nvGrpSpPr>
          <p:cNvPr id="5858" name="Group 507"/>
          <p:cNvGrpSpPr/>
          <p:nvPr/>
        </p:nvGrpSpPr>
        <p:grpSpPr>
          <a:xfrm>
            <a:off x="2884680" y="3717360"/>
            <a:ext cx="232920" cy="231120"/>
            <a:chOff x="2884680" y="3717360"/>
            <a:chExt cx="232920" cy="231120"/>
          </a:xfrm>
        </p:grpSpPr>
        <p:sp>
          <p:nvSpPr>
            <p:cNvPr id="5859" name="CustomShape 508"/>
            <p:cNvSpPr/>
            <p:nvPr/>
          </p:nvSpPr>
          <p:spPr>
            <a:xfrm>
              <a:off x="2891880" y="3717360"/>
              <a:ext cx="225720" cy="223920"/>
            </a:xfrm>
            <a:custGeom>
              <a:avLst/>
              <a:gdLst/>
              <a:ahLst/>
              <a:rect l="l" t="t" r="r" b="b"/>
              <a:pathLst>
                <a:path w="18894" h="18746">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style>
            <a:lnRef idx="0"/>
            <a:fillRef idx="0"/>
            <a:effectRef idx="0"/>
            <a:fontRef idx="minor"/>
          </p:style>
        </p:sp>
        <p:sp>
          <p:nvSpPr>
            <p:cNvPr id="5860" name="CustomShape 509"/>
            <p:cNvSpPr/>
            <p:nvPr/>
          </p:nvSpPr>
          <p:spPr>
            <a:xfrm>
              <a:off x="2884680" y="3925440"/>
              <a:ext cx="25920" cy="23040"/>
            </a:xfrm>
            <a:custGeom>
              <a:avLst/>
              <a:gdLst/>
              <a:ahLst/>
              <a:rect l="l" t="t" r="r" b="b"/>
              <a:pathLst>
                <a:path w="2187" h="1942">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style>
            <a:lnRef idx="0"/>
            <a:fillRef idx="0"/>
            <a:effectRef idx="0"/>
            <a:fontRef idx="minor"/>
          </p:style>
        </p:sp>
        <p:sp>
          <p:nvSpPr>
            <p:cNvPr id="5861" name="CustomShape 510"/>
            <p:cNvSpPr/>
            <p:nvPr/>
          </p:nvSpPr>
          <p:spPr>
            <a:xfrm>
              <a:off x="2914920" y="3897000"/>
              <a:ext cx="24120" cy="23040"/>
            </a:xfrm>
            <a:custGeom>
              <a:avLst/>
              <a:gdLst/>
              <a:ahLst/>
              <a:rect l="l" t="t" r="r" b="b"/>
              <a:pathLst>
                <a:path w="2054" h="1942">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style>
            <a:lnRef idx="0"/>
            <a:fillRef idx="0"/>
            <a:effectRef idx="0"/>
            <a:fontRef idx="minor"/>
          </p:style>
        </p:sp>
      </p:grpSp>
      <p:sp>
        <p:nvSpPr>
          <p:cNvPr id="5862" name="CustomShape 511"/>
          <p:cNvSpPr/>
          <p:nvPr/>
        </p:nvSpPr>
        <p:spPr>
          <a:xfrm>
            <a:off x="3169800" y="3717720"/>
            <a:ext cx="231120" cy="231120"/>
          </a:xfrm>
          <a:custGeom>
            <a:avLst/>
            <a:gdLst/>
            <a:ahLst/>
            <a:rect l="l" t="t" r="r" b="b"/>
            <a:pathLst>
              <a:path w="19329" h="19325">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style>
          <a:lnRef idx="0"/>
          <a:fillRef idx="0"/>
          <a:effectRef idx="0"/>
          <a:fontRef idx="minor"/>
        </p:style>
      </p:sp>
      <p:sp>
        <p:nvSpPr>
          <p:cNvPr id="5863" name="CustomShape 512"/>
          <p:cNvSpPr/>
          <p:nvPr/>
        </p:nvSpPr>
        <p:spPr>
          <a:xfrm>
            <a:off x="3456360" y="3717720"/>
            <a:ext cx="233280" cy="231120"/>
          </a:xfrm>
          <a:custGeom>
            <a:avLst/>
            <a:gdLst/>
            <a:ahLst/>
            <a:rect l="l" t="t" r="r" b="b"/>
            <a:pathLst>
              <a:path w="19516" h="1932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style>
          <a:lnRef idx="0"/>
          <a:fillRef idx="0"/>
          <a:effectRef idx="0"/>
          <a:fontRef idx="minor"/>
        </p:style>
      </p:sp>
      <p:grpSp>
        <p:nvGrpSpPr>
          <p:cNvPr id="5864" name="Group 513"/>
          <p:cNvGrpSpPr/>
          <p:nvPr/>
        </p:nvGrpSpPr>
        <p:grpSpPr>
          <a:xfrm>
            <a:off x="3738600" y="3717360"/>
            <a:ext cx="231120" cy="231120"/>
            <a:chOff x="3738600" y="3717360"/>
            <a:chExt cx="231120" cy="231120"/>
          </a:xfrm>
        </p:grpSpPr>
        <p:sp>
          <p:nvSpPr>
            <p:cNvPr id="5865" name="CustomShape 514"/>
            <p:cNvSpPr/>
            <p:nvPr/>
          </p:nvSpPr>
          <p:spPr>
            <a:xfrm>
              <a:off x="3811680" y="3745080"/>
              <a:ext cx="84600" cy="77400"/>
            </a:xfrm>
            <a:custGeom>
              <a:avLst/>
              <a:gdLst/>
              <a:ahLst/>
              <a:rect l="l" t="t" r="r" b="b"/>
              <a:pathLst>
                <a:path w="7109" h="649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style>
            <a:lnRef idx="0"/>
            <a:fillRef idx="0"/>
            <a:effectRef idx="0"/>
            <a:fontRef idx="minor"/>
          </p:style>
        </p:sp>
        <p:sp>
          <p:nvSpPr>
            <p:cNvPr id="5866" name="CustomShape 515"/>
            <p:cNvSpPr/>
            <p:nvPr/>
          </p:nvSpPr>
          <p:spPr>
            <a:xfrm>
              <a:off x="3738600" y="3717360"/>
              <a:ext cx="231120" cy="231120"/>
            </a:xfrm>
            <a:custGeom>
              <a:avLst/>
              <a:gdLst/>
              <a:ahLst/>
              <a:rect l="l" t="t" r="r" b="b"/>
              <a:pathLst>
                <a:path w="19328" h="19325">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style>
            <a:lnRef idx="0"/>
            <a:fillRef idx="0"/>
            <a:effectRef idx="0"/>
            <a:fontRef idx="minor"/>
          </p:style>
        </p:sp>
      </p:grpSp>
      <p:grpSp>
        <p:nvGrpSpPr>
          <p:cNvPr id="5867" name="Group 516"/>
          <p:cNvGrpSpPr/>
          <p:nvPr/>
        </p:nvGrpSpPr>
        <p:grpSpPr>
          <a:xfrm>
            <a:off x="4020480" y="3717360"/>
            <a:ext cx="234000" cy="231120"/>
            <a:chOff x="4020480" y="3717360"/>
            <a:chExt cx="234000" cy="231120"/>
          </a:xfrm>
        </p:grpSpPr>
        <p:sp>
          <p:nvSpPr>
            <p:cNvPr id="5868" name="CustomShape 517"/>
            <p:cNvSpPr/>
            <p:nvPr/>
          </p:nvSpPr>
          <p:spPr>
            <a:xfrm>
              <a:off x="4020480" y="3717360"/>
              <a:ext cx="234000" cy="231120"/>
            </a:xfrm>
            <a:custGeom>
              <a:avLst/>
              <a:gdLst/>
              <a:ahLst/>
              <a:rect l="l" t="t" r="r" b="b"/>
              <a:pathLst>
                <a:path w="19578" h="19327">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style>
            <a:lnRef idx="0"/>
            <a:fillRef idx="0"/>
            <a:effectRef idx="0"/>
            <a:fontRef idx="minor"/>
          </p:style>
        </p:sp>
        <p:sp>
          <p:nvSpPr>
            <p:cNvPr id="5869" name="CustomShape 518"/>
            <p:cNvSpPr/>
            <p:nvPr/>
          </p:nvSpPr>
          <p:spPr>
            <a:xfrm>
              <a:off x="4110840" y="3798720"/>
              <a:ext cx="54720" cy="54000"/>
            </a:xfrm>
            <a:custGeom>
              <a:avLst/>
              <a:gdLst/>
              <a:ahLst/>
              <a:rect l="l" t="t" r="r" b="b"/>
              <a:pathLst>
                <a:path w="4606" h="453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style>
            <a:lnRef idx="0"/>
            <a:fillRef idx="0"/>
            <a:effectRef idx="0"/>
            <a:fontRef idx="minor"/>
          </p:style>
        </p:sp>
        <p:sp>
          <p:nvSpPr>
            <p:cNvPr id="5870" name="CustomShape 519"/>
            <p:cNvSpPr/>
            <p:nvPr/>
          </p:nvSpPr>
          <p:spPr>
            <a:xfrm>
              <a:off x="4138920" y="3894480"/>
              <a:ext cx="13320" cy="13320"/>
            </a:xfrm>
            <a:custGeom>
              <a:avLst/>
              <a:gdLst/>
              <a:ahLst/>
              <a:rect l="l" t="t" r="r" b="b"/>
              <a:pathLst>
                <a:path w="1133" h="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style>
            <a:lnRef idx="0"/>
            <a:fillRef idx="0"/>
            <a:effectRef idx="0"/>
            <a:fontRef idx="minor"/>
          </p:style>
        </p:sp>
      </p:grpSp>
      <p:sp>
        <p:nvSpPr>
          <p:cNvPr id="5871" name="CustomShape 520"/>
          <p:cNvSpPr/>
          <p:nvPr/>
        </p:nvSpPr>
        <p:spPr>
          <a:xfrm>
            <a:off x="1478160" y="4002840"/>
            <a:ext cx="204120" cy="230040"/>
          </a:xfrm>
          <a:custGeom>
            <a:avLst/>
            <a:gdLst/>
            <a:ahLst/>
            <a:rect l="l" t="t" r="r" b="b"/>
            <a:pathLst>
              <a:path w="17088" h="19243">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style>
          <a:lnRef idx="0"/>
          <a:fillRef idx="0"/>
          <a:effectRef idx="0"/>
          <a:fontRef idx="minor"/>
        </p:style>
      </p:sp>
      <p:grpSp>
        <p:nvGrpSpPr>
          <p:cNvPr id="5872" name="Group 521"/>
          <p:cNvGrpSpPr/>
          <p:nvPr/>
        </p:nvGrpSpPr>
        <p:grpSpPr>
          <a:xfrm>
            <a:off x="1748880" y="4002480"/>
            <a:ext cx="231120" cy="231120"/>
            <a:chOff x="1748880" y="4002480"/>
            <a:chExt cx="231120" cy="231120"/>
          </a:xfrm>
        </p:grpSpPr>
        <p:sp>
          <p:nvSpPr>
            <p:cNvPr id="5873" name="CustomShape 522"/>
            <p:cNvSpPr/>
            <p:nvPr/>
          </p:nvSpPr>
          <p:spPr>
            <a:xfrm>
              <a:off x="1748880" y="4002480"/>
              <a:ext cx="231120" cy="231120"/>
            </a:xfrm>
            <a:custGeom>
              <a:avLst/>
              <a:gdLst/>
              <a:ahLst/>
              <a:rect l="l" t="t" r="r" b="b"/>
              <a:pathLst>
                <a:path w="19325" h="19326">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style>
            <a:lnRef idx="0"/>
            <a:fillRef idx="0"/>
            <a:effectRef idx="0"/>
            <a:fontRef idx="minor"/>
          </p:style>
        </p:sp>
        <p:sp>
          <p:nvSpPr>
            <p:cNvPr id="5874" name="CustomShape 523"/>
            <p:cNvSpPr/>
            <p:nvPr/>
          </p:nvSpPr>
          <p:spPr>
            <a:xfrm>
              <a:off x="1789920" y="4029480"/>
              <a:ext cx="40320" cy="135720"/>
            </a:xfrm>
            <a:custGeom>
              <a:avLst/>
              <a:gdLst/>
              <a:ahLst/>
              <a:rect l="l" t="t" r="r" b="b"/>
              <a:pathLst>
                <a:path w="3395" h="1136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style>
            <a:lnRef idx="0"/>
            <a:fillRef idx="0"/>
            <a:effectRef idx="0"/>
            <a:fontRef idx="minor"/>
          </p:style>
        </p:sp>
        <p:sp>
          <p:nvSpPr>
            <p:cNvPr id="5875" name="CustomShape 524"/>
            <p:cNvSpPr/>
            <p:nvPr/>
          </p:nvSpPr>
          <p:spPr>
            <a:xfrm>
              <a:off x="1843920" y="4029480"/>
              <a:ext cx="40320" cy="135720"/>
            </a:xfrm>
            <a:custGeom>
              <a:avLst/>
              <a:gdLst/>
              <a:ahLst/>
              <a:rect l="l" t="t" r="r" b="b"/>
              <a:pathLst>
                <a:path w="3395" h="1136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style>
            <a:lnRef idx="0"/>
            <a:fillRef idx="0"/>
            <a:effectRef idx="0"/>
            <a:fontRef idx="minor"/>
          </p:style>
        </p:sp>
        <p:sp>
          <p:nvSpPr>
            <p:cNvPr id="5876" name="CustomShape 525"/>
            <p:cNvSpPr/>
            <p:nvPr/>
          </p:nvSpPr>
          <p:spPr>
            <a:xfrm>
              <a:off x="1898280" y="4029480"/>
              <a:ext cx="40320" cy="135720"/>
            </a:xfrm>
            <a:custGeom>
              <a:avLst/>
              <a:gdLst/>
              <a:ahLst/>
              <a:rect l="l" t="t" r="r" b="b"/>
              <a:pathLst>
                <a:path w="3395" h="1136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style>
            <a:lnRef idx="0"/>
            <a:fillRef idx="0"/>
            <a:effectRef idx="0"/>
            <a:fontRef idx="minor"/>
          </p:style>
        </p:sp>
      </p:grpSp>
      <p:grpSp>
        <p:nvGrpSpPr>
          <p:cNvPr id="5877" name="Group 526"/>
          <p:cNvGrpSpPr/>
          <p:nvPr/>
        </p:nvGrpSpPr>
        <p:grpSpPr>
          <a:xfrm>
            <a:off x="2030400" y="4016520"/>
            <a:ext cx="231120" cy="203040"/>
            <a:chOff x="2030400" y="4016520"/>
            <a:chExt cx="231120" cy="203040"/>
          </a:xfrm>
        </p:grpSpPr>
        <p:sp>
          <p:nvSpPr>
            <p:cNvPr id="5878" name="CustomShape 527"/>
            <p:cNvSpPr/>
            <p:nvPr/>
          </p:nvSpPr>
          <p:spPr>
            <a:xfrm>
              <a:off x="2030400" y="4016520"/>
              <a:ext cx="231120" cy="203040"/>
            </a:xfrm>
            <a:custGeom>
              <a:avLst/>
              <a:gdLst/>
              <a:ahLst/>
              <a:rect l="l" t="t" r="r" b="b"/>
              <a:pathLst>
                <a:path w="19325" h="1698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style>
            <a:lnRef idx="0"/>
            <a:fillRef idx="0"/>
            <a:effectRef idx="0"/>
            <a:fontRef idx="minor"/>
          </p:style>
        </p:sp>
        <p:sp>
          <p:nvSpPr>
            <p:cNvPr id="5879" name="CustomShape 528"/>
            <p:cNvSpPr/>
            <p:nvPr/>
          </p:nvSpPr>
          <p:spPr>
            <a:xfrm>
              <a:off x="2056680" y="4132080"/>
              <a:ext cx="16920" cy="19800"/>
            </a:xfrm>
            <a:custGeom>
              <a:avLst/>
              <a:gdLst/>
              <a:ahLst/>
              <a:rect l="l" t="t" r="r" b="b"/>
              <a:pathLst>
                <a:path w="1456" h="1679">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style>
            <a:lnRef idx="0"/>
            <a:fillRef idx="0"/>
            <a:effectRef idx="0"/>
            <a:fontRef idx="minor"/>
          </p:style>
        </p:sp>
        <p:sp>
          <p:nvSpPr>
            <p:cNvPr id="5880" name="CustomShape 529"/>
            <p:cNvSpPr/>
            <p:nvPr/>
          </p:nvSpPr>
          <p:spPr>
            <a:xfrm>
              <a:off x="2133360" y="4097880"/>
              <a:ext cx="21600" cy="24480"/>
            </a:xfrm>
            <a:custGeom>
              <a:avLst/>
              <a:gdLst/>
              <a:ahLst/>
              <a:rect l="l" t="t" r="r" b="b"/>
              <a:pathLst>
                <a:path w="1843" h="2066">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style>
            <a:lnRef idx="0"/>
            <a:fillRef idx="0"/>
            <a:effectRef idx="0"/>
            <a:fontRef idx="minor"/>
          </p:style>
        </p:sp>
        <p:sp>
          <p:nvSpPr>
            <p:cNvPr id="5881" name="CustomShape 530"/>
            <p:cNvSpPr/>
            <p:nvPr/>
          </p:nvSpPr>
          <p:spPr>
            <a:xfrm>
              <a:off x="2067480" y="4096080"/>
              <a:ext cx="22320" cy="24120"/>
            </a:xfrm>
            <a:custGeom>
              <a:avLst/>
              <a:gdLst/>
              <a:ahLst/>
              <a:rect l="l" t="t" r="r" b="b"/>
              <a:pathLst>
                <a:path w="1891" h="2057">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style>
            <a:lnRef idx="0"/>
            <a:fillRef idx="0"/>
            <a:effectRef idx="0"/>
            <a:fontRef idx="minor"/>
          </p:style>
        </p:sp>
        <p:sp>
          <p:nvSpPr>
            <p:cNvPr id="5882" name="CustomShape 531"/>
            <p:cNvSpPr/>
            <p:nvPr/>
          </p:nvSpPr>
          <p:spPr>
            <a:xfrm>
              <a:off x="2195640" y="4114440"/>
              <a:ext cx="26280" cy="21960"/>
            </a:xfrm>
            <a:custGeom>
              <a:avLst/>
              <a:gdLst/>
              <a:ahLst/>
              <a:rect l="l" t="t" r="r" b="b"/>
              <a:pathLst>
                <a:path w="2235" h="1876">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style>
            <a:lnRef idx="0"/>
            <a:fillRef idx="0"/>
            <a:effectRef idx="0"/>
            <a:fontRef idx="minor"/>
          </p:style>
        </p:sp>
        <p:sp>
          <p:nvSpPr>
            <p:cNvPr id="5883" name="CustomShape 532"/>
            <p:cNvSpPr/>
            <p:nvPr/>
          </p:nvSpPr>
          <p:spPr>
            <a:xfrm>
              <a:off x="2217960" y="4084200"/>
              <a:ext cx="17280" cy="19440"/>
            </a:xfrm>
            <a:custGeom>
              <a:avLst/>
              <a:gdLst/>
              <a:ahLst/>
              <a:rect l="l" t="t" r="r" b="b"/>
              <a:pathLst>
                <a:path w="1480" h="166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style>
            <a:lnRef idx="0"/>
            <a:fillRef idx="0"/>
            <a:effectRef idx="0"/>
            <a:fontRef idx="minor"/>
          </p:style>
        </p:sp>
      </p:grpSp>
      <p:grpSp>
        <p:nvGrpSpPr>
          <p:cNvPr id="5884" name="Group 533"/>
          <p:cNvGrpSpPr/>
          <p:nvPr/>
        </p:nvGrpSpPr>
        <p:grpSpPr>
          <a:xfrm>
            <a:off x="2321280" y="4032360"/>
            <a:ext cx="231120" cy="171360"/>
            <a:chOff x="2321280" y="4032360"/>
            <a:chExt cx="231120" cy="171360"/>
          </a:xfrm>
        </p:grpSpPr>
        <p:sp>
          <p:nvSpPr>
            <p:cNvPr id="5885" name="CustomShape 534"/>
            <p:cNvSpPr/>
            <p:nvPr/>
          </p:nvSpPr>
          <p:spPr>
            <a:xfrm>
              <a:off x="2321280" y="4032360"/>
              <a:ext cx="231120" cy="171360"/>
            </a:xfrm>
            <a:custGeom>
              <a:avLst/>
              <a:gdLst/>
              <a:ahLst/>
              <a:rect l="l" t="t" r="r" b="b"/>
              <a:pathLst>
                <a:path w="19325" h="1433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style>
            <a:lnRef idx="0"/>
            <a:fillRef idx="0"/>
            <a:effectRef idx="0"/>
            <a:fontRef idx="minor"/>
          </p:style>
        </p:sp>
        <p:sp>
          <p:nvSpPr>
            <p:cNvPr id="5886" name="CustomShape 535"/>
            <p:cNvSpPr/>
            <p:nvPr/>
          </p:nvSpPr>
          <p:spPr>
            <a:xfrm>
              <a:off x="2414160" y="4095000"/>
              <a:ext cx="47520" cy="45720"/>
            </a:xfrm>
            <a:custGeom>
              <a:avLst/>
              <a:gdLst/>
              <a:ahLst/>
              <a:rect l="l" t="t" r="r" b="b"/>
              <a:pathLst>
                <a:path w="4002" h="3853">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style>
            <a:lnRef idx="0"/>
            <a:fillRef idx="0"/>
            <a:effectRef idx="0"/>
            <a:fontRef idx="minor"/>
          </p:style>
        </p:sp>
      </p:grpSp>
      <p:grpSp>
        <p:nvGrpSpPr>
          <p:cNvPr id="5887" name="Group 536"/>
          <p:cNvGrpSpPr/>
          <p:nvPr/>
        </p:nvGrpSpPr>
        <p:grpSpPr>
          <a:xfrm>
            <a:off x="2610720" y="4009320"/>
            <a:ext cx="219600" cy="217440"/>
            <a:chOff x="2610720" y="4009320"/>
            <a:chExt cx="219600" cy="217440"/>
          </a:xfrm>
        </p:grpSpPr>
        <p:sp>
          <p:nvSpPr>
            <p:cNvPr id="5888" name="CustomShape 537"/>
            <p:cNvSpPr/>
            <p:nvPr/>
          </p:nvSpPr>
          <p:spPr>
            <a:xfrm>
              <a:off x="2637000" y="4104360"/>
              <a:ext cx="40680" cy="98280"/>
            </a:xfrm>
            <a:custGeom>
              <a:avLst/>
              <a:gdLst/>
              <a:ahLst/>
              <a:rect l="l" t="t" r="r" b="b"/>
              <a:pathLst>
                <a:path w="3437" h="8253">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style>
            <a:lnRef idx="0"/>
            <a:fillRef idx="0"/>
            <a:effectRef idx="0"/>
            <a:fontRef idx="minor"/>
          </p:style>
        </p:sp>
        <p:sp>
          <p:nvSpPr>
            <p:cNvPr id="5889" name="CustomShape 538"/>
            <p:cNvSpPr/>
            <p:nvPr/>
          </p:nvSpPr>
          <p:spPr>
            <a:xfrm>
              <a:off x="2691720" y="4076280"/>
              <a:ext cx="40320" cy="126360"/>
            </a:xfrm>
            <a:custGeom>
              <a:avLst/>
              <a:gdLst/>
              <a:ahLst/>
              <a:rect l="l" t="t" r="r" b="b"/>
              <a:pathLst>
                <a:path w="3397" h="10599">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style>
            <a:lnRef idx="0"/>
            <a:fillRef idx="0"/>
            <a:effectRef idx="0"/>
            <a:fontRef idx="minor"/>
          </p:style>
        </p:sp>
        <p:sp>
          <p:nvSpPr>
            <p:cNvPr id="5890" name="CustomShape 539"/>
            <p:cNvSpPr/>
            <p:nvPr/>
          </p:nvSpPr>
          <p:spPr>
            <a:xfrm>
              <a:off x="2745720" y="4048200"/>
              <a:ext cx="40320" cy="154440"/>
            </a:xfrm>
            <a:custGeom>
              <a:avLst/>
              <a:gdLst/>
              <a:ahLst/>
              <a:rect l="l" t="t" r="r" b="b"/>
              <a:pathLst>
                <a:path w="3398" h="12945">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style>
            <a:lnRef idx="0"/>
            <a:fillRef idx="0"/>
            <a:effectRef idx="0"/>
            <a:fontRef idx="minor"/>
          </p:style>
        </p:sp>
        <p:sp>
          <p:nvSpPr>
            <p:cNvPr id="5891" name="CustomShape 540"/>
            <p:cNvSpPr/>
            <p:nvPr/>
          </p:nvSpPr>
          <p:spPr>
            <a:xfrm>
              <a:off x="2610720" y="4009320"/>
              <a:ext cx="219600" cy="217440"/>
            </a:xfrm>
            <a:custGeom>
              <a:avLst/>
              <a:gdLst/>
              <a:ahLst/>
              <a:rect l="l" t="t" r="r" b="b"/>
              <a:pathLst>
                <a:path w="18383" h="1819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style>
            <a:lnRef idx="0"/>
            <a:fillRef idx="0"/>
            <a:effectRef idx="0"/>
            <a:fontRef idx="minor"/>
          </p:style>
        </p:sp>
      </p:grpSp>
      <p:sp>
        <p:nvSpPr>
          <p:cNvPr id="5892" name="CustomShape 541"/>
          <p:cNvSpPr/>
          <p:nvPr/>
        </p:nvSpPr>
        <p:spPr>
          <a:xfrm>
            <a:off x="2889000" y="4010400"/>
            <a:ext cx="224280" cy="214920"/>
          </a:xfrm>
          <a:custGeom>
            <a:avLst/>
            <a:gdLst/>
            <a:ahLst/>
            <a:rect l="l" t="t" r="r" b="b"/>
            <a:pathLst>
              <a:path w="18772" h="17991">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style>
          <a:lnRef idx="0"/>
          <a:fillRef idx="0"/>
          <a:effectRef idx="0"/>
          <a:fontRef idx="minor"/>
        </p:style>
      </p:sp>
      <p:sp>
        <p:nvSpPr>
          <p:cNvPr id="5893" name="CustomShape 542"/>
          <p:cNvSpPr/>
          <p:nvPr/>
        </p:nvSpPr>
        <p:spPr>
          <a:xfrm>
            <a:off x="3183480" y="4002480"/>
            <a:ext cx="203760" cy="231120"/>
          </a:xfrm>
          <a:custGeom>
            <a:avLst/>
            <a:gdLst/>
            <a:ahLst/>
            <a:rect l="l" t="t" r="r" b="b"/>
            <a:pathLst>
              <a:path w="17058" h="19326">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style>
          <a:lnRef idx="0"/>
          <a:fillRef idx="0"/>
          <a:effectRef idx="0"/>
          <a:fontRef idx="minor"/>
        </p:style>
      </p:sp>
      <p:grpSp>
        <p:nvGrpSpPr>
          <p:cNvPr id="5894" name="Group 543"/>
          <p:cNvGrpSpPr/>
          <p:nvPr/>
        </p:nvGrpSpPr>
        <p:grpSpPr>
          <a:xfrm>
            <a:off x="3457080" y="4002480"/>
            <a:ext cx="231120" cy="231120"/>
            <a:chOff x="3457080" y="4002480"/>
            <a:chExt cx="231120" cy="231120"/>
          </a:xfrm>
        </p:grpSpPr>
        <p:sp>
          <p:nvSpPr>
            <p:cNvPr id="5895" name="CustomShape 544"/>
            <p:cNvSpPr/>
            <p:nvPr/>
          </p:nvSpPr>
          <p:spPr>
            <a:xfrm>
              <a:off x="3566160" y="4029480"/>
              <a:ext cx="60480" cy="60480"/>
            </a:xfrm>
            <a:custGeom>
              <a:avLst/>
              <a:gdLst/>
              <a:ahLst/>
              <a:rect l="l" t="t" r="r" b="b"/>
              <a:pathLst>
                <a:path w="5095" h="5094">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style>
            <a:lnRef idx="0"/>
            <a:fillRef idx="0"/>
            <a:effectRef idx="0"/>
            <a:fontRef idx="minor"/>
          </p:style>
        </p:sp>
        <p:sp>
          <p:nvSpPr>
            <p:cNvPr id="5896" name="CustomShape 545"/>
            <p:cNvSpPr/>
            <p:nvPr/>
          </p:nvSpPr>
          <p:spPr>
            <a:xfrm>
              <a:off x="3487680" y="4002480"/>
              <a:ext cx="176040" cy="231120"/>
            </a:xfrm>
            <a:custGeom>
              <a:avLst/>
              <a:gdLst/>
              <a:ahLst/>
              <a:rect l="l" t="t" r="r" b="b"/>
              <a:pathLst>
                <a:path w="14748" h="19325">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style>
            <a:lnRef idx="0"/>
            <a:fillRef idx="0"/>
            <a:effectRef idx="0"/>
            <a:fontRef idx="minor"/>
          </p:style>
        </p:sp>
        <p:sp>
          <p:nvSpPr>
            <p:cNvPr id="5897" name="CustomShape 546"/>
            <p:cNvSpPr/>
            <p:nvPr/>
          </p:nvSpPr>
          <p:spPr>
            <a:xfrm>
              <a:off x="3457080" y="4083840"/>
              <a:ext cx="26640" cy="13320"/>
            </a:xfrm>
            <a:custGeom>
              <a:avLst/>
              <a:gdLst/>
              <a:ahLst/>
              <a:rect l="l" t="t" r="r" b="b"/>
              <a:pathLst>
                <a:path w="2266" h="1133">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style>
            <a:lnRef idx="0"/>
            <a:fillRef idx="0"/>
            <a:effectRef idx="0"/>
            <a:fontRef idx="minor"/>
          </p:style>
        </p:sp>
        <p:sp>
          <p:nvSpPr>
            <p:cNvPr id="5898" name="CustomShape 547"/>
            <p:cNvSpPr/>
            <p:nvPr/>
          </p:nvSpPr>
          <p:spPr>
            <a:xfrm>
              <a:off x="3458520" y="4038480"/>
              <a:ext cx="23760" cy="22680"/>
            </a:xfrm>
            <a:custGeom>
              <a:avLst/>
              <a:gdLst/>
              <a:ahLst/>
              <a:rect l="l" t="t" r="r" b="b"/>
              <a:pathLst>
                <a:path w="2030" h="1921">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style>
            <a:lnRef idx="0"/>
            <a:fillRef idx="0"/>
            <a:effectRef idx="0"/>
            <a:fontRef idx="minor"/>
          </p:style>
        </p:sp>
        <p:sp>
          <p:nvSpPr>
            <p:cNvPr id="5899" name="CustomShape 548"/>
            <p:cNvSpPr/>
            <p:nvPr/>
          </p:nvSpPr>
          <p:spPr>
            <a:xfrm>
              <a:off x="3458160" y="4119840"/>
              <a:ext cx="24120" cy="22680"/>
            </a:xfrm>
            <a:custGeom>
              <a:avLst/>
              <a:gdLst/>
              <a:ahLst/>
              <a:rect l="l" t="t" r="r" b="b"/>
              <a:pathLst>
                <a:path w="2048" h="1934">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style>
            <a:lnRef idx="0"/>
            <a:fillRef idx="0"/>
            <a:effectRef idx="0"/>
            <a:fontRef idx="minor"/>
          </p:style>
        </p:sp>
        <p:sp>
          <p:nvSpPr>
            <p:cNvPr id="5900" name="CustomShape 549"/>
            <p:cNvSpPr/>
            <p:nvPr/>
          </p:nvSpPr>
          <p:spPr>
            <a:xfrm>
              <a:off x="3661200" y="4083840"/>
              <a:ext cx="26640" cy="13320"/>
            </a:xfrm>
            <a:custGeom>
              <a:avLst/>
              <a:gdLst/>
              <a:ahLst/>
              <a:rect l="l" t="t" r="r" b="b"/>
              <a:pathLst>
                <a:path w="2266" h="1133">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style>
            <a:lnRef idx="0"/>
            <a:fillRef idx="0"/>
            <a:effectRef idx="0"/>
            <a:fontRef idx="minor"/>
          </p:style>
        </p:sp>
        <p:sp>
          <p:nvSpPr>
            <p:cNvPr id="5901" name="CustomShape 550"/>
            <p:cNvSpPr/>
            <p:nvPr/>
          </p:nvSpPr>
          <p:spPr>
            <a:xfrm>
              <a:off x="3660840" y="4038480"/>
              <a:ext cx="25560" cy="22680"/>
            </a:xfrm>
            <a:custGeom>
              <a:avLst/>
              <a:gdLst/>
              <a:ahLst/>
              <a:rect l="l" t="t" r="r" b="b"/>
              <a:pathLst>
                <a:path w="2172" h="1929">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style>
            <a:lnRef idx="0"/>
            <a:fillRef idx="0"/>
            <a:effectRef idx="0"/>
            <a:fontRef idx="minor"/>
          </p:style>
        </p:sp>
        <p:sp>
          <p:nvSpPr>
            <p:cNvPr id="5902" name="CustomShape 551"/>
            <p:cNvSpPr/>
            <p:nvPr/>
          </p:nvSpPr>
          <p:spPr>
            <a:xfrm>
              <a:off x="3662640" y="4119840"/>
              <a:ext cx="25560" cy="22680"/>
            </a:xfrm>
            <a:custGeom>
              <a:avLst/>
              <a:gdLst/>
              <a:ahLst/>
              <a:rect l="l" t="t" r="r" b="b"/>
              <a:pathLst>
                <a:path w="2172" h="1929">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style>
            <a:lnRef idx="0"/>
            <a:fillRef idx="0"/>
            <a:effectRef idx="0"/>
            <a:fontRef idx="minor"/>
          </p:style>
        </p:sp>
      </p:grpSp>
      <p:sp>
        <p:nvSpPr>
          <p:cNvPr id="5903" name="CustomShape 552"/>
          <p:cNvSpPr/>
          <p:nvPr/>
        </p:nvSpPr>
        <p:spPr>
          <a:xfrm>
            <a:off x="3779640" y="4002480"/>
            <a:ext cx="149400" cy="230760"/>
          </a:xfrm>
          <a:custGeom>
            <a:avLst/>
            <a:gdLst/>
            <a:ahLst/>
            <a:rect l="l" t="t" r="r" b="b"/>
            <a:pathLst>
              <a:path w="12526" h="19315">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style>
          <a:lnRef idx="0"/>
          <a:fillRef idx="0"/>
          <a:effectRef idx="0"/>
          <a:fontRef idx="minor"/>
        </p:style>
      </p:sp>
      <p:grpSp>
        <p:nvGrpSpPr>
          <p:cNvPr id="5904" name="Group 553"/>
          <p:cNvGrpSpPr/>
          <p:nvPr/>
        </p:nvGrpSpPr>
        <p:grpSpPr>
          <a:xfrm>
            <a:off x="4018320" y="4004640"/>
            <a:ext cx="238680" cy="226800"/>
            <a:chOff x="4018320" y="4004640"/>
            <a:chExt cx="238680" cy="226800"/>
          </a:xfrm>
        </p:grpSpPr>
        <p:sp>
          <p:nvSpPr>
            <p:cNvPr id="5905" name="CustomShape 554"/>
            <p:cNvSpPr/>
            <p:nvPr/>
          </p:nvSpPr>
          <p:spPr>
            <a:xfrm>
              <a:off x="4018320" y="4004640"/>
              <a:ext cx="238680" cy="226800"/>
            </a:xfrm>
            <a:custGeom>
              <a:avLst/>
              <a:gdLst/>
              <a:ahLst/>
              <a:rect l="l" t="t" r="r" b="b"/>
              <a:pathLst>
                <a:path w="19978" h="18965">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style>
            <a:lnRef idx="0"/>
            <a:fillRef idx="0"/>
            <a:effectRef idx="0"/>
            <a:fontRef idx="minor"/>
          </p:style>
        </p:sp>
        <p:sp>
          <p:nvSpPr>
            <p:cNvPr id="5906" name="CustomShape 555"/>
            <p:cNvSpPr/>
            <p:nvPr/>
          </p:nvSpPr>
          <p:spPr>
            <a:xfrm>
              <a:off x="4059720" y="4034160"/>
              <a:ext cx="167400" cy="167400"/>
            </a:xfrm>
            <a:custGeom>
              <a:avLst/>
              <a:gdLst/>
              <a:ahLst/>
              <a:rect l="l" t="t" r="r" b="b"/>
              <a:pathLst>
                <a:path w="14017" h="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style>
            <a:lnRef idx="0"/>
            <a:fillRef idx="0"/>
            <a:effectRef idx="0"/>
            <a:fontRef idx="minor"/>
          </p:style>
        </p:sp>
        <p:sp>
          <p:nvSpPr>
            <p:cNvPr id="5907" name="CustomShape 556"/>
            <p:cNvSpPr/>
            <p:nvPr/>
          </p:nvSpPr>
          <p:spPr>
            <a:xfrm>
              <a:off x="4118400" y="4060080"/>
              <a:ext cx="50040" cy="115200"/>
            </a:xfrm>
            <a:custGeom>
              <a:avLst/>
              <a:gdLst/>
              <a:ahLst/>
              <a:rect l="l" t="t" r="r" b="b"/>
              <a:pathLst>
                <a:path w="4223" h="966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style>
            <a:lnRef idx="0"/>
            <a:fillRef idx="0"/>
            <a:effectRef idx="0"/>
            <a:fontRef idx="minor"/>
          </p:style>
        </p:sp>
      </p:grpSp>
      <p:grpSp>
        <p:nvGrpSpPr>
          <p:cNvPr id="5908" name="Group 557"/>
          <p:cNvGrpSpPr/>
          <p:nvPr/>
        </p:nvGrpSpPr>
        <p:grpSpPr>
          <a:xfrm>
            <a:off x="4329720" y="3199680"/>
            <a:ext cx="227880" cy="126000"/>
            <a:chOff x="4329720" y="3199680"/>
            <a:chExt cx="227880" cy="126000"/>
          </a:xfrm>
        </p:grpSpPr>
        <p:sp>
          <p:nvSpPr>
            <p:cNvPr id="5909" name="CustomShape 558"/>
            <p:cNvSpPr/>
            <p:nvPr/>
          </p:nvSpPr>
          <p:spPr>
            <a:xfrm>
              <a:off x="4329720" y="3199680"/>
              <a:ext cx="227880" cy="126000"/>
            </a:xfrm>
            <a:custGeom>
              <a:avLst/>
              <a:gdLst/>
              <a:ahLst/>
              <a:rect l="l" t="t" r="r" b="b"/>
              <a:pathLst>
                <a:path w="19060" h="10564">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style>
            <a:lnRef idx="0"/>
            <a:fillRef idx="0"/>
            <a:effectRef idx="0"/>
            <a:fontRef idx="minor"/>
          </p:style>
        </p:sp>
        <p:sp>
          <p:nvSpPr>
            <p:cNvPr id="5910" name="CustomShape 559"/>
            <p:cNvSpPr/>
            <p:nvPr/>
          </p:nvSpPr>
          <p:spPr>
            <a:xfrm>
              <a:off x="4356360" y="3223080"/>
              <a:ext cx="174600" cy="78840"/>
            </a:xfrm>
            <a:custGeom>
              <a:avLst/>
              <a:gdLst/>
              <a:ahLst/>
              <a:rect l="l" t="t" r="r" b="b"/>
              <a:pathLst>
                <a:path w="14618" h="6626">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style>
            <a:lnRef idx="0"/>
            <a:fillRef idx="0"/>
            <a:effectRef idx="0"/>
            <a:fontRef idx="minor"/>
          </p:style>
        </p:sp>
        <p:sp>
          <p:nvSpPr>
            <p:cNvPr id="5911" name="CustomShape 560"/>
            <p:cNvSpPr/>
            <p:nvPr/>
          </p:nvSpPr>
          <p:spPr>
            <a:xfrm>
              <a:off x="4421880" y="3242520"/>
              <a:ext cx="41760" cy="40320"/>
            </a:xfrm>
            <a:custGeom>
              <a:avLst/>
              <a:gdLst/>
              <a:ahLst/>
              <a:rect l="l" t="t" r="r" b="b"/>
              <a:pathLst>
                <a:path w="3528" h="3394">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style>
            <a:lnRef idx="0"/>
            <a:fillRef idx="0"/>
            <a:effectRef idx="0"/>
            <a:fontRef idx="minor"/>
          </p:style>
        </p:sp>
      </p:grpSp>
      <p:grpSp>
        <p:nvGrpSpPr>
          <p:cNvPr id="5912" name="Group 561"/>
          <p:cNvGrpSpPr/>
          <p:nvPr/>
        </p:nvGrpSpPr>
        <p:grpSpPr>
          <a:xfrm>
            <a:off x="4622760" y="3147120"/>
            <a:ext cx="231120" cy="230760"/>
            <a:chOff x="4622760" y="3147120"/>
            <a:chExt cx="231120" cy="230760"/>
          </a:xfrm>
        </p:grpSpPr>
        <p:sp>
          <p:nvSpPr>
            <p:cNvPr id="5913" name="CustomShape 562"/>
            <p:cNvSpPr/>
            <p:nvPr/>
          </p:nvSpPr>
          <p:spPr>
            <a:xfrm>
              <a:off x="4677480" y="3256560"/>
              <a:ext cx="13320" cy="13320"/>
            </a:xfrm>
            <a:custGeom>
              <a:avLst/>
              <a:gdLst/>
              <a:ahLst/>
              <a:rect l="l" t="t" r="r" b="b"/>
              <a:pathLst>
                <a:path w="1133" h="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style>
            <a:lnRef idx="0"/>
            <a:fillRef idx="0"/>
            <a:effectRef idx="0"/>
            <a:fontRef idx="minor"/>
          </p:style>
        </p:sp>
        <p:sp>
          <p:nvSpPr>
            <p:cNvPr id="5914" name="CustomShape 563"/>
            <p:cNvSpPr/>
            <p:nvPr/>
          </p:nvSpPr>
          <p:spPr>
            <a:xfrm>
              <a:off x="4622760" y="3202200"/>
              <a:ext cx="231120" cy="175680"/>
            </a:xfrm>
            <a:custGeom>
              <a:avLst/>
              <a:gdLst/>
              <a:ahLst/>
              <a:rect l="l" t="t" r="r" b="b"/>
              <a:pathLst>
                <a:path w="19325" h="14721">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style>
            <a:lnRef idx="0"/>
            <a:fillRef idx="0"/>
            <a:effectRef idx="0"/>
            <a:fontRef idx="minor"/>
          </p:style>
        </p:sp>
        <p:sp>
          <p:nvSpPr>
            <p:cNvPr id="5915" name="CustomShape 564"/>
            <p:cNvSpPr/>
            <p:nvPr/>
          </p:nvSpPr>
          <p:spPr>
            <a:xfrm>
              <a:off x="4704480" y="3147120"/>
              <a:ext cx="67320" cy="68400"/>
            </a:xfrm>
            <a:custGeom>
              <a:avLst/>
              <a:gdLst/>
              <a:ahLst/>
              <a:rect l="l" t="t" r="r" b="b"/>
              <a:pathLst>
                <a:path w="5662" h="5738">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style>
            <a:lnRef idx="0"/>
            <a:fillRef idx="0"/>
            <a:effectRef idx="0"/>
            <a:fontRef idx="minor"/>
          </p:style>
        </p:sp>
      </p:grpSp>
      <p:grpSp>
        <p:nvGrpSpPr>
          <p:cNvPr id="5916" name="Group 565"/>
          <p:cNvGrpSpPr/>
          <p:nvPr/>
        </p:nvGrpSpPr>
        <p:grpSpPr>
          <a:xfrm>
            <a:off x="4894560" y="3147120"/>
            <a:ext cx="240120" cy="231120"/>
            <a:chOff x="4894560" y="3147120"/>
            <a:chExt cx="240120" cy="231120"/>
          </a:xfrm>
        </p:grpSpPr>
        <p:sp>
          <p:nvSpPr>
            <p:cNvPr id="5917" name="CustomShape 566"/>
            <p:cNvSpPr/>
            <p:nvPr/>
          </p:nvSpPr>
          <p:spPr>
            <a:xfrm>
              <a:off x="4959720" y="3243600"/>
              <a:ext cx="72000" cy="70560"/>
            </a:xfrm>
            <a:custGeom>
              <a:avLst/>
              <a:gdLst/>
              <a:ahLst/>
              <a:rect l="l" t="t" r="r" b="b"/>
              <a:pathLst>
                <a:path w="6049" h="5936">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style>
            <a:lnRef idx="0"/>
            <a:fillRef idx="0"/>
            <a:effectRef idx="0"/>
            <a:fontRef idx="minor"/>
          </p:style>
        </p:sp>
        <p:sp>
          <p:nvSpPr>
            <p:cNvPr id="5918" name="CustomShape 567"/>
            <p:cNvSpPr/>
            <p:nvPr/>
          </p:nvSpPr>
          <p:spPr>
            <a:xfrm>
              <a:off x="5017320" y="3205440"/>
              <a:ext cx="24120" cy="22680"/>
            </a:xfrm>
            <a:custGeom>
              <a:avLst/>
              <a:gdLst/>
              <a:ahLst/>
              <a:rect l="l" t="t" r="r" b="b"/>
              <a:pathLst>
                <a:path w="2042" h="1933">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style>
            <a:lnRef idx="0"/>
            <a:fillRef idx="0"/>
            <a:effectRef idx="0"/>
            <a:fontRef idx="minor"/>
          </p:style>
        </p:sp>
        <p:sp>
          <p:nvSpPr>
            <p:cNvPr id="5919" name="CustomShape 568"/>
            <p:cNvSpPr/>
            <p:nvPr/>
          </p:nvSpPr>
          <p:spPr>
            <a:xfrm>
              <a:off x="5046120" y="3234240"/>
              <a:ext cx="24120" cy="22680"/>
            </a:xfrm>
            <a:custGeom>
              <a:avLst/>
              <a:gdLst/>
              <a:ahLst/>
              <a:rect l="l" t="t" r="r" b="b"/>
              <a:pathLst>
                <a:path w="2045" h="193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style>
            <a:lnRef idx="0"/>
            <a:fillRef idx="0"/>
            <a:effectRef idx="0"/>
            <a:fontRef idx="minor"/>
          </p:style>
        </p:sp>
        <p:sp>
          <p:nvSpPr>
            <p:cNvPr id="5920" name="CustomShape 569"/>
            <p:cNvSpPr/>
            <p:nvPr/>
          </p:nvSpPr>
          <p:spPr>
            <a:xfrm>
              <a:off x="4894560" y="3147120"/>
              <a:ext cx="240120" cy="231120"/>
            </a:xfrm>
            <a:custGeom>
              <a:avLst/>
              <a:gdLst/>
              <a:ahLst/>
              <a:rect l="l" t="t" r="r" b="b"/>
              <a:pathLst>
                <a:path w="20086" h="1932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style>
            <a:lnRef idx="0"/>
            <a:fillRef idx="0"/>
            <a:effectRef idx="0"/>
            <a:fontRef idx="minor"/>
          </p:style>
        </p:sp>
      </p:grpSp>
      <p:grpSp>
        <p:nvGrpSpPr>
          <p:cNvPr id="5921" name="Group 570"/>
          <p:cNvGrpSpPr/>
          <p:nvPr/>
        </p:nvGrpSpPr>
        <p:grpSpPr>
          <a:xfrm>
            <a:off x="5182920" y="3158280"/>
            <a:ext cx="227160" cy="209160"/>
            <a:chOff x="5182920" y="3158280"/>
            <a:chExt cx="227160" cy="209160"/>
          </a:xfrm>
        </p:grpSpPr>
        <p:sp>
          <p:nvSpPr>
            <p:cNvPr id="5922" name="CustomShape 571"/>
            <p:cNvSpPr/>
            <p:nvPr/>
          </p:nvSpPr>
          <p:spPr>
            <a:xfrm>
              <a:off x="5182920" y="3158280"/>
              <a:ext cx="227160" cy="209160"/>
            </a:xfrm>
            <a:custGeom>
              <a:avLst/>
              <a:gdLst/>
              <a:ahLst/>
              <a:rect l="l" t="t" r="r" b="b"/>
              <a:pathLst>
                <a:path w="19005" h="175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style>
            <a:lnRef idx="0"/>
            <a:fillRef idx="0"/>
            <a:effectRef idx="0"/>
            <a:fontRef idx="minor"/>
          </p:style>
        </p:sp>
        <p:sp>
          <p:nvSpPr>
            <p:cNvPr id="5923" name="CustomShape 572"/>
            <p:cNvSpPr/>
            <p:nvPr/>
          </p:nvSpPr>
          <p:spPr>
            <a:xfrm>
              <a:off x="5238000" y="3240360"/>
              <a:ext cx="113400" cy="78480"/>
            </a:xfrm>
            <a:custGeom>
              <a:avLst/>
              <a:gdLst/>
              <a:ahLst/>
              <a:rect l="l" t="t" r="r" b="b"/>
              <a:pathLst>
                <a:path w="9512" h="657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style>
            <a:lnRef idx="0"/>
            <a:fillRef idx="0"/>
            <a:effectRef idx="0"/>
            <a:fontRef idx="minor"/>
          </p:style>
        </p:sp>
        <p:sp>
          <p:nvSpPr>
            <p:cNvPr id="5924" name="CustomShape 573"/>
            <p:cNvSpPr/>
            <p:nvPr/>
          </p:nvSpPr>
          <p:spPr>
            <a:xfrm>
              <a:off x="5274720" y="3262680"/>
              <a:ext cx="43560" cy="13320"/>
            </a:xfrm>
            <a:custGeom>
              <a:avLst/>
              <a:gdLst/>
              <a:ahLst/>
              <a:rect l="l" t="t" r="r" b="b"/>
              <a:pathLst>
                <a:path w="3661" h="1134">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style>
            <a:lnRef idx="0"/>
            <a:fillRef idx="0"/>
            <a:effectRef idx="0"/>
            <a:fontRef idx="minor"/>
          </p:style>
        </p:sp>
        <p:sp>
          <p:nvSpPr>
            <p:cNvPr id="5925" name="CustomShape 574"/>
            <p:cNvSpPr/>
            <p:nvPr/>
          </p:nvSpPr>
          <p:spPr>
            <a:xfrm>
              <a:off x="5262120" y="3283200"/>
              <a:ext cx="68760" cy="13320"/>
            </a:xfrm>
            <a:custGeom>
              <a:avLst/>
              <a:gdLst/>
              <a:ahLst/>
              <a:rect l="l" t="t" r="r" b="b"/>
              <a:pathLst>
                <a:path w="5774" h="1133">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style>
            <a:lnRef idx="0"/>
            <a:fillRef idx="0"/>
            <a:effectRef idx="0"/>
            <a:fontRef idx="minor"/>
          </p:style>
        </p:sp>
      </p:grpSp>
      <p:grpSp>
        <p:nvGrpSpPr>
          <p:cNvPr id="5926" name="Group 575"/>
          <p:cNvGrpSpPr/>
          <p:nvPr/>
        </p:nvGrpSpPr>
        <p:grpSpPr>
          <a:xfrm>
            <a:off x="5499360" y="3147120"/>
            <a:ext cx="162360" cy="231120"/>
            <a:chOff x="5499360" y="3147120"/>
            <a:chExt cx="162360" cy="231120"/>
          </a:xfrm>
        </p:grpSpPr>
        <p:sp>
          <p:nvSpPr>
            <p:cNvPr id="5927" name="CustomShape 576"/>
            <p:cNvSpPr/>
            <p:nvPr/>
          </p:nvSpPr>
          <p:spPr>
            <a:xfrm>
              <a:off x="5499360" y="3147120"/>
              <a:ext cx="162360" cy="231120"/>
            </a:xfrm>
            <a:custGeom>
              <a:avLst/>
              <a:gdLst/>
              <a:ahLst/>
              <a:rect l="l" t="t" r="r" b="b"/>
              <a:pathLst>
                <a:path w="13588" h="19326">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style>
            <a:lnRef idx="0"/>
            <a:fillRef idx="0"/>
            <a:effectRef idx="0"/>
            <a:fontRef idx="minor"/>
          </p:style>
        </p:sp>
        <p:sp>
          <p:nvSpPr>
            <p:cNvPr id="5928" name="CustomShape 577"/>
            <p:cNvSpPr/>
            <p:nvPr/>
          </p:nvSpPr>
          <p:spPr>
            <a:xfrm>
              <a:off x="5556600" y="3345480"/>
              <a:ext cx="47880" cy="13320"/>
            </a:xfrm>
            <a:custGeom>
              <a:avLst/>
              <a:gdLst/>
              <a:ahLst/>
              <a:rect l="l" t="t" r="r" b="b"/>
              <a:pathLst>
                <a:path w="4041" h="1133">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style>
            <a:lnRef idx="0"/>
            <a:fillRef idx="0"/>
            <a:effectRef idx="0"/>
            <a:fontRef idx="minor"/>
          </p:style>
        </p:sp>
      </p:grpSp>
      <p:sp>
        <p:nvSpPr>
          <p:cNvPr id="5929" name="CustomShape 578"/>
          <p:cNvSpPr/>
          <p:nvPr/>
        </p:nvSpPr>
        <p:spPr>
          <a:xfrm>
            <a:off x="5767200" y="3147120"/>
            <a:ext cx="189360" cy="231120"/>
          </a:xfrm>
          <a:custGeom>
            <a:avLst/>
            <a:gdLst/>
            <a:ahLst/>
            <a:rect l="l" t="t" r="r" b="b"/>
            <a:pathLst>
              <a:path w="15853" h="19326">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style>
          <a:lnRef idx="0"/>
          <a:fillRef idx="0"/>
          <a:effectRef idx="0"/>
          <a:fontRef idx="minor"/>
        </p:style>
      </p:sp>
      <p:sp>
        <p:nvSpPr>
          <p:cNvPr id="5930" name="CustomShape 579"/>
          <p:cNvSpPr/>
          <p:nvPr/>
        </p:nvSpPr>
        <p:spPr>
          <a:xfrm>
            <a:off x="6034680" y="3154320"/>
            <a:ext cx="231120" cy="216360"/>
          </a:xfrm>
          <a:custGeom>
            <a:avLst/>
            <a:gdLst/>
            <a:ahLst/>
            <a:rect l="l" t="t" r="r" b="b"/>
            <a:pathLst>
              <a:path w="19326" h="18118">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style>
          <a:lnRef idx="0"/>
          <a:fillRef idx="0"/>
          <a:effectRef idx="0"/>
          <a:fontRef idx="minor"/>
        </p:style>
      </p:sp>
      <p:sp>
        <p:nvSpPr>
          <p:cNvPr id="5931" name="CustomShape 580"/>
          <p:cNvSpPr/>
          <p:nvPr/>
        </p:nvSpPr>
        <p:spPr>
          <a:xfrm>
            <a:off x="6323400" y="3154320"/>
            <a:ext cx="231120" cy="216360"/>
          </a:xfrm>
          <a:custGeom>
            <a:avLst/>
            <a:gdLst/>
            <a:ahLst/>
            <a:rect l="l" t="t" r="r" b="b"/>
            <a:pathLst>
              <a:path w="19326" h="18118">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style>
          <a:lnRef idx="0"/>
          <a:fillRef idx="0"/>
          <a:effectRef idx="0"/>
          <a:fontRef idx="minor"/>
        </p:style>
      </p:sp>
      <p:grpSp>
        <p:nvGrpSpPr>
          <p:cNvPr id="5932" name="Group 581"/>
          <p:cNvGrpSpPr/>
          <p:nvPr/>
        </p:nvGrpSpPr>
        <p:grpSpPr>
          <a:xfrm>
            <a:off x="6604200" y="3147480"/>
            <a:ext cx="230400" cy="230400"/>
            <a:chOff x="6604200" y="3147480"/>
            <a:chExt cx="230400" cy="230400"/>
          </a:xfrm>
        </p:grpSpPr>
        <p:sp>
          <p:nvSpPr>
            <p:cNvPr id="5933" name="CustomShape 582"/>
            <p:cNvSpPr/>
            <p:nvPr/>
          </p:nvSpPr>
          <p:spPr>
            <a:xfrm>
              <a:off x="6682320" y="3224520"/>
              <a:ext cx="74880" cy="70560"/>
            </a:xfrm>
            <a:custGeom>
              <a:avLst/>
              <a:gdLst/>
              <a:ahLst/>
              <a:rect l="l" t="t" r="r" b="b"/>
              <a:pathLst>
                <a:path w="6275" h="5931">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style>
            <a:lnRef idx="0"/>
            <a:fillRef idx="0"/>
            <a:effectRef idx="0"/>
            <a:fontRef idx="minor"/>
          </p:style>
        </p:sp>
        <p:sp>
          <p:nvSpPr>
            <p:cNvPr id="5934" name="CustomShape 583"/>
            <p:cNvSpPr/>
            <p:nvPr/>
          </p:nvSpPr>
          <p:spPr>
            <a:xfrm>
              <a:off x="6604200" y="3147480"/>
              <a:ext cx="230400" cy="230400"/>
            </a:xfrm>
            <a:custGeom>
              <a:avLst/>
              <a:gdLst/>
              <a:ahLst/>
              <a:rect l="l" t="t" r="r" b="b"/>
              <a:pathLst>
                <a:path w="19286" h="19274">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style>
            <a:lnRef idx="0"/>
            <a:fillRef idx="0"/>
            <a:effectRef idx="0"/>
            <a:fontRef idx="minor"/>
          </p:style>
        </p:sp>
      </p:grpSp>
      <p:grpSp>
        <p:nvGrpSpPr>
          <p:cNvPr id="5935" name="Group 584"/>
          <p:cNvGrpSpPr/>
          <p:nvPr/>
        </p:nvGrpSpPr>
        <p:grpSpPr>
          <a:xfrm>
            <a:off x="6889680" y="3147120"/>
            <a:ext cx="231120" cy="231120"/>
            <a:chOff x="6889680" y="3147120"/>
            <a:chExt cx="231120" cy="231120"/>
          </a:xfrm>
        </p:grpSpPr>
        <p:sp>
          <p:nvSpPr>
            <p:cNvPr id="5936" name="CustomShape 585"/>
            <p:cNvSpPr/>
            <p:nvPr/>
          </p:nvSpPr>
          <p:spPr>
            <a:xfrm>
              <a:off x="6889680" y="3174480"/>
              <a:ext cx="231120" cy="203760"/>
            </a:xfrm>
            <a:custGeom>
              <a:avLst/>
              <a:gdLst/>
              <a:ahLst/>
              <a:rect l="l" t="t" r="r" b="b"/>
              <a:pathLst>
                <a:path w="19325" h="17064">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style>
            <a:lnRef idx="0"/>
            <a:fillRef idx="0"/>
            <a:effectRef idx="0"/>
            <a:fontRef idx="minor"/>
          </p:style>
        </p:sp>
        <p:sp>
          <p:nvSpPr>
            <p:cNvPr id="5937" name="CustomShape 586"/>
            <p:cNvSpPr/>
            <p:nvPr/>
          </p:nvSpPr>
          <p:spPr>
            <a:xfrm>
              <a:off x="6971400" y="3147120"/>
              <a:ext cx="13320" cy="26640"/>
            </a:xfrm>
            <a:custGeom>
              <a:avLst/>
              <a:gdLst/>
              <a:ahLst/>
              <a:rect l="l" t="t" r="r" b="b"/>
              <a:pathLst>
                <a:path w="1133" h="2266">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style>
            <a:lnRef idx="0"/>
            <a:fillRef idx="0"/>
            <a:effectRef idx="0"/>
            <a:fontRef idx="minor"/>
          </p:style>
        </p:sp>
        <p:sp>
          <p:nvSpPr>
            <p:cNvPr id="5938" name="CustomShape 587"/>
            <p:cNvSpPr/>
            <p:nvPr/>
          </p:nvSpPr>
          <p:spPr>
            <a:xfrm>
              <a:off x="7025400" y="3147120"/>
              <a:ext cx="13320" cy="26640"/>
            </a:xfrm>
            <a:custGeom>
              <a:avLst/>
              <a:gdLst/>
              <a:ahLst/>
              <a:rect l="l" t="t" r="r" b="b"/>
              <a:pathLst>
                <a:path w="1133" h="2266">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style>
            <a:lnRef idx="0"/>
            <a:fillRef idx="0"/>
            <a:effectRef idx="0"/>
            <a:fontRef idx="minor"/>
          </p:style>
        </p:sp>
        <p:sp>
          <p:nvSpPr>
            <p:cNvPr id="5939" name="CustomShape 588"/>
            <p:cNvSpPr/>
            <p:nvPr/>
          </p:nvSpPr>
          <p:spPr>
            <a:xfrm>
              <a:off x="7066080" y="3160800"/>
              <a:ext cx="13320" cy="26640"/>
            </a:xfrm>
            <a:custGeom>
              <a:avLst/>
              <a:gdLst/>
              <a:ahLst/>
              <a:rect l="l" t="t" r="r" b="b"/>
              <a:pathLst>
                <a:path w="1133" h="2265">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style>
            <a:lnRef idx="0"/>
            <a:fillRef idx="0"/>
            <a:effectRef idx="0"/>
            <a:fontRef idx="minor"/>
          </p:style>
        </p:sp>
        <p:sp>
          <p:nvSpPr>
            <p:cNvPr id="5940" name="CustomShape 589"/>
            <p:cNvSpPr/>
            <p:nvPr/>
          </p:nvSpPr>
          <p:spPr>
            <a:xfrm>
              <a:off x="6930720" y="3160800"/>
              <a:ext cx="13320" cy="26640"/>
            </a:xfrm>
            <a:custGeom>
              <a:avLst/>
              <a:gdLst/>
              <a:ahLst/>
              <a:rect l="l" t="t" r="r" b="b"/>
              <a:pathLst>
                <a:path w="1133" h="2265">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style>
            <a:lnRef idx="0"/>
            <a:fillRef idx="0"/>
            <a:effectRef idx="0"/>
            <a:fontRef idx="minor"/>
          </p:style>
        </p:sp>
      </p:grpSp>
      <p:sp>
        <p:nvSpPr>
          <p:cNvPr id="5941" name="CustomShape 590"/>
          <p:cNvSpPr/>
          <p:nvPr/>
        </p:nvSpPr>
        <p:spPr>
          <a:xfrm>
            <a:off x="4326480" y="3439080"/>
            <a:ext cx="234720" cy="218160"/>
          </a:xfrm>
          <a:custGeom>
            <a:avLst/>
            <a:gdLst/>
            <a:ahLst/>
            <a:rect l="l" t="t" r="r" b="b"/>
            <a:pathLst>
              <a:path w="19655" h="18246">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style>
          <a:lnRef idx="0"/>
          <a:fillRef idx="0"/>
          <a:effectRef idx="0"/>
          <a:fontRef idx="minor"/>
        </p:style>
      </p:sp>
      <p:grpSp>
        <p:nvGrpSpPr>
          <p:cNvPr id="5942" name="Group 591"/>
          <p:cNvGrpSpPr/>
          <p:nvPr/>
        </p:nvGrpSpPr>
        <p:grpSpPr>
          <a:xfrm>
            <a:off x="4622040" y="3432600"/>
            <a:ext cx="232200" cy="231120"/>
            <a:chOff x="4622040" y="3432600"/>
            <a:chExt cx="232200" cy="231120"/>
          </a:xfrm>
        </p:grpSpPr>
        <p:sp>
          <p:nvSpPr>
            <p:cNvPr id="5943" name="CustomShape 592"/>
            <p:cNvSpPr/>
            <p:nvPr/>
          </p:nvSpPr>
          <p:spPr>
            <a:xfrm>
              <a:off x="4729680" y="3472920"/>
              <a:ext cx="69840" cy="67320"/>
            </a:xfrm>
            <a:custGeom>
              <a:avLst/>
              <a:gdLst/>
              <a:ahLst/>
              <a:rect l="l" t="t" r="r" b="b"/>
              <a:pathLst>
                <a:path w="5870" h="5661">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style>
            <a:lnRef idx="0"/>
            <a:fillRef idx="0"/>
            <a:effectRef idx="0"/>
            <a:fontRef idx="minor"/>
          </p:style>
        </p:sp>
        <p:sp>
          <p:nvSpPr>
            <p:cNvPr id="5944" name="CustomShape 593"/>
            <p:cNvSpPr/>
            <p:nvPr/>
          </p:nvSpPr>
          <p:spPr>
            <a:xfrm>
              <a:off x="4784040" y="3527280"/>
              <a:ext cx="70200" cy="67320"/>
            </a:xfrm>
            <a:custGeom>
              <a:avLst/>
              <a:gdLst/>
              <a:ahLst/>
              <a:rect l="l" t="t" r="r" b="b"/>
              <a:pathLst>
                <a:path w="5910" h="5662">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style>
            <a:lnRef idx="0"/>
            <a:fillRef idx="0"/>
            <a:effectRef idx="0"/>
            <a:fontRef idx="minor"/>
          </p:style>
        </p:sp>
        <p:sp>
          <p:nvSpPr>
            <p:cNvPr id="5945" name="CustomShape 594"/>
            <p:cNvSpPr/>
            <p:nvPr/>
          </p:nvSpPr>
          <p:spPr>
            <a:xfrm>
              <a:off x="4622040" y="3432600"/>
              <a:ext cx="196200" cy="231120"/>
            </a:xfrm>
            <a:custGeom>
              <a:avLst/>
              <a:gdLst/>
              <a:ahLst/>
              <a:rect l="l" t="t" r="r" b="b"/>
              <a:pathLst>
                <a:path w="16414" h="19326">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style>
            <a:lnRef idx="0"/>
            <a:fillRef idx="0"/>
            <a:effectRef idx="0"/>
            <a:fontRef idx="minor"/>
          </p:style>
        </p:sp>
      </p:grpSp>
      <p:sp>
        <p:nvSpPr>
          <p:cNvPr id="5946" name="CustomShape 595"/>
          <p:cNvSpPr/>
          <p:nvPr/>
        </p:nvSpPr>
        <p:spPr>
          <a:xfrm>
            <a:off x="4899240" y="3455280"/>
            <a:ext cx="231120" cy="185760"/>
          </a:xfrm>
          <a:custGeom>
            <a:avLst/>
            <a:gdLst/>
            <a:ahLst/>
            <a:rect l="l" t="t" r="r" b="b"/>
            <a:pathLst>
              <a:path w="19325" h="15563">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style>
          <a:lnRef idx="0"/>
          <a:fillRef idx="0"/>
          <a:effectRef idx="0"/>
          <a:fontRef idx="minor"/>
        </p:style>
      </p:sp>
      <p:sp>
        <p:nvSpPr>
          <p:cNvPr id="5947" name="CustomShape 596"/>
          <p:cNvSpPr/>
          <p:nvPr/>
        </p:nvSpPr>
        <p:spPr>
          <a:xfrm>
            <a:off x="5181120" y="3478680"/>
            <a:ext cx="231120" cy="138960"/>
          </a:xfrm>
          <a:custGeom>
            <a:avLst/>
            <a:gdLst/>
            <a:ahLst/>
            <a:rect l="l" t="t" r="r" b="b"/>
            <a:pathLst>
              <a:path w="19328" h="1163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style>
          <a:lnRef idx="0"/>
          <a:fillRef idx="0"/>
          <a:effectRef idx="0"/>
          <a:fontRef idx="minor"/>
        </p:style>
      </p:sp>
      <p:grpSp>
        <p:nvGrpSpPr>
          <p:cNvPr id="5948" name="Group 597"/>
          <p:cNvGrpSpPr/>
          <p:nvPr/>
        </p:nvGrpSpPr>
        <p:grpSpPr>
          <a:xfrm>
            <a:off x="5464800" y="3432600"/>
            <a:ext cx="231480" cy="231120"/>
            <a:chOff x="5464800" y="3432600"/>
            <a:chExt cx="231480" cy="231120"/>
          </a:xfrm>
        </p:grpSpPr>
        <p:sp>
          <p:nvSpPr>
            <p:cNvPr id="5949" name="CustomShape 598"/>
            <p:cNvSpPr/>
            <p:nvPr/>
          </p:nvSpPr>
          <p:spPr>
            <a:xfrm>
              <a:off x="5509800" y="3477240"/>
              <a:ext cx="141480" cy="141480"/>
            </a:xfrm>
            <a:custGeom>
              <a:avLst/>
              <a:gdLst/>
              <a:ahLst/>
              <a:rect l="l" t="t" r="r" b="b"/>
              <a:pathLst>
                <a:path w="11852" h="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style>
            <a:lnRef idx="0"/>
            <a:fillRef idx="0"/>
            <a:effectRef idx="0"/>
            <a:fontRef idx="minor"/>
          </p:style>
        </p:sp>
        <p:sp>
          <p:nvSpPr>
            <p:cNvPr id="5950" name="CustomShape 599"/>
            <p:cNvSpPr/>
            <p:nvPr/>
          </p:nvSpPr>
          <p:spPr>
            <a:xfrm>
              <a:off x="5464800" y="3432600"/>
              <a:ext cx="231480" cy="231120"/>
            </a:xfrm>
            <a:custGeom>
              <a:avLst/>
              <a:gdLst/>
              <a:ahLst/>
              <a:rect l="l" t="t" r="r" b="b"/>
              <a:pathLst>
                <a:path w="19380" h="19327">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style>
            <a:lnRef idx="0"/>
            <a:fillRef idx="0"/>
            <a:effectRef idx="0"/>
            <a:fontRef idx="minor"/>
          </p:style>
        </p:sp>
      </p:grpSp>
      <p:grpSp>
        <p:nvGrpSpPr>
          <p:cNvPr id="5951" name="Group 600"/>
          <p:cNvGrpSpPr/>
          <p:nvPr/>
        </p:nvGrpSpPr>
        <p:grpSpPr>
          <a:xfrm>
            <a:off x="5804280" y="3432240"/>
            <a:ext cx="115560" cy="231480"/>
            <a:chOff x="5804280" y="3432240"/>
            <a:chExt cx="115560" cy="231480"/>
          </a:xfrm>
        </p:grpSpPr>
        <p:sp>
          <p:nvSpPr>
            <p:cNvPr id="5952" name="CustomShape 601"/>
            <p:cNvSpPr/>
            <p:nvPr/>
          </p:nvSpPr>
          <p:spPr>
            <a:xfrm>
              <a:off x="5831280" y="3472560"/>
              <a:ext cx="60840" cy="162000"/>
            </a:xfrm>
            <a:custGeom>
              <a:avLst/>
              <a:gdLst/>
              <a:ahLst/>
              <a:rect l="l" t="t" r="r" b="b"/>
              <a:pathLst>
                <a:path w="5110" h="13577">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style>
            <a:lnRef idx="0"/>
            <a:fillRef idx="0"/>
            <a:effectRef idx="0"/>
            <a:fontRef idx="minor"/>
          </p:style>
        </p:sp>
        <p:sp>
          <p:nvSpPr>
            <p:cNvPr id="5953" name="CustomShape 602"/>
            <p:cNvSpPr/>
            <p:nvPr/>
          </p:nvSpPr>
          <p:spPr>
            <a:xfrm>
              <a:off x="5804280" y="3432240"/>
              <a:ext cx="115560" cy="231480"/>
            </a:xfrm>
            <a:custGeom>
              <a:avLst/>
              <a:gdLst/>
              <a:ahLst/>
              <a:rect l="l" t="t" r="r" b="b"/>
              <a:pathLst>
                <a:path w="9670" h="19368">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style>
            <a:lnRef idx="0"/>
            <a:fillRef idx="0"/>
            <a:effectRef idx="0"/>
            <a:fontRef idx="minor"/>
          </p:style>
        </p:sp>
      </p:grpSp>
      <p:grpSp>
        <p:nvGrpSpPr>
          <p:cNvPr id="5954" name="Group 603"/>
          <p:cNvGrpSpPr/>
          <p:nvPr/>
        </p:nvGrpSpPr>
        <p:grpSpPr>
          <a:xfrm>
            <a:off x="6035040" y="3432960"/>
            <a:ext cx="230040" cy="230040"/>
            <a:chOff x="6035040" y="3432960"/>
            <a:chExt cx="230040" cy="230040"/>
          </a:xfrm>
        </p:grpSpPr>
        <p:sp>
          <p:nvSpPr>
            <p:cNvPr id="5955" name="CustomShape 604"/>
            <p:cNvSpPr/>
            <p:nvPr/>
          </p:nvSpPr>
          <p:spPr>
            <a:xfrm>
              <a:off x="6103080" y="3501000"/>
              <a:ext cx="97920" cy="93960"/>
            </a:xfrm>
            <a:custGeom>
              <a:avLst/>
              <a:gdLst/>
              <a:ahLst/>
              <a:rect l="l" t="t" r="r" b="b"/>
              <a:pathLst>
                <a:path w="8205" h="789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style>
            <a:lnRef idx="0"/>
            <a:fillRef idx="0"/>
            <a:effectRef idx="0"/>
            <a:fontRef idx="minor"/>
          </p:style>
        </p:sp>
        <p:sp>
          <p:nvSpPr>
            <p:cNvPr id="5956" name="CustomShape 605"/>
            <p:cNvSpPr/>
            <p:nvPr/>
          </p:nvSpPr>
          <p:spPr>
            <a:xfrm>
              <a:off x="6035040" y="3432960"/>
              <a:ext cx="230040" cy="230040"/>
            </a:xfrm>
            <a:custGeom>
              <a:avLst/>
              <a:gdLst/>
              <a:ahLst/>
              <a:rect l="l" t="t" r="r" b="b"/>
              <a:pathLst>
                <a:path w="19259" h="19253">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style>
            <a:lnRef idx="0"/>
            <a:fillRef idx="0"/>
            <a:effectRef idx="0"/>
            <a:fontRef idx="minor"/>
          </p:style>
        </p:sp>
      </p:grpSp>
      <p:sp>
        <p:nvSpPr>
          <p:cNvPr id="5957" name="CustomShape 606"/>
          <p:cNvSpPr/>
          <p:nvPr/>
        </p:nvSpPr>
        <p:spPr>
          <a:xfrm>
            <a:off x="6323400" y="3445920"/>
            <a:ext cx="231120" cy="204120"/>
          </a:xfrm>
          <a:custGeom>
            <a:avLst/>
            <a:gdLst/>
            <a:ahLst/>
            <a:rect l="l" t="t" r="r" b="b"/>
            <a:pathLst>
              <a:path w="19326" h="17074">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style>
          <a:lnRef idx="0"/>
          <a:fillRef idx="0"/>
          <a:effectRef idx="0"/>
          <a:fontRef idx="minor"/>
        </p:style>
      </p:sp>
      <p:grpSp>
        <p:nvGrpSpPr>
          <p:cNvPr id="5958" name="Group 607"/>
          <p:cNvGrpSpPr/>
          <p:nvPr/>
        </p:nvGrpSpPr>
        <p:grpSpPr>
          <a:xfrm>
            <a:off x="6603480" y="3452760"/>
            <a:ext cx="232200" cy="190440"/>
            <a:chOff x="6603480" y="3452760"/>
            <a:chExt cx="232200" cy="190440"/>
          </a:xfrm>
        </p:grpSpPr>
        <p:sp>
          <p:nvSpPr>
            <p:cNvPr id="5959" name="CustomShape 608"/>
            <p:cNvSpPr/>
            <p:nvPr/>
          </p:nvSpPr>
          <p:spPr>
            <a:xfrm>
              <a:off x="6658920" y="3452760"/>
              <a:ext cx="54000" cy="68400"/>
            </a:xfrm>
            <a:custGeom>
              <a:avLst/>
              <a:gdLst/>
              <a:ahLst/>
              <a:rect l="l" t="t" r="r" b="b"/>
              <a:pathLst>
                <a:path w="4530" h="5753">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style>
            <a:lnRef idx="0"/>
            <a:fillRef idx="0"/>
            <a:effectRef idx="0"/>
            <a:fontRef idx="minor"/>
          </p:style>
        </p:sp>
        <p:sp>
          <p:nvSpPr>
            <p:cNvPr id="5960" name="CustomShape 609"/>
            <p:cNvSpPr/>
            <p:nvPr/>
          </p:nvSpPr>
          <p:spPr>
            <a:xfrm>
              <a:off x="6603480" y="3509640"/>
              <a:ext cx="59040" cy="64800"/>
            </a:xfrm>
            <a:custGeom>
              <a:avLst/>
              <a:gdLst/>
              <a:ahLst/>
              <a:rect l="l" t="t" r="r" b="b"/>
              <a:pathLst>
                <a:path w="4977" h="5458">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style>
            <a:lnRef idx="0"/>
            <a:fillRef idx="0"/>
            <a:effectRef idx="0"/>
            <a:fontRef idx="minor"/>
          </p:style>
        </p:sp>
        <p:sp>
          <p:nvSpPr>
            <p:cNvPr id="5961" name="CustomShape 610"/>
            <p:cNvSpPr/>
            <p:nvPr/>
          </p:nvSpPr>
          <p:spPr>
            <a:xfrm>
              <a:off x="6726600" y="3452760"/>
              <a:ext cx="54000" cy="68400"/>
            </a:xfrm>
            <a:custGeom>
              <a:avLst/>
              <a:gdLst/>
              <a:ahLst/>
              <a:rect l="l" t="t" r="r" b="b"/>
              <a:pathLst>
                <a:path w="4531" h="5753">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style>
            <a:lnRef idx="0"/>
            <a:fillRef idx="0"/>
            <a:effectRef idx="0"/>
            <a:fontRef idx="minor"/>
          </p:style>
        </p:sp>
        <p:sp>
          <p:nvSpPr>
            <p:cNvPr id="5962" name="CustomShape 611"/>
            <p:cNvSpPr/>
            <p:nvPr/>
          </p:nvSpPr>
          <p:spPr>
            <a:xfrm>
              <a:off x="6770880" y="3509640"/>
              <a:ext cx="64800" cy="65160"/>
            </a:xfrm>
            <a:custGeom>
              <a:avLst/>
              <a:gdLst/>
              <a:ahLst/>
              <a:rect l="l" t="t" r="r" b="b"/>
              <a:pathLst>
                <a:path w="5441" h="546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style>
            <a:lnRef idx="0"/>
            <a:fillRef idx="0"/>
            <a:effectRef idx="0"/>
            <a:fontRef idx="minor"/>
          </p:style>
        </p:sp>
        <p:sp>
          <p:nvSpPr>
            <p:cNvPr id="5963" name="CustomShape 612"/>
            <p:cNvSpPr/>
            <p:nvPr/>
          </p:nvSpPr>
          <p:spPr>
            <a:xfrm>
              <a:off x="6645240" y="3535200"/>
              <a:ext cx="148680" cy="108000"/>
            </a:xfrm>
            <a:custGeom>
              <a:avLst/>
              <a:gdLst/>
              <a:ahLst/>
              <a:rect l="l" t="t" r="r" b="b"/>
              <a:pathLst>
                <a:path w="12453" h="9062">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style>
            <a:lnRef idx="0"/>
            <a:fillRef idx="0"/>
            <a:effectRef idx="0"/>
            <a:fontRef idx="minor"/>
          </p:style>
        </p:sp>
      </p:grpSp>
      <p:grpSp>
        <p:nvGrpSpPr>
          <p:cNvPr id="5964" name="Group 613"/>
          <p:cNvGrpSpPr/>
          <p:nvPr/>
        </p:nvGrpSpPr>
        <p:grpSpPr>
          <a:xfrm>
            <a:off x="6889320" y="3452760"/>
            <a:ext cx="231480" cy="190440"/>
            <a:chOff x="6889320" y="3452760"/>
            <a:chExt cx="231480" cy="190440"/>
          </a:xfrm>
        </p:grpSpPr>
        <p:sp>
          <p:nvSpPr>
            <p:cNvPr id="5965" name="CustomShape 614"/>
            <p:cNvSpPr/>
            <p:nvPr/>
          </p:nvSpPr>
          <p:spPr>
            <a:xfrm>
              <a:off x="7073280" y="3536280"/>
              <a:ext cx="13320" cy="13320"/>
            </a:xfrm>
            <a:custGeom>
              <a:avLst/>
              <a:gdLst/>
              <a:ahLst/>
              <a:rect l="l" t="t" r="r" b="b"/>
              <a:pathLst>
                <a:path w="1133" h="1134">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style>
            <a:lnRef idx="0"/>
            <a:fillRef idx="0"/>
            <a:effectRef idx="0"/>
            <a:fontRef idx="minor"/>
          </p:style>
        </p:sp>
        <p:sp>
          <p:nvSpPr>
            <p:cNvPr id="5966" name="CustomShape 615"/>
            <p:cNvSpPr/>
            <p:nvPr/>
          </p:nvSpPr>
          <p:spPr>
            <a:xfrm>
              <a:off x="7016400" y="3531960"/>
              <a:ext cx="21600" cy="32400"/>
            </a:xfrm>
            <a:custGeom>
              <a:avLst/>
              <a:gdLst/>
              <a:ahLst/>
              <a:rect l="l" t="t" r="r" b="b"/>
              <a:pathLst>
                <a:path w="1822" h="2736">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style>
            <a:lnRef idx="0"/>
            <a:fillRef idx="0"/>
            <a:effectRef idx="0"/>
            <a:fontRef idx="minor"/>
          </p:style>
        </p:sp>
        <p:sp>
          <p:nvSpPr>
            <p:cNvPr id="5967" name="CustomShape 616"/>
            <p:cNvSpPr/>
            <p:nvPr/>
          </p:nvSpPr>
          <p:spPr>
            <a:xfrm>
              <a:off x="6889320" y="3452760"/>
              <a:ext cx="231480" cy="190440"/>
            </a:xfrm>
            <a:custGeom>
              <a:avLst/>
              <a:gdLst/>
              <a:ahLst/>
              <a:rect l="l" t="t" r="r" b="b"/>
              <a:pathLst>
                <a:path w="19379" h="15932">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style>
            <a:lnRef idx="0"/>
            <a:fillRef idx="0"/>
            <a:effectRef idx="0"/>
            <a:fontRef idx="minor"/>
          </p:style>
        </p:sp>
      </p:grpSp>
      <p:grpSp>
        <p:nvGrpSpPr>
          <p:cNvPr id="5968" name="Group 617"/>
          <p:cNvGrpSpPr/>
          <p:nvPr/>
        </p:nvGrpSpPr>
        <p:grpSpPr>
          <a:xfrm>
            <a:off x="4342320" y="3717360"/>
            <a:ext cx="203040" cy="231120"/>
            <a:chOff x="4342320" y="3717360"/>
            <a:chExt cx="203040" cy="231120"/>
          </a:xfrm>
        </p:grpSpPr>
        <p:sp>
          <p:nvSpPr>
            <p:cNvPr id="5969" name="CustomShape 618"/>
            <p:cNvSpPr/>
            <p:nvPr/>
          </p:nvSpPr>
          <p:spPr>
            <a:xfrm>
              <a:off x="4342320" y="3717360"/>
              <a:ext cx="203040" cy="231120"/>
            </a:xfrm>
            <a:custGeom>
              <a:avLst/>
              <a:gdLst/>
              <a:ahLst/>
              <a:rect l="l" t="t" r="r" b="b"/>
              <a:pathLst>
                <a:path w="16985" h="1932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style>
            <a:lnRef idx="0"/>
            <a:fillRef idx="0"/>
            <a:effectRef idx="0"/>
            <a:fontRef idx="minor"/>
          </p:style>
        </p:sp>
        <p:sp>
          <p:nvSpPr>
            <p:cNvPr id="5970" name="CustomShape 619"/>
            <p:cNvSpPr/>
            <p:nvPr/>
          </p:nvSpPr>
          <p:spPr>
            <a:xfrm>
              <a:off x="4444200" y="3748680"/>
              <a:ext cx="17640" cy="13320"/>
            </a:xfrm>
            <a:custGeom>
              <a:avLst/>
              <a:gdLst/>
              <a:ahLst/>
              <a:rect l="l" t="t" r="r" b="b"/>
              <a:pathLst>
                <a:path w="1514" h="1136">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style>
            <a:lnRef idx="0"/>
            <a:fillRef idx="0"/>
            <a:effectRef idx="0"/>
            <a:fontRef idx="minor"/>
          </p:style>
        </p:sp>
      </p:grpSp>
      <p:sp>
        <p:nvSpPr>
          <p:cNvPr id="5971" name="CustomShape 620"/>
          <p:cNvSpPr/>
          <p:nvPr/>
        </p:nvSpPr>
        <p:spPr>
          <a:xfrm>
            <a:off x="4619880" y="3717000"/>
            <a:ext cx="236520" cy="231840"/>
          </a:xfrm>
          <a:custGeom>
            <a:avLst/>
            <a:gdLst/>
            <a:ahLst/>
            <a:rect l="l" t="t" r="r" b="b"/>
            <a:pathLst>
              <a:path w="19787" h="19396">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style>
          <a:lnRef idx="0"/>
          <a:fillRef idx="0"/>
          <a:effectRef idx="0"/>
          <a:fontRef idx="minor"/>
        </p:style>
      </p:sp>
      <p:grpSp>
        <p:nvGrpSpPr>
          <p:cNvPr id="5972" name="Group 621"/>
          <p:cNvGrpSpPr/>
          <p:nvPr/>
        </p:nvGrpSpPr>
        <p:grpSpPr>
          <a:xfrm>
            <a:off x="4908600" y="3717360"/>
            <a:ext cx="212400" cy="231120"/>
            <a:chOff x="4908600" y="3717360"/>
            <a:chExt cx="212400" cy="231120"/>
          </a:xfrm>
        </p:grpSpPr>
        <p:sp>
          <p:nvSpPr>
            <p:cNvPr id="5973" name="CustomShape 622"/>
            <p:cNvSpPr/>
            <p:nvPr/>
          </p:nvSpPr>
          <p:spPr>
            <a:xfrm>
              <a:off x="4908600" y="3717360"/>
              <a:ext cx="212400" cy="231120"/>
            </a:xfrm>
            <a:custGeom>
              <a:avLst/>
              <a:gdLst/>
              <a:ahLst/>
              <a:rect l="l" t="t" r="r" b="b"/>
              <a:pathLst>
                <a:path w="17779" h="19325">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style>
            <a:lnRef idx="0"/>
            <a:fillRef idx="0"/>
            <a:effectRef idx="0"/>
            <a:fontRef idx="minor"/>
          </p:style>
        </p:sp>
        <p:sp>
          <p:nvSpPr>
            <p:cNvPr id="5974" name="CustomShape 623"/>
            <p:cNvSpPr/>
            <p:nvPr/>
          </p:nvSpPr>
          <p:spPr>
            <a:xfrm>
              <a:off x="4995000" y="3812760"/>
              <a:ext cx="41760" cy="40320"/>
            </a:xfrm>
            <a:custGeom>
              <a:avLst/>
              <a:gdLst/>
              <a:ahLst/>
              <a:rect l="l" t="t" r="r" b="b"/>
              <a:pathLst>
                <a:path w="3531" h="340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style>
            <a:lnRef idx="0"/>
            <a:fillRef idx="0"/>
            <a:effectRef idx="0"/>
            <a:fontRef idx="minor"/>
          </p:style>
        </p:sp>
      </p:grpSp>
      <p:grpSp>
        <p:nvGrpSpPr>
          <p:cNvPr id="5975" name="Group 624"/>
          <p:cNvGrpSpPr/>
          <p:nvPr/>
        </p:nvGrpSpPr>
        <p:grpSpPr>
          <a:xfrm>
            <a:off x="5196600" y="3717360"/>
            <a:ext cx="199800" cy="231120"/>
            <a:chOff x="5196600" y="3717360"/>
            <a:chExt cx="199800" cy="231120"/>
          </a:xfrm>
        </p:grpSpPr>
        <p:sp>
          <p:nvSpPr>
            <p:cNvPr id="5976" name="CustomShape 625"/>
            <p:cNvSpPr/>
            <p:nvPr/>
          </p:nvSpPr>
          <p:spPr>
            <a:xfrm>
              <a:off x="5196600" y="3717360"/>
              <a:ext cx="199800" cy="231120"/>
            </a:xfrm>
            <a:custGeom>
              <a:avLst/>
              <a:gdLst/>
              <a:ahLst/>
              <a:rect l="l" t="t" r="r" b="b"/>
              <a:pathLst>
                <a:path w="16717" h="19325">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style>
            <a:lnRef idx="0"/>
            <a:fillRef idx="0"/>
            <a:effectRef idx="0"/>
            <a:fontRef idx="minor"/>
          </p:style>
        </p:sp>
        <p:sp>
          <p:nvSpPr>
            <p:cNvPr id="5977" name="CustomShape 626"/>
            <p:cNvSpPr/>
            <p:nvPr/>
          </p:nvSpPr>
          <p:spPr>
            <a:xfrm>
              <a:off x="5276520" y="3837240"/>
              <a:ext cx="15480" cy="13320"/>
            </a:xfrm>
            <a:custGeom>
              <a:avLst/>
              <a:gdLst/>
              <a:ahLst/>
              <a:rect l="l" t="t" r="r" b="b"/>
              <a:pathLst>
                <a:path w="1324" h="113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style>
            <a:lnRef idx="0"/>
            <a:fillRef idx="0"/>
            <a:effectRef idx="0"/>
            <a:fontRef idx="minor"/>
          </p:style>
        </p:sp>
        <p:sp>
          <p:nvSpPr>
            <p:cNvPr id="5978" name="CustomShape 627"/>
            <p:cNvSpPr/>
            <p:nvPr/>
          </p:nvSpPr>
          <p:spPr>
            <a:xfrm>
              <a:off x="5302800" y="3837240"/>
              <a:ext cx="15480" cy="13320"/>
            </a:xfrm>
            <a:custGeom>
              <a:avLst/>
              <a:gdLst/>
              <a:ahLst/>
              <a:rect l="l" t="t" r="r" b="b"/>
              <a:pathLst>
                <a:path w="1323" h="1134">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style>
            <a:lnRef idx="0"/>
            <a:fillRef idx="0"/>
            <a:effectRef idx="0"/>
            <a:fontRef idx="minor"/>
          </p:style>
        </p:sp>
        <p:sp>
          <p:nvSpPr>
            <p:cNvPr id="5979" name="CustomShape 628"/>
            <p:cNvSpPr/>
            <p:nvPr/>
          </p:nvSpPr>
          <p:spPr>
            <a:xfrm>
              <a:off x="5289840" y="3814920"/>
              <a:ext cx="13320" cy="13320"/>
            </a:xfrm>
            <a:custGeom>
              <a:avLst/>
              <a:gdLst/>
              <a:ahLst/>
              <a:rect l="l" t="t" r="r" b="b"/>
              <a:pathLst>
                <a:path w="1134" h="1133">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style>
            <a:lnRef idx="0"/>
            <a:fillRef idx="0"/>
            <a:effectRef idx="0"/>
            <a:fontRef idx="minor"/>
          </p:style>
        </p:sp>
      </p:grpSp>
      <p:sp>
        <p:nvSpPr>
          <p:cNvPr id="5980" name="CustomShape 629"/>
          <p:cNvSpPr/>
          <p:nvPr/>
        </p:nvSpPr>
        <p:spPr>
          <a:xfrm>
            <a:off x="5465160" y="3745080"/>
            <a:ext cx="231120" cy="175680"/>
          </a:xfrm>
          <a:custGeom>
            <a:avLst/>
            <a:gdLst/>
            <a:ahLst/>
            <a:rect l="l" t="t" r="r" b="b"/>
            <a:pathLst>
              <a:path w="19325" h="14718">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style>
          <a:lnRef idx="0"/>
          <a:fillRef idx="0"/>
          <a:effectRef idx="0"/>
          <a:fontRef idx="minor"/>
        </p:style>
      </p:sp>
      <p:sp>
        <p:nvSpPr>
          <p:cNvPr id="5981" name="CustomShape 630"/>
          <p:cNvSpPr/>
          <p:nvPr/>
        </p:nvSpPr>
        <p:spPr>
          <a:xfrm>
            <a:off x="5755320" y="3717720"/>
            <a:ext cx="213120" cy="231120"/>
          </a:xfrm>
          <a:custGeom>
            <a:avLst/>
            <a:gdLst/>
            <a:ahLst/>
            <a:rect l="l" t="t" r="r" b="b"/>
            <a:pathLst>
              <a:path w="17831" h="19326">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style>
          <a:lnRef idx="0"/>
          <a:fillRef idx="0"/>
          <a:effectRef idx="0"/>
          <a:fontRef idx="minor"/>
        </p:style>
      </p:sp>
      <p:grpSp>
        <p:nvGrpSpPr>
          <p:cNvPr id="5982" name="Group 631"/>
          <p:cNvGrpSpPr/>
          <p:nvPr/>
        </p:nvGrpSpPr>
        <p:grpSpPr>
          <a:xfrm>
            <a:off x="6037560" y="3718440"/>
            <a:ext cx="224640" cy="228960"/>
            <a:chOff x="6037560" y="3718440"/>
            <a:chExt cx="224640" cy="228960"/>
          </a:xfrm>
        </p:grpSpPr>
        <p:sp>
          <p:nvSpPr>
            <p:cNvPr id="5983" name="CustomShape 632"/>
            <p:cNvSpPr/>
            <p:nvPr/>
          </p:nvSpPr>
          <p:spPr>
            <a:xfrm>
              <a:off x="6162840" y="3718440"/>
              <a:ext cx="26640" cy="65880"/>
            </a:xfrm>
            <a:custGeom>
              <a:avLst/>
              <a:gdLst/>
              <a:ahLst/>
              <a:rect l="l" t="t" r="r" b="b"/>
              <a:pathLst>
                <a:path w="2265" h="5528">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style>
            <a:lnRef idx="0"/>
            <a:fillRef idx="0"/>
            <a:effectRef idx="0"/>
            <a:fontRef idx="minor"/>
          </p:style>
        </p:sp>
        <p:sp>
          <p:nvSpPr>
            <p:cNvPr id="5984" name="CustomShape 633"/>
            <p:cNvSpPr/>
            <p:nvPr/>
          </p:nvSpPr>
          <p:spPr>
            <a:xfrm>
              <a:off x="6122160" y="3718440"/>
              <a:ext cx="26640" cy="65880"/>
            </a:xfrm>
            <a:custGeom>
              <a:avLst/>
              <a:gdLst/>
              <a:ahLst/>
              <a:rect l="l" t="t" r="r" b="b"/>
              <a:pathLst>
                <a:path w="2266" h="5528">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style>
            <a:lnRef idx="0"/>
            <a:fillRef idx="0"/>
            <a:effectRef idx="0"/>
            <a:fontRef idx="minor"/>
          </p:style>
        </p:sp>
        <p:sp>
          <p:nvSpPr>
            <p:cNvPr id="5985" name="CustomShape 634"/>
            <p:cNvSpPr/>
            <p:nvPr/>
          </p:nvSpPr>
          <p:spPr>
            <a:xfrm>
              <a:off x="6081480" y="3718440"/>
              <a:ext cx="26640" cy="65880"/>
            </a:xfrm>
            <a:custGeom>
              <a:avLst/>
              <a:gdLst/>
              <a:ahLst/>
              <a:rect l="l" t="t" r="r" b="b"/>
              <a:pathLst>
                <a:path w="2266" h="5528">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style>
            <a:lnRef idx="0"/>
            <a:fillRef idx="0"/>
            <a:effectRef idx="0"/>
            <a:fontRef idx="minor"/>
          </p:style>
        </p:sp>
        <p:sp>
          <p:nvSpPr>
            <p:cNvPr id="5986" name="CustomShape 635"/>
            <p:cNvSpPr/>
            <p:nvPr/>
          </p:nvSpPr>
          <p:spPr>
            <a:xfrm>
              <a:off x="6037560" y="3798360"/>
              <a:ext cx="224640" cy="149040"/>
            </a:xfrm>
            <a:custGeom>
              <a:avLst/>
              <a:gdLst/>
              <a:ahLst/>
              <a:rect l="l" t="t" r="r" b="b"/>
              <a:pathLst>
                <a:path w="18806" h="12492">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style>
            <a:lnRef idx="0"/>
            <a:fillRef idx="0"/>
            <a:effectRef idx="0"/>
            <a:fontRef idx="minor"/>
          </p:style>
        </p:sp>
      </p:grpSp>
      <p:grpSp>
        <p:nvGrpSpPr>
          <p:cNvPr id="5987" name="Group 636"/>
          <p:cNvGrpSpPr/>
          <p:nvPr/>
        </p:nvGrpSpPr>
        <p:grpSpPr>
          <a:xfrm>
            <a:off x="6323400" y="3717360"/>
            <a:ext cx="231120" cy="231120"/>
            <a:chOff x="6323400" y="3717360"/>
            <a:chExt cx="231120" cy="231120"/>
          </a:xfrm>
        </p:grpSpPr>
        <p:sp>
          <p:nvSpPr>
            <p:cNvPr id="5988" name="CustomShape 637"/>
            <p:cNvSpPr/>
            <p:nvPr/>
          </p:nvSpPr>
          <p:spPr>
            <a:xfrm>
              <a:off x="6323400" y="3717360"/>
              <a:ext cx="231120" cy="231120"/>
            </a:xfrm>
            <a:custGeom>
              <a:avLst/>
              <a:gdLst/>
              <a:ahLst/>
              <a:rect l="l" t="t" r="r" b="b"/>
              <a:pathLst>
                <a:path w="19326" h="19325">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style>
            <a:lnRef idx="0"/>
            <a:fillRef idx="0"/>
            <a:effectRef idx="0"/>
            <a:fontRef idx="minor"/>
          </p:style>
        </p:sp>
        <p:sp>
          <p:nvSpPr>
            <p:cNvPr id="5989" name="CustomShape 638"/>
            <p:cNvSpPr/>
            <p:nvPr/>
          </p:nvSpPr>
          <p:spPr>
            <a:xfrm>
              <a:off x="6378120" y="3785760"/>
              <a:ext cx="41760" cy="40320"/>
            </a:xfrm>
            <a:custGeom>
              <a:avLst/>
              <a:gdLst/>
              <a:ahLst/>
              <a:rect l="l" t="t" r="r" b="b"/>
              <a:pathLst>
                <a:path w="3531" h="340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style>
            <a:lnRef idx="0"/>
            <a:fillRef idx="0"/>
            <a:effectRef idx="0"/>
            <a:fontRef idx="minor"/>
          </p:style>
        </p:sp>
        <p:sp>
          <p:nvSpPr>
            <p:cNvPr id="5990" name="CustomShape 639"/>
            <p:cNvSpPr/>
            <p:nvPr/>
          </p:nvSpPr>
          <p:spPr>
            <a:xfrm>
              <a:off x="6457680" y="3785760"/>
              <a:ext cx="41760" cy="40320"/>
            </a:xfrm>
            <a:custGeom>
              <a:avLst/>
              <a:gdLst/>
              <a:ahLst/>
              <a:rect l="l" t="t" r="r" b="b"/>
              <a:pathLst>
                <a:path w="3533" h="3398">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style>
            <a:lnRef idx="0"/>
            <a:fillRef idx="0"/>
            <a:effectRef idx="0"/>
            <a:fontRef idx="minor"/>
          </p:style>
        </p:sp>
        <p:sp>
          <p:nvSpPr>
            <p:cNvPr id="5991" name="CustomShape 640"/>
            <p:cNvSpPr/>
            <p:nvPr/>
          </p:nvSpPr>
          <p:spPr>
            <a:xfrm>
              <a:off x="6379200" y="3840120"/>
              <a:ext cx="119520" cy="54000"/>
            </a:xfrm>
            <a:custGeom>
              <a:avLst/>
              <a:gdLst/>
              <a:ahLst/>
              <a:rect l="l" t="t" r="r" b="b"/>
              <a:pathLst>
                <a:path w="10026" h="4529">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style>
            <a:lnRef idx="0"/>
            <a:fillRef idx="0"/>
            <a:effectRef idx="0"/>
            <a:fontRef idx="minor"/>
          </p:style>
        </p:sp>
      </p:grpSp>
      <p:grpSp>
        <p:nvGrpSpPr>
          <p:cNvPr id="5992" name="Group 641"/>
          <p:cNvGrpSpPr/>
          <p:nvPr/>
        </p:nvGrpSpPr>
        <p:grpSpPr>
          <a:xfrm>
            <a:off x="6604200" y="3717360"/>
            <a:ext cx="231120" cy="231120"/>
            <a:chOff x="6604200" y="3717360"/>
            <a:chExt cx="231120" cy="231120"/>
          </a:xfrm>
        </p:grpSpPr>
        <p:sp>
          <p:nvSpPr>
            <p:cNvPr id="5993" name="CustomShape 642"/>
            <p:cNvSpPr/>
            <p:nvPr/>
          </p:nvSpPr>
          <p:spPr>
            <a:xfrm>
              <a:off x="6604200" y="3717360"/>
              <a:ext cx="231120" cy="231120"/>
            </a:xfrm>
            <a:custGeom>
              <a:avLst/>
              <a:gdLst/>
              <a:ahLst/>
              <a:rect l="l" t="t" r="r" b="b"/>
              <a:pathLst>
                <a:path w="19325" h="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style>
            <a:lnRef idx="0"/>
            <a:fillRef idx="0"/>
            <a:effectRef idx="0"/>
            <a:fontRef idx="minor"/>
          </p:style>
        </p:sp>
        <p:sp>
          <p:nvSpPr>
            <p:cNvPr id="5994" name="CustomShape 643"/>
            <p:cNvSpPr/>
            <p:nvPr/>
          </p:nvSpPr>
          <p:spPr>
            <a:xfrm>
              <a:off x="6658920" y="3785760"/>
              <a:ext cx="41760" cy="40320"/>
            </a:xfrm>
            <a:custGeom>
              <a:avLst/>
              <a:gdLst/>
              <a:ahLst/>
              <a:rect l="l" t="t" r="r" b="b"/>
              <a:pathLst>
                <a:path w="3531" h="340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style>
            <a:lnRef idx="0"/>
            <a:fillRef idx="0"/>
            <a:effectRef idx="0"/>
            <a:fontRef idx="minor"/>
          </p:style>
        </p:sp>
        <p:sp>
          <p:nvSpPr>
            <p:cNvPr id="5995" name="CustomShape 644"/>
            <p:cNvSpPr/>
            <p:nvPr/>
          </p:nvSpPr>
          <p:spPr>
            <a:xfrm>
              <a:off x="6739920" y="3785760"/>
              <a:ext cx="41760" cy="40320"/>
            </a:xfrm>
            <a:custGeom>
              <a:avLst/>
              <a:gdLst/>
              <a:ahLst/>
              <a:rect l="l" t="t" r="r" b="b"/>
              <a:pathLst>
                <a:path w="3530" h="340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style>
            <a:lnRef idx="0"/>
            <a:fillRef idx="0"/>
            <a:effectRef idx="0"/>
            <a:fontRef idx="minor"/>
          </p:style>
        </p:sp>
        <p:sp>
          <p:nvSpPr>
            <p:cNvPr id="5996" name="CustomShape 645"/>
            <p:cNvSpPr/>
            <p:nvPr/>
          </p:nvSpPr>
          <p:spPr>
            <a:xfrm>
              <a:off x="6658920" y="3840120"/>
              <a:ext cx="121680" cy="67320"/>
            </a:xfrm>
            <a:custGeom>
              <a:avLst/>
              <a:gdLst/>
              <a:ahLst/>
              <a:rect l="l" t="t" r="r" b="b"/>
              <a:pathLst>
                <a:path w="10192" h="566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style>
            <a:lnRef idx="0"/>
            <a:fillRef idx="0"/>
            <a:effectRef idx="0"/>
            <a:fontRef idx="minor"/>
          </p:style>
        </p:sp>
      </p:grpSp>
      <p:grpSp>
        <p:nvGrpSpPr>
          <p:cNvPr id="5997" name="Group 646"/>
          <p:cNvGrpSpPr/>
          <p:nvPr/>
        </p:nvGrpSpPr>
        <p:grpSpPr>
          <a:xfrm>
            <a:off x="6905520" y="3720960"/>
            <a:ext cx="199080" cy="223560"/>
            <a:chOff x="6905520" y="3720960"/>
            <a:chExt cx="199080" cy="223560"/>
          </a:xfrm>
        </p:grpSpPr>
        <p:sp>
          <p:nvSpPr>
            <p:cNvPr id="5998" name="CustomShape 647"/>
            <p:cNvSpPr/>
            <p:nvPr/>
          </p:nvSpPr>
          <p:spPr>
            <a:xfrm>
              <a:off x="6905520" y="3720960"/>
              <a:ext cx="199080" cy="223560"/>
            </a:xfrm>
            <a:custGeom>
              <a:avLst/>
              <a:gdLst/>
              <a:ahLst/>
              <a:rect l="l" t="t" r="r" b="b"/>
              <a:pathLst>
                <a:path w="16672" h="18721">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style>
            <a:lnRef idx="0"/>
            <a:fillRef idx="0"/>
            <a:effectRef idx="0"/>
            <a:fontRef idx="minor"/>
          </p:style>
        </p:sp>
        <p:sp>
          <p:nvSpPr>
            <p:cNvPr id="5999" name="CustomShape 648"/>
            <p:cNvSpPr/>
            <p:nvPr/>
          </p:nvSpPr>
          <p:spPr>
            <a:xfrm>
              <a:off x="6982200" y="3848760"/>
              <a:ext cx="45720" cy="38160"/>
            </a:xfrm>
            <a:custGeom>
              <a:avLst/>
              <a:gdLst/>
              <a:ahLst/>
              <a:rect l="l" t="t" r="r" b="b"/>
              <a:pathLst>
                <a:path w="3841" h="3216">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style>
            <a:lnRef idx="0"/>
            <a:fillRef idx="0"/>
            <a:effectRef idx="0"/>
            <a:fontRef idx="minor"/>
          </p:style>
        </p:sp>
        <p:sp>
          <p:nvSpPr>
            <p:cNvPr id="6000" name="CustomShape 649"/>
            <p:cNvSpPr/>
            <p:nvPr/>
          </p:nvSpPr>
          <p:spPr>
            <a:xfrm>
              <a:off x="6930000" y="3798720"/>
              <a:ext cx="59760" cy="56160"/>
            </a:xfrm>
            <a:custGeom>
              <a:avLst/>
              <a:gdLst/>
              <a:ahLst/>
              <a:rect l="l" t="t" r="r" b="b"/>
              <a:pathLst>
                <a:path w="5022" h="473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style>
            <a:lnRef idx="0"/>
            <a:fillRef idx="0"/>
            <a:effectRef idx="0"/>
            <a:fontRef idx="minor"/>
          </p:style>
        </p:sp>
        <p:sp>
          <p:nvSpPr>
            <p:cNvPr id="6001" name="CustomShape 650"/>
            <p:cNvSpPr/>
            <p:nvPr/>
          </p:nvSpPr>
          <p:spPr>
            <a:xfrm>
              <a:off x="7020000" y="3798720"/>
              <a:ext cx="60120" cy="56520"/>
            </a:xfrm>
            <a:custGeom>
              <a:avLst/>
              <a:gdLst/>
              <a:ahLst/>
              <a:rect l="l" t="t" r="r" b="b"/>
              <a:pathLst>
                <a:path w="5040" h="4751">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style>
            <a:lnRef idx="0"/>
            <a:fillRef idx="0"/>
            <a:effectRef idx="0"/>
            <a:fontRef idx="minor"/>
          </p:style>
        </p:sp>
      </p:grpSp>
      <p:grpSp>
        <p:nvGrpSpPr>
          <p:cNvPr id="6002" name="Group 651"/>
          <p:cNvGrpSpPr/>
          <p:nvPr/>
        </p:nvGrpSpPr>
        <p:grpSpPr>
          <a:xfrm>
            <a:off x="4327560" y="4002480"/>
            <a:ext cx="232560" cy="231120"/>
            <a:chOff x="4327560" y="4002480"/>
            <a:chExt cx="232560" cy="231120"/>
          </a:xfrm>
        </p:grpSpPr>
        <p:sp>
          <p:nvSpPr>
            <p:cNvPr id="6003" name="CustomShape 652"/>
            <p:cNvSpPr/>
            <p:nvPr/>
          </p:nvSpPr>
          <p:spPr>
            <a:xfrm>
              <a:off x="4439880" y="4052160"/>
              <a:ext cx="73440" cy="67320"/>
            </a:xfrm>
            <a:custGeom>
              <a:avLst/>
              <a:gdLst/>
              <a:ahLst/>
              <a:rect l="l" t="t" r="r" b="b"/>
              <a:pathLst>
                <a:path w="6152" h="5666">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style>
            <a:lnRef idx="0"/>
            <a:fillRef idx="0"/>
            <a:effectRef idx="0"/>
            <a:fontRef idx="minor"/>
          </p:style>
        </p:sp>
        <p:sp>
          <p:nvSpPr>
            <p:cNvPr id="6004" name="CustomShape 653"/>
            <p:cNvSpPr/>
            <p:nvPr/>
          </p:nvSpPr>
          <p:spPr>
            <a:xfrm>
              <a:off x="4327560" y="4002480"/>
              <a:ext cx="232560" cy="231120"/>
            </a:xfrm>
            <a:custGeom>
              <a:avLst/>
              <a:gdLst/>
              <a:ahLst/>
              <a:rect l="l" t="t" r="r" b="b"/>
              <a:pathLst>
                <a:path w="19464" h="19326">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style>
            <a:lnRef idx="0"/>
            <a:fillRef idx="0"/>
            <a:effectRef idx="0"/>
            <a:fontRef idx="minor"/>
          </p:style>
        </p:sp>
        <p:sp>
          <p:nvSpPr>
            <p:cNvPr id="6005" name="CustomShape 654"/>
            <p:cNvSpPr/>
            <p:nvPr/>
          </p:nvSpPr>
          <p:spPr>
            <a:xfrm>
              <a:off x="4431240" y="4117680"/>
              <a:ext cx="13320" cy="13320"/>
            </a:xfrm>
            <a:custGeom>
              <a:avLst/>
              <a:gdLst/>
              <a:ahLst/>
              <a:rect l="l" t="t" r="r" b="b"/>
              <a:pathLst>
                <a:path w="1133" h="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style>
            <a:lnRef idx="0"/>
            <a:fillRef idx="0"/>
            <a:effectRef idx="0"/>
            <a:fontRef idx="minor"/>
          </p:style>
        </p:sp>
      </p:grpSp>
      <p:grpSp>
        <p:nvGrpSpPr>
          <p:cNvPr id="6006" name="Group 655"/>
          <p:cNvGrpSpPr/>
          <p:nvPr/>
        </p:nvGrpSpPr>
        <p:grpSpPr>
          <a:xfrm>
            <a:off x="4622760" y="4012920"/>
            <a:ext cx="231120" cy="210240"/>
            <a:chOff x="4622760" y="4012920"/>
            <a:chExt cx="231120" cy="210240"/>
          </a:xfrm>
        </p:grpSpPr>
        <p:sp>
          <p:nvSpPr>
            <p:cNvPr id="6007" name="CustomShape 656"/>
            <p:cNvSpPr/>
            <p:nvPr/>
          </p:nvSpPr>
          <p:spPr>
            <a:xfrm>
              <a:off x="4622760" y="4012920"/>
              <a:ext cx="231120" cy="210240"/>
            </a:xfrm>
            <a:custGeom>
              <a:avLst/>
              <a:gdLst/>
              <a:ahLst/>
              <a:rect l="l" t="t" r="r" b="b"/>
              <a:pathLst>
                <a:path w="19325" h="1759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style>
            <a:lnRef idx="0"/>
            <a:fillRef idx="0"/>
            <a:effectRef idx="0"/>
            <a:fontRef idx="minor"/>
          </p:style>
        </p:sp>
        <p:sp>
          <p:nvSpPr>
            <p:cNvPr id="6008" name="CustomShape 657"/>
            <p:cNvSpPr/>
            <p:nvPr/>
          </p:nvSpPr>
          <p:spPr>
            <a:xfrm>
              <a:off x="4650480" y="4109040"/>
              <a:ext cx="49320" cy="47520"/>
            </a:xfrm>
            <a:custGeom>
              <a:avLst/>
              <a:gdLst/>
              <a:ahLst/>
              <a:rect l="l" t="t" r="r" b="b"/>
              <a:pathLst>
                <a:path w="4158" h="4001">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style>
            <a:lnRef idx="0"/>
            <a:fillRef idx="0"/>
            <a:effectRef idx="0"/>
            <a:fontRef idx="minor"/>
          </p:style>
        </p:sp>
        <p:sp>
          <p:nvSpPr>
            <p:cNvPr id="6009" name="CustomShape 658"/>
            <p:cNvSpPr/>
            <p:nvPr/>
          </p:nvSpPr>
          <p:spPr>
            <a:xfrm>
              <a:off x="4774680" y="4109040"/>
              <a:ext cx="49320" cy="47520"/>
            </a:xfrm>
            <a:custGeom>
              <a:avLst/>
              <a:gdLst/>
              <a:ahLst/>
              <a:rect l="l" t="t" r="r" b="b"/>
              <a:pathLst>
                <a:path w="4159" h="4001">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style>
            <a:lnRef idx="0"/>
            <a:fillRef idx="0"/>
            <a:effectRef idx="0"/>
            <a:fontRef idx="minor"/>
          </p:style>
        </p:sp>
        <p:sp>
          <p:nvSpPr>
            <p:cNvPr id="6010" name="CustomShape 659"/>
            <p:cNvSpPr/>
            <p:nvPr/>
          </p:nvSpPr>
          <p:spPr>
            <a:xfrm>
              <a:off x="4709160" y="4128120"/>
              <a:ext cx="56880" cy="13320"/>
            </a:xfrm>
            <a:custGeom>
              <a:avLst/>
              <a:gdLst/>
              <a:ahLst/>
              <a:rect l="l" t="t" r="r" b="b"/>
              <a:pathLst>
                <a:path w="4793" h="1134">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style>
            <a:lnRef idx="0"/>
            <a:fillRef idx="0"/>
            <a:effectRef idx="0"/>
            <a:fontRef idx="minor"/>
          </p:style>
        </p:sp>
      </p:grpSp>
      <p:grpSp>
        <p:nvGrpSpPr>
          <p:cNvPr id="6011" name="Group 660"/>
          <p:cNvGrpSpPr/>
          <p:nvPr/>
        </p:nvGrpSpPr>
        <p:grpSpPr>
          <a:xfrm>
            <a:off x="4897800" y="4002480"/>
            <a:ext cx="234000" cy="230760"/>
            <a:chOff x="4897800" y="4002480"/>
            <a:chExt cx="234000" cy="230760"/>
          </a:xfrm>
        </p:grpSpPr>
        <p:sp>
          <p:nvSpPr>
            <p:cNvPr id="6012" name="CustomShape 661"/>
            <p:cNvSpPr/>
            <p:nvPr/>
          </p:nvSpPr>
          <p:spPr>
            <a:xfrm>
              <a:off x="4897800" y="4002480"/>
              <a:ext cx="234000" cy="230760"/>
            </a:xfrm>
            <a:custGeom>
              <a:avLst/>
              <a:gdLst/>
              <a:ahLst/>
              <a:rect l="l" t="t" r="r" b="b"/>
              <a:pathLst>
                <a:path w="19594" h="1932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style>
            <a:lnRef idx="0"/>
            <a:fillRef idx="0"/>
            <a:effectRef idx="0"/>
            <a:fontRef idx="minor"/>
          </p:style>
        </p:sp>
        <p:sp>
          <p:nvSpPr>
            <p:cNvPr id="6013" name="CustomShape 662"/>
            <p:cNvSpPr/>
            <p:nvPr/>
          </p:nvSpPr>
          <p:spPr>
            <a:xfrm>
              <a:off x="5026680" y="4061160"/>
              <a:ext cx="45000" cy="41760"/>
            </a:xfrm>
            <a:custGeom>
              <a:avLst/>
              <a:gdLst/>
              <a:ahLst/>
              <a:rect l="l" t="t" r="r" b="b"/>
              <a:pathLst>
                <a:path w="3775" h="3526">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style>
            <a:lnRef idx="0"/>
            <a:fillRef idx="0"/>
            <a:effectRef idx="0"/>
            <a:fontRef idx="minor"/>
          </p:style>
        </p:sp>
      </p:grpSp>
      <p:sp>
        <p:nvSpPr>
          <p:cNvPr id="6014" name="CustomShape 663"/>
          <p:cNvSpPr/>
          <p:nvPr/>
        </p:nvSpPr>
        <p:spPr>
          <a:xfrm>
            <a:off x="5194800" y="4002480"/>
            <a:ext cx="203040" cy="230760"/>
          </a:xfrm>
          <a:custGeom>
            <a:avLst/>
            <a:gdLst/>
            <a:ahLst/>
            <a:rect l="l" t="t" r="r" b="b"/>
            <a:pathLst>
              <a:path w="16989" h="19323">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style>
          <a:lnRef idx="0"/>
          <a:fillRef idx="0"/>
          <a:effectRef idx="0"/>
          <a:fontRef idx="minor"/>
        </p:style>
      </p:sp>
      <p:grpSp>
        <p:nvGrpSpPr>
          <p:cNvPr id="6015" name="Group 664"/>
          <p:cNvGrpSpPr/>
          <p:nvPr/>
        </p:nvGrpSpPr>
        <p:grpSpPr>
          <a:xfrm>
            <a:off x="5486760" y="4002480"/>
            <a:ext cx="187560" cy="230760"/>
            <a:chOff x="5486760" y="4002480"/>
            <a:chExt cx="187560" cy="230760"/>
          </a:xfrm>
        </p:grpSpPr>
        <p:sp>
          <p:nvSpPr>
            <p:cNvPr id="6016" name="CustomShape 665"/>
            <p:cNvSpPr/>
            <p:nvPr/>
          </p:nvSpPr>
          <p:spPr>
            <a:xfrm>
              <a:off x="5486760" y="4002480"/>
              <a:ext cx="187560" cy="230760"/>
            </a:xfrm>
            <a:custGeom>
              <a:avLst/>
              <a:gdLst/>
              <a:ahLst/>
              <a:rect l="l" t="t" r="r" b="b"/>
              <a:pathLst>
                <a:path w="15693" h="19324">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style>
            <a:lnRef idx="0"/>
            <a:fillRef idx="0"/>
            <a:effectRef idx="0"/>
            <a:fontRef idx="minor"/>
          </p:style>
        </p:sp>
        <p:sp>
          <p:nvSpPr>
            <p:cNvPr id="6017" name="CustomShape 666"/>
            <p:cNvSpPr/>
            <p:nvPr/>
          </p:nvSpPr>
          <p:spPr>
            <a:xfrm>
              <a:off x="5614200" y="4192920"/>
              <a:ext cx="26640" cy="13320"/>
            </a:xfrm>
            <a:custGeom>
              <a:avLst/>
              <a:gdLst/>
              <a:ahLst/>
              <a:rect l="l" t="t" r="r" b="b"/>
              <a:pathLst>
                <a:path w="2266" h="1134">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style>
            <a:lnRef idx="0"/>
            <a:fillRef idx="0"/>
            <a:effectRef idx="0"/>
            <a:fontRef idx="minor"/>
          </p:style>
        </p:sp>
      </p:grpSp>
      <p:grpSp>
        <p:nvGrpSpPr>
          <p:cNvPr id="6018" name="Group 667"/>
          <p:cNvGrpSpPr/>
          <p:nvPr/>
        </p:nvGrpSpPr>
        <p:grpSpPr>
          <a:xfrm>
            <a:off x="5775840" y="4002480"/>
            <a:ext cx="172440" cy="231120"/>
            <a:chOff x="5775840" y="4002480"/>
            <a:chExt cx="172440" cy="231120"/>
          </a:xfrm>
        </p:grpSpPr>
        <p:sp>
          <p:nvSpPr>
            <p:cNvPr id="6019" name="CustomShape 668"/>
            <p:cNvSpPr/>
            <p:nvPr/>
          </p:nvSpPr>
          <p:spPr>
            <a:xfrm>
              <a:off x="5889240" y="4192920"/>
              <a:ext cx="26640" cy="13320"/>
            </a:xfrm>
            <a:custGeom>
              <a:avLst/>
              <a:gdLst/>
              <a:ahLst/>
              <a:rect l="l" t="t" r="r" b="b"/>
              <a:pathLst>
                <a:path w="2266" h="1134">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style>
            <a:lnRef idx="0"/>
            <a:fillRef idx="0"/>
            <a:effectRef idx="0"/>
            <a:fontRef idx="minor"/>
          </p:style>
        </p:sp>
        <p:sp>
          <p:nvSpPr>
            <p:cNvPr id="6020" name="CustomShape 669"/>
            <p:cNvSpPr/>
            <p:nvPr/>
          </p:nvSpPr>
          <p:spPr>
            <a:xfrm>
              <a:off x="5775840" y="4002480"/>
              <a:ext cx="172440" cy="231120"/>
            </a:xfrm>
            <a:custGeom>
              <a:avLst/>
              <a:gdLst/>
              <a:ahLst/>
              <a:rect l="l" t="t" r="r" b="b"/>
              <a:pathLst>
                <a:path w="14431" h="19326">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style>
            <a:lnRef idx="0"/>
            <a:fillRef idx="0"/>
            <a:effectRef idx="0"/>
            <a:fontRef idx="minor"/>
          </p:style>
        </p:sp>
      </p:grpSp>
      <p:sp>
        <p:nvSpPr>
          <p:cNvPr id="6021" name="CustomShape 670"/>
          <p:cNvSpPr/>
          <p:nvPr/>
        </p:nvSpPr>
        <p:spPr>
          <a:xfrm>
            <a:off x="6089040" y="4002480"/>
            <a:ext cx="121680" cy="230760"/>
          </a:xfrm>
          <a:custGeom>
            <a:avLst/>
            <a:gdLst/>
            <a:ahLst/>
            <a:rect l="l" t="t" r="r" b="b"/>
            <a:pathLst>
              <a:path w="10191" h="19322">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style>
          <a:lnRef idx="0"/>
          <a:fillRef idx="0"/>
          <a:effectRef idx="0"/>
          <a:fontRef idx="minor"/>
        </p:style>
      </p:sp>
      <p:grpSp>
        <p:nvGrpSpPr>
          <p:cNvPr id="6022" name="Group 671"/>
          <p:cNvGrpSpPr/>
          <p:nvPr/>
        </p:nvGrpSpPr>
        <p:grpSpPr>
          <a:xfrm>
            <a:off x="6323400" y="4002480"/>
            <a:ext cx="230760" cy="230760"/>
            <a:chOff x="6323400" y="4002480"/>
            <a:chExt cx="230760" cy="230760"/>
          </a:xfrm>
        </p:grpSpPr>
        <p:sp>
          <p:nvSpPr>
            <p:cNvPr id="6023" name="CustomShape 672"/>
            <p:cNvSpPr/>
            <p:nvPr/>
          </p:nvSpPr>
          <p:spPr>
            <a:xfrm>
              <a:off x="6323400" y="4002480"/>
              <a:ext cx="230760" cy="230760"/>
            </a:xfrm>
            <a:custGeom>
              <a:avLst/>
              <a:gdLst/>
              <a:ahLst/>
              <a:rect l="l" t="t" r="r" b="b"/>
              <a:pathLst>
                <a:path w="19320" h="19319">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style>
            <a:lnRef idx="0"/>
            <a:fillRef idx="0"/>
            <a:effectRef idx="0"/>
            <a:fontRef idx="minor"/>
          </p:style>
        </p:sp>
        <p:sp>
          <p:nvSpPr>
            <p:cNvPr id="6024" name="CustomShape 673"/>
            <p:cNvSpPr/>
            <p:nvPr/>
          </p:nvSpPr>
          <p:spPr>
            <a:xfrm>
              <a:off x="6345720" y="4064040"/>
              <a:ext cx="147600" cy="141480"/>
            </a:xfrm>
            <a:custGeom>
              <a:avLst/>
              <a:gdLst/>
              <a:ahLst/>
              <a:rect l="l" t="t" r="r" b="b"/>
              <a:pathLst>
                <a:path w="12374" h="11858">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style>
            <a:lnRef idx="0"/>
            <a:fillRef idx="0"/>
            <a:effectRef idx="0"/>
            <a:fontRef idx="minor"/>
          </p:style>
        </p:sp>
        <p:sp>
          <p:nvSpPr>
            <p:cNvPr id="6025" name="CustomShape 674"/>
            <p:cNvSpPr/>
            <p:nvPr/>
          </p:nvSpPr>
          <p:spPr>
            <a:xfrm>
              <a:off x="6384240" y="4029840"/>
              <a:ext cx="151200" cy="141480"/>
            </a:xfrm>
            <a:custGeom>
              <a:avLst/>
              <a:gdLst/>
              <a:ahLst/>
              <a:rect l="l" t="t" r="r" b="b"/>
              <a:pathLst>
                <a:path w="12665" h="11863">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style>
            <a:lnRef idx="0"/>
            <a:fillRef idx="0"/>
            <a:effectRef idx="0"/>
            <a:fontRef idx="minor"/>
          </p:style>
        </p:sp>
      </p:grpSp>
      <p:grpSp>
        <p:nvGrpSpPr>
          <p:cNvPr id="6026" name="Group 675"/>
          <p:cNvGrpSpPr/>
          <p:nvPr/>
        </p:nvGrpSpPr>
        <p:grpSpPr>
          <a:xfrm>
            <a:off x="6604200" y="4002480"/>
            <a:ext cx="231120" cy="231120"/>
            <a:chOff x="6604200" y="4002480"/>
            <a:chExt cx="231120" cy="231120"/>
          </a:xfrm>
        </p:grpSpPr>
        <p:sp>
          <p:nvSpPr>
            <p:cNvPr id="6027" name="CustomShape 676"/>
            <p:cNvSpPr/>
            <p:nvPr/>
          </p:nvSpPr>
          <p:spPr>
            <a:xfrm>
              <a:off x="6604200" y="4002480"/>
              <a:ext cx="231120" cy="231120"/>
            </a:xfrm>
            <a:custGeom>
              <a:avLst/>
              <a:gdLst/>
              <a:ahLst/>
              <a:rect l="l" t="t" r="r" b="b"/>
              <a:pathLst>
                <a:path w="19325" h="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style>
            <a:lnRef idx="0"/>
            <a:fillRef idx="0"/>
            <a:effectRef idx="0"/>
            <a:fontRef idx="minor"/>
          </p:style>
        </p:sp>
        <p:sp>
          <p:nvSpPr>
            <p:cNvPr id="6028" name="CustomShape 677"/>
            <p:cNvSpPr/>
            <p:nvPr/>
          </p:nvSpPr>
          <p:spPr>
            <a:xfrm>
              <a:off x="6645240" y="4097880"/>
              <a:ext cx="148680" cy="40320"/>
            </a:xfrm>
            <a:custGeom>
              <a:avLst/>
              <a:gdLst/>
              <a:ahLst/>
              <a:rect l="l" t="t" r="r" b="b"/>
              <a:pathLst>
                <a:path w="12456" h="3398">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style>
            <a:lnRef idx="0"/>
            <a:fillRef idx="0"/>
            <a:effectRef idx="0"/>
            <a:fontRef idx="minor"/>
          </p:style>
        </p:sp>
      </p:grpSp>
      <p:grpSp>
        <p:nvGrpSpPr>
          <p:cNvPr id="6029" name="Group 678"/>
          <p:cNvGrpSpPr/>
          <p:nvPr/>
        </p:nvGrpSpPr>
        <p:grpSpPr>
          <a:xfrm>
            <a:off x="6887880" y="4010400"/>
            <a:ext cx="234000" cy="214560"/>
            <a:chOff x="6887880" y="4010400"/>
            <a:chExt cx="234000" cy="214560"/>
          </a:xfrm>
        </p:grpSpPr>
        <p:sp>
          <p:nvSpPr>
            <p:cNvPr id="6030" name="CustomShape 679"/>
            <p:cNvSpPr/>
            <p:nvPr/>
          </p:nvSpPr>
          <p:spPr>
            <a:xfrm>
              <a:off x="6887880" y="4010400"/>
              <a:ext cx="234000" cy="214560"/>
            </a:xfrm>
            <a:custGeom>
              <a:avLst/>
              <a:gdLst/>
              <a:ahLst/>
              <a:rect l="l" t="t" r="r" b="b"/>
              <a:pathLst>
                <a:path w="19585" h="17967">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style>
            <a:lnRef idx="0"/>
            <a:fillRef idx="0"/>
            <a:effectRef idx="0"/>
            <a:fontRef idx="minor"/>
          </p:style>
        </p:sp>
        <p:sp>
          <p:nvSpPr>
            <p:cNvPr id="6031" name="CustomShape 680"/>
            <p:cNvSpPr/>
            <p:nvPr/>
          </p:nvSpPr>
          <p:spPr>
            <a:xfrm>
              <a:off x="6983280" y="4157640"/>
              <a:ext cx="41760" cy="40320"/>
            </a:xfrm>
            <a:custGeom>
              <a:avLst/>
              <a:gdLst/>
              <a:ahLst/>
              <a:rect l="l" t="t" r="r" b="b"/>
              <a:pathLst>
                <a:path w="3534" h="3398">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style>
            <a:lnRef idx="0"/>
            <a:fillRef idx="0"/>
            <a:effectRef idx="0"/>
            <a:fontRef idx="minor"/>
          </p:style>
        </p:sp>
        <p:sp>
          <p:nvSpPr>
            <p:cNvPr id="6032" name="CustomShape 681"/>
            <p:cNvSpPr/>
            <p:nvPr/>
          </p:nvSpPr>
          <p:spPr>
            <a:xfrm>
              <a:off x="6984720" y="4049280"/>
              <a:ext cx="40320" cy="94680"/>
            </a:xfrm>
            <a:custGeom>
              <a:avLst/>
              <a:gdLst/>
              <a:ahLst/>
              <a:rect l="l" t="t" r="r" b="b"/>
              <a:pathLst>
                <a:path w="3398" h="793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style>
            <a:lnRef idx="0"/>
            <a:fillRef idx="0"/>
            <a:effectRef idx="0"/>
            <a:fontRef idx="minor"/>
          </p:style>
        </p:sp>
      </p:grpSp>
      <p:grpSp>
        <p:nvGrpSpPr>
          <p:cNvPr id="6033" name="Group 682"/>
          <p:cNvGrpSpPr/>
          <p:nvPr/>
        </p:nvGrpSpPr>
        <p:grpSpPr>
          <a:xfrm>
            <a:off x="7160760" y="3147120"/>
            <a:ext cx="231120" cy="231120"/>
            <a:chOff x="7160760" y="3147120"/>
            <a:chExt cx="231120" cy="231120"/>
          </a:xfrm>
        </p:grpSpPr>
        <p:sp>
          <p:nvSpPr>
            <p:cNvPr id="6034" name="CustomShape 683"/>
            <p:cNvSpPr/>
            <p:nvPr/>
          </p:nvSpPr>
          <p:spPr>
            <a:xfrm>
              <a:off x="7160760" y="3147120"/>
              <a:ext cx="231120" cy="231120"/>
            </a:xfrm>
            <a:custGeom>
              <a:avLst/>
              <a:gdLst/>
              <a:ahLst/>
              <a:rect l="l" t="t" r="r" b="b"/>
              <a:pathLst>
                <a:path w="19325" h="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style>
            <a:lnRef idx="0"/>
            <a:fillRef idx="0"/>
            <a:effectRef idx="0"/>
            <a:fontRef idx="minor"/>
          </p:style>
        </p:sp>
        <p:sp>
          <p:nvSpPr>
            <p:cNvPr id="6035" name="CustomShape 684"/>
            <p:cNvSpPr/>
            <p:nvPr/>
          </p:nvSpPr>
          <p:spPr>
            <a:xfrm>
              <a:off x="7222320" y="3175200"/>
              <a:ext cx="110160" cy="120960"/>
            </a:xfrm>
            <a:custGeom>
              <a:avLst/>
              <a:gdLst/>
              <a:ahLst/>
              <a:rect l="l" t="t" r="r" b="b"/>
              <a:pathLst>
                <a:path w="9231" h="10138">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style>
            <a:lnRef idx="0"/>
            <a:fillRef idx="0"/>
            <a:effectRef idx="0"/>
            <a:fontRef idx="minor"/>
          </p:style>
        </p:sp>
        <p:sp>
          <p:nvSpPr>
            <p:cNvPr id="6036" name="CustomShape 685"/>
            <p:cNvSpPr/>
            <p:nvPr/>
          </p:nvSpPr>
          <p:spPr>
            <a:xfrm>
              <a:off x="7254360" y="3310200"/>
              <a:ext cx="41760" cy="40320"/>
            </a:xfrm>
            <a:custGeom>
              <a:avLst/>
              <a:gdLst/>
              <a:ahLst/>
              <a:rect l="l" t="t" r="r" b="b"/>
              <a:pathLst>
                <a:path w="3534" h="3397">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style>
            <a:lnRef idx="0"/>
            <a:fillRef idx="0"/>
            <a:effectRef idx="0"/>
            <a:fontRef idx="minor"/>
          </p:style>
        </p:sp>
      </p:grpSp>
      <p:grpSp>
        <p:nvGrpSpPr>
          <p:cNvPr id="6037" name="Group 686"/>
          <p:cNvGrpSpPr/>
          <p:nvPr/>
        </p:nvGrpSpPr>
        <p:grpSpPr>
          <a:xfrm>
            <a:off x="7160760" y="3432600"/>
            <a:ext cx="231120" cy="231120"/>
            <a:chOff x="7160760" y="3432600"/>
            <a:chExt cx="231120" cy="231120"/>
          </a:xfrm>
        </p:grpSpPr>
        <p:sp>
          <p:nvSpPr>
            <p:cNvPr id="6038" name="CustomShape 687"/>
            <p:cNvSpPr/>
            <p:nvPr/>
          </p:nvSpPr>
          <p:spPr>
            <a:xfrm>
              <a:off x="7160760" y="3432600"/>
              <a:ext cx="231120" cy="231120"/>
            </a:xfrm>
            <a:custGeom>
              <a:avLst/>
              <a:gdLst/>
              <a:ahLst/>
              <a:rect l="l" t="t" r="r" b="b"/>
              <a:pathLst>
                <a:path w="19325" h="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style>
            <a:lnRef idx="0"/>
            <a:fillRef idx="0"/>
            <a:effectRef idx="0"/>
            <a:fontRef idx="minor"/>
          </p:style>
        </p:sp>
        <p:sp>
          <p:nvSpPr>
            <p:cNvPr id="6039" name="CustomShape 688"/>
            <p:cNvSpPr/>
            <p:nvPr/>
          </p:nvSpPr>
          <p:spPr>
            <a:xfrm>
              <a:off x="7215840" y="3504600"/>
              <a:ext cx="119520" cy="87120"/>
            </a:xfrm>
            <a:custGeom>
              <a:avLst/>
              <a:gdLst/>
              <a:ahLst/>
              <a:rect l="l" t="t" r="r" b="b"/>
              <a:pathLst>
                <a:path w="10014" h="7309">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style>
            <a:lnRef idx="0"/>
            <a:fillRef idx="0"/>
            <a:effectRef idx="0"/>
            <a:fontRef idx="minor"/>
          </p:style>
        </p:sp>
      </p:grpSp>
      <p:grpSp>
        <p:nvGrpSpPr>
          <p:cNvPr id="6040" name="Group 689"/>
          <p:cNvGrpSpPr/>
          <p:nvPr/>
        </p:nvGrpSpPr>
        <p:grpSpPr>
          <a:xfrm>
            <a:off x="7160760" y="3717360"/>
            <a:ext cx="231120" cy="231120"/>
            <a:chOff x="7160760" y="3717360"/>
            <a:chExt cx="231120" cy="231120"/>
          </a:xfrm>
        </p:grpSpPr>
        <p:sp>
          <p:nvSpPr>
            <p:cNvPr id="6041" name="CustomShape 690"/>
            <p:cNvSpPr/>
            <p:nvPr/>
          </p:nvSpPr>
          <p:spPr>
            <a:xfrm>
              <a:off x="7160760" y="3717360"/>
              <a:ext cx="231120" cy="231120"/>
            </a:xfrm>
            <a:custGeom>
              <a:avLst/>
              <a:gdLst/>
              <a:ahLst/>
              <a:rect l="l" t="t" r="r" b="b"/>
              <a:pathLst>
                <a:path w="19325" h="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style>
            <a:lnRef idx="0"/>
            <a:fillRef idx="0"/>
            <a:effectRef idx="0"/>
            <a:fontRef idx="minor"/>
          </p:style>
        </p:sp>
        <p:sp>
          <p:nvSpPr>
            <p:cNvPr id="6042" name="CustomShape 691"/>
            <p:cNvSpPr/>
            <p:nvPr/>
          </p:nvSpPr>
          <p:spPr>
            <a:xfrm>
              <a:off x="7221960" y="3780720"/>
              <a:ext cx="108720" cy="104760"/>
            </a:xfrm>
            <a:custGeom>
              <a:avLst/>
              <a:gdLst/>
              <a:ahLst/>
              <a:rect l="l" t="t" r="r" b="b"/>
              <a:pathLst>
                <a:path w="9104" h="877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style>
            <a:lnRef idx="0"/>
            <a:fillRef idx="0"/>
            <a:effectRef idx="0"/>
            <a:fontRef idx="minor"/>
          </p:style>
        </p:sp>
      </p:grpSp>
      <p:grpSp>
        <p:nvGrpSpPr>
          <p:cNvPr id="6043" name="Group 692"/>
          <p:cNvGrpSpPr/>
          <p:nvPr/>
        </p:nvGrpSpPr>
        <p:grpSpPr>
          <a:xfrm>
            <a:off x="7449120" y="3147120"/>
            <a:ext cx="231120" cy="231120"/>
            <a:chOff x="7449120" y="3147120"/>
            <a:chExt cx="231120" cy="231120"/>
          </a:xfrm>
        </p:grpSpPr>
        <p:sp>
          <p:nvSpPr>
            <p:cNvPr id="6044" name="CustomShape 693"/>
            <p:cNvSpPr/>
            <p:nvPr/>
          </p:nvSpPr>
          <p:spPr>
            <a:xfrm>
              <a:off x="7449120" y="3147120"/>
              <a:ext cx="231120" cy="231120"/>
            </a:xfrm>
            <a:custGeom>
              <a:avLst/>
              <a:gdLst/>
              <a:ahLst/>
              <a:rect l="l" t="t" r="r" b="b"/>
              <a:pathLst>
                <a:path w="19325" h="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style>
            <a:lnRef idx="0"/>
            <a:fillRef idx="0"/>
            <a:effectRef idx="0"/>
            <a:fontRef idx="minor"/>
          </p:style>
        </p:sp>
        <p:sp>
          <p:nvSpPr>
            <p:cNvPr id="6045" name="CustomShape 694"/>
            <p:cNvSpPr/>
            <p:nvPr/>
          </p:nvSpPr>
          <p:spPr>
            <a:xfrm>
              <a:off x="7497000" y="3174840"/>
              <a:ext cx="67320" cy="175680"/>
            </a:xfrm>
            <a:custGeom>
              <a:avLst/>
              <a:gdLst/>
              <a:ahLst/>
              <a:rect l="l" t="t" r="r" b="b"/>
              <a:pathLst>
                <a:path w="5662" h="14718">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style>
            <a:lnRef idx="0"/>
            <a:fillRef idx="0"/>
            <a:effectRef idx="0"/>
            <a:fontRef idx="minor"/>
          </p:style>
        </p:sp>
        <p:sp>
          <p:nvSpPr>
            <p:cNvPr id="6046" name="CustomShape 695"/>
            <p:cNvSpPr/>
            <p:nvPr/>
          </p:nvSpPr>
          <p:spPr>
            <a:xfrm>
              <a:off x="7578360" y="3174840"/>
              <a:ext cx="54000" cy="175680"/>
            </a:xfrm>
            <a:custGeom>
              <a:avLst/>
              <a:gdLst/>
              <a:ahLst/>
              <a:rect l="l" t="t" r="r" b="b"/>
              <a:pathLst>
                <a:path w="4531" h="14718">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style>
            <a:lnRef idx="0"/>
            <a:fillRef idx="0"/>
            <a:effectRef idx="0"/>
            <a:fontRef idx="minor"/>
          </p:style>
        </p:sp>
      </p:grpSp>
      <p:grpSp>
        <p:nvGrpSpPr>
          <p:cNvPr id="6047" name="Group 696"/>
          <p:cNvGrpSpPr/>
          <p:nvPr/>
        </p:nvGrpSpPr>
        <p:grpSpPr>
          <a:xfrm>
            <a:off x="7160760" y="4002480"/>
            <a:ext cx="231120" cy="231120"/>
            <a:chOff x="7160760" y="4002480"/>
            <a:chExt cx="231120" cy="231120"/>
          </a:xfrm>
        </p:grpSpPr>
        <p:sp>
          <p:nvSpPr>
            <p:cNvPr id="6048" name="CustomShape 697"/>
            <p:cNvSpPr/>
            <p:nvPr/>
          </p:nvSpPr>
          <p:spPr>
            <a:xfrm>
              <a:off x="7160760" y="4002480"/>
              <a:ext cx="231120" cy="231120"/>
            </a:xfrm>
            <a:custGeom>
              <a:avLst/>
              <a:gdLst/>
              <a:ahLst/>
              <a:rect l="l" t="t" r="r" b="b"/>
              <a:pathLst>
                <a:path w="19325" h="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style>
            <a:lnRef idx="0"/>
            <a:fillRef idx="0"/>
            <a:effectRef idx="0"/>
            <a:fontRef idx="minor"/>
          </p:style>
        </p:sp>
        <p:sp>
          <p:nvSpPr>
            <p:cNvPr id="6049" name="CustomShape 698"/>
            <p:cNvSpPr/>
            <p:nvPr/>
          </p:nvSpPr>
          <p:spPr>
            <a:xfrm>
              <a:off x="7256160" y="4043520"/>
              <a:ext cx="41760" cy="40320"/>
            </a:xfrm>
            <a:custGeom>
              <a:avLst/>
              <a:gdLst/>
              <a:ahLst/>
              <a:rect l="l" t="t" r="r" b="b"/>
              <a:pathLst>
                <a:path w="3531" h="340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style>
            <a:lnRef idx="0"/>
            <a:fillRef idx="0"/>
            <a:effectRef idx="0"/>
            <a:fontRef idx="minor"/>
          </p:style>
        </p:sp>
        <p:sp>
          <p:nvSpPr>
            <p:cNvPr id="6050" name="CustomShape 699"/>
            <p:cNvSpPr/>
            <p:nvPr/>
          </p:nvSpPr>
          <p:spPr>
            <a:xfrm>
              <a:off x="7242480" y="4097880"/>
              <a:ext cx="67320" cy="94680"/>
            </a:xfrm>
            <a:custGeom>
              <a:avLst/>
              <a:gdLst/>
              <a:ahLst/>
              <a:rect l="l" t="t" r="r" b="b"/>
              <a:pathLst>
                <a:path w="5659" h="7927">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style>
            <a:lnRef idx="0"/>
            <a:fillRef idx="0"/>
            <a:effectRef idx="0"/>
            <a:fontRef idx="minor"/>
          </p:style>
        </p:sp>
      </p:grpSp>
      <p:sp>
        <p:nvSpPr>
          <p:cNvPr id="6051" name="CustomShape 700"/>
          <p:cNvSpPr/>
          <p:nvPr/>
        </p:nvSpPr>
        <p:spPr>
          <a:xfrm>
            <a:off x="7449120" y="3432600"/>
            <a:ext cx="231120" cy="231120"/>
          </a:xfrm>
          <a:custGeom>
            <a:avLst/>
            <a:gdLst/>
            <a:ahLst/>
            <a:rect l="l" t="t" r="r" b="b"/>
            <a:pathLst>
              <a:path w="19326" h="19331">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style>
          <a:lnRef idx="0"/>
          <a:fillRef idx="0"/>
          <a:effectRef idx="0"/>
          <a:fontRef idx="minor"/>
        </p:style>
      </p:sp>
      <p:grpSp>
        <p:nvGrpSpPr>
          <p:cNvPr id="6052" name="Group 701"/>
          <p:cNvGrpSpPr/>
          <p:nvPr/>
        </p:nvGrpSpPr>
        <p:grpSpPr>
          <a:xfrm>
            <a:off x="7449120" y="3717360"/>
            <a:ext cx="231120" cy="231120"/>
            <a:chOff x="7449120" y="3717360"/>
            <a:chExt cx="231120" cy="231120"/>
          </a:xfrm>
        </p:grpSpPr>
        <p:sp>
          <p:nvSpPr>
            <p:cNvPr id="6053" name="CustomShape 702"/>
            <p:cNvSpPr/>
            <p:nvPr/>
          </p:nvSpPr>
          <p:spPr>
            <a:xfrm>
              <a:off x="7449120" y="3717360"/>
              <a:ext cx="231120" cy="231120"/>
            </a:xfrm>
            <a:custGeom>
              <a:avLst/>
              <a:gdLst/>
              <a:ahLst/>
              <a:rect l="l" t="t" r="r" b="b"/>
              <a:pathLst>
                <a:path w="19326" h="19331">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style>
            <a:lnRef idx="0"/>
            <a:fillRef idx="0"/>
            <a:effectRef idx="0"/>
            <a:fontRef idx="minor"/>
          </p:style>
        </p:sp>
        <p:sp>
          <p:nvSpPr>
            <p:cNvPr id="6054" name="CustomShape 703"/>
            <p:cNvSpPr/>
            <p:nvPr/>
          </p:nvSpPr>
          <p:spPr>
            <a:xfrm>
              <a:off x="7483320" y="3833280"/>
              <a:ext cx="47520" cy="56520"/>
            </a:xfrm>
            <a:custGeom>
              <a:avLst/>
              <a:gdLst/>
              <a:ahLst/>
              <a:rect l="l" t="t" r="r" b="b"/>
              <a:pathLst>
                <a:path w="3986" h="474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style>
            <a:lnRef idx="0"/>
            <a:fillRef idx="0"/>
            <a:effectRef idx="0"/>
            <a:fontRef idx="minor"/>
          </p:style>
        </p:sp>
      </p:grpSp>
      <p:grpSp>
        <p:nvGrpSpPr>
          <p:cNvPr id="6055" name="Group 704"/>
          <p:cNvGrpSpPr/>
          <p:nvPr/>
        </p:nvGrpSpPr>
        <p:grpSpPr>
          <a:xfrm>
            <a:off x="7449120" y="4002480"/>
            <a:ext cx="231120" cy="231120"/>
            <a:chOff x="7449120" y="4002480"/>
            <a:chExt cx="231120" cy="231120"/>
          </a:xfrm>
        </p:grpSpPr>
        <p:sp>
          <p:nvSpPr>
            <p:cNvPr id="6056" name="CustomShape 705"/>
            <p:cNvSpPr/>
            <p:nvPr/>
          </p:nvSpPr>
          <p:spPr>
            <a:xfrm>
              <a:off x="7449120" y="4002480"/>
              <a:ext cx="231120" cy="231120"/>
            </a:xfrm>
            <a:custGeom>
              <a:avLst/>
              <a:gdLst/>
              <a:ahLst/>
              <a:rect l="l" t="t" r="r" b="b"/>
              <a:pathLst>
                <a:path w="19326" h="19331">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style>
            <a:lnRef idx="0"/>
            <a:fillRef idx="0"/>
            <a:effectRef idx="0"/>
            <a:fontRef idx="minor"/>
          </p:style>
        </p:sp>
        <p:sp>
          <p:nvSpPr>
            <p:cNvPr id="6057" name="CustomShape 706"/>
            <p:cNvSpPr/>
            <p:nvPr/>
          </p:nvSpPr>
          <p:spPr>
            <a:xfrm>
              <a:off x="7482600" y="4131720"/>
              <a:ext cx="50040" cy="29160"/>
            </a:xfrm>
            <a:custGeom>
              <a:avLst/>
              <a:gdLst/>
              <a:ahLst/>
              <a:rect l="l" t="t" r="r" b="b"/>
              <a:pathLst>
                <a:path w="4208" h="2471">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style>
            <a:lnRef idx="0"/>
            <a:fillRef idx="0"/>
            <a:effectRef idx="0"/>
            <a:fontRef idx="minor"/>
          </p:style>
        </p:sp>
      </p:grpSp>
    </p:spTree>
  </p:cSld>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6058"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Business Icons</a:t>
            </a:r>
            <a:endParaRPr b="0" lang="en-US" sz="2400" spc="-1" strike="noStrike">
              <a:solidFill>
                <a:srgbClr val="000000"/>
              </a:solidFill>
              <a:latin typeface="Arial"/>
            </a:endParaRPr>
          </a:p>
        </p:txBody>
      </p:sp>
      <p:grpSp>
        <p:nvGrpSpPr>
          <p:cNvPr id="6059" name="Group 2"/>
          <p:cNvGrpSpPr/>
          <p:nvPr/>
        </p:nvGrpSpPr>
        <p:grpSpPr>
          <a:xfrm>
            <a:off x="1012680" y="1674360"/>
            <a:ext cx="348120" cy="348120"/>
            <a:chOff x="1012680" y="1674360"/>
            <a:chExt cx="348120" cy="348120"/>
          </a:xfrm>
        </p:grpSpPr>
        <p:sp>
          <p:nvSpPr>
            <p:cNvPr id="6060" name="CustomShape 3"/>
            <p:cNvSpPr/>
            <p:nvPr/>
          </p:nvSpPr>
          <p:spPr>
            <a:xfrm>
              <a:off x="1130760" y="1713240"/>
              <a:ext cx="113040" cy="271800"/>
            </a:xfrm>
            <a:custGeom>
              <a:avLst/>
              <a:gdLst/>
              <a:ahLst/>
              <a:rect l="l" t="t" r="r" b="b"/>
              <a:pathLst>
                <a:path w="4127" h="9894">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style>
            <a:lnRef idx="0"/>
            <a:fillRef idx="0"/>
            <a:effectRef idx="0"/>
            <a:fontRef idx="minor"/>
          </p:style>
        </p:sp>
        <p:sp>
          <p:nvSpPr>
            <p:cNvPr id="6061" name="CustomShape 4"/>
            <p:cNvSpPr/>
            <p:nvPr/>
          </p:nvSpPr>
          <p:spPr>
            <a:xfrm>
              <a:off x="1012680" y="1674360"/>
              <a:ext cx="348120" cy="348120"/>
            </a:xfrm>
            <a:custGeom>
              <a:avLst/>
              <a:gdLst/>
              <a:ahLst/>
              <a:rect l="l" t="t" r="r" b="b"/>
              <a:pathLst>
                <a:path w="12666" h="12665">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style>
            <a:lnRef idx="0"/>
            <a:fillRef idx="0"/>
            <a:effectRef idx="0"/>
            <a:fontRef idx="minor"/>
          </p:style>
        </p:sp>
      </p:grpSp>
      <p:grpSp>
        <p:nvGrpSpPr>
          <p:cNvPr id="6062" name="Group 5"/>
          <p:cNvGrpSpPr/>
          <p:nvPr/>
        </p:nvGrpSpPr>
        <p:grpSpPr>
          <a:xfrm>
            <a:off x="1012680" y="2079000"/>
            <a:ext cx="348120" cy="348120"/>
            <a:chOff x="1012680" y="2079000"/>
            <a:chExt cx="348120" cy="348120"/>
          </a:xfrm>
        </p:grpSpPr>
        <p:sp>
          <p:nvSpPr>
            <p:cNvPr id="6063" name="CustomShape 6"/>
            <p:cNvSpPr/>
            <p:nvPr/>
          </p:nvSpPr>
          <p:spPr>
            <a:xfrm>
              <a:off x="1012680" y="2124000"/>
              <a:ext cx="303120" cy="303120"/>
            </a:xfrm>
            <a:custGeom>
              <a:avLst/>
              <a:gdLst/>
              <a:ahLst/>
              <a:rect l="l" t="t" r="r" b="b"/>
              <a:pathLst>
                <a:path w="11027" h="11028">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style>
            <a:lnRef idx="0"/>
            <a:fillRef idx="0"/>
            <a:effectRef idx="0"/>
            <a:fontRef idx="minor"/>
          </p:style>
        </p:sp>
        <p:sp>
          <p:nvSpPr>
            <p:cNvPr id="6064" name="CustomShape 7"/>
            <p:cNvSpPr/>
            <p:nvPr/>
          </p:nvSpPr>
          <p:spPr>
            <a:xfrm>
              <a:off x="1197360" y="2079000"/>
              <a:ext cx="163440" cy="163440"/>
            </a:xfrm>
            <a:custGeom>
              <a:avLst/>
              <a:gdLst/>
              <a:ahLst/>
              <a:rect l="l" t="t" r="r" b="b"/>
              <a:pathLst>
                <a:path w="5956" h="5955">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style>
            <a:lnRef idx="0"/>
            <a:fillRef idx="0"/>
            <a:effectRef idx="0"/>
            <a:fontRef idx="minor"/>
          </p:style>
        </p:sp>
      </p:grpSp>
      <p:grpSp>
        <p:nvGrpSpPr>
          <p:cNvPr id="6065" name="Group 8"/>
          <p:cNvGrpSpPr/>
          <p:nvPr/>
        </p:nvGrpSpPr>
        <p:grpSpPr>
          <a:xfrm>
            <a:off x="1015920" y="2481840"/>
            <a:ext cx="342000" cy="349200"/>
            <a:chOff x="1015920" y="2481840"/>
            <a:chExt cx="342000" cy="349200"/>
          </a:xfrm>
        </p:grpSpPr>
        <p:sp>
          <p:nvSpPr>
            <p:cNvPr id="6066" name="CustomShape 9"/>
            <p:cNvSpPr/>
            <p:nvPr/>
          </p:nvSpPr>
          <p:spPr>
            <a:xfrm>
              <a:off x="1015920" y="2481840"/>
              <a:ext cx="342000" cy="349200"/>
            </a:xfrm>
            <a:custGeom>
              <a:avLst/>
              <a:gdLst/>
              <a:ahLst/>
              <a:rect l="l" t="t" r="r" b="b"/>
              <a:pathLst>
                <a:path w="12445" h="12697">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style>
            <a:lnRef idx="0"/>
            <a:fillRef idx="0"/>
            <a:effectRef idx="0"/>
            <a:fontRef idx="minor"/>
          </p:style>
        </p:sp>
        <p:sp>
          <p:nvSpPr>
            <p:cNvPr id="6067" name="CustomShape 10"/>
            <p:cNvSpPr/>
            <p:nvPr/>
          </p:nvSpPr>
          <p:spPr>
            <a:xfrm>
              <a:off x="1085400" y="2582280"/>
              <a:ext cx="205920" cy="203400"/>
            </a:xfrm>
            <a:custGeom>
              <a:avLst/>
              <a:gdLst/>
              <a:ahLst/>
              <a:rect l="l" t="t" r="r" b="b"/>
              <a:pathLst>
                <a:path w="7499" h="7404">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style>
            <a:lnRef idx="0"/>
            <a:fillRef idx="0"/>
            <a:effectRef idx="0"/>
            <a:fontRef idx="minor"/>
          </p:style>
        </p:sp>
      </p:grpSp>
      <p:grpSp>
        <p:nvGrpSpPr>
          <p:cNvPr id="6068" name="Group 11"/>
          <p:cNvGrpSpPr/>
          <p:nvPr/>
        </p:nvGrpSpPr>
        <p:grpSpPr>
          <a:xfrm>
            <a:off x="3112560" y="1672920"/>
            <a:ext cx="350640" cy="351000"/>
            <a:chOff x="3112560" y="1672920"/>
            <a:chExt cx="350640" cy="351000"/>
          </a:xfrm>
        </p:grpSpPr>
        <p:sp>
          <p:nvSpPr>
            <p:cNvPr id="6069" name="CustomShape 12"/>
            <p:cNvSpPr/>
            <p:nvPr/>
          </p:nvSpPr>
          <p:spPr>
            <a:xfrm>
              <a:off x="3112560" y="1672920"/>
              <a:ext cx="350640" cy="351000"/>
            </a:xfrm>
            <a:custGeom>
              <a:avLst/>
              <a:gdLst/>
              <a:ahLst/>
              <a:rect l="l" t="t" r="r" b="b"/>
              <a:pathLst>
                <a:path w="12760" h="12761">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style>
            <a:lnRef idx="0"/>
            <a:fillRef idx="0"/>
            <a:effectRef idx="0"/>
            <a:fontRef idx="minor"/>
          </p:style>
        </p:sp>
        <p:sp>
          <p:nvSpPr>
            <p:cNvPr id="6070" name="CustomShape 13"/>
            <p:cNvSpPr/>
            <p:nvPr/>
          </p:nvSpPr>
          <p:spPr>
            <a:xfrm>
              <a:off x="3213360" y="1772640"/>
              <a:ext cx="151560" cy="151560"/>
            </a:xfrm>
            <a:custGeom>
              <a:avLst/>
              <a:gdLst/>
              <a:ahLst/>
              <a:rect l="l" t="t" r="r" b="b"/>
              <a:pathLst>
                <a:path w="5514" h="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style>
            <a:lnRef idx="0"/>
            <a:fillRef idx="0"/>
            <a:effectRef idx="0"/>
            <a:fontRef idx="minor"/>
          </p:style>
        </p:sp>
      </p:grpSp>
      <p:sp>
        <p:nvSpPr>
          <p:cNvPr id="6071" name="CustomShape 14"/>
          <p:cNvSpPr/>
          <p:nvPr/>
        </p:nvSpPr>
        <p:spPr>
          <a:xfrm>
            <a:off x="3109320" y="2078280"/>
            <a:ext cx="353880" cy="349920"/>
          </a:xfrm>
          <a:custGeom>
            <a:avLst/>
            <a:gdLst/>
            <a:ahLst/>
            <a:rect l="l" t="t" r="r" b="b"/>
            <a:pathLst>
              <a:path w="12877" h="12724">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style>
          <a:lnRef idx="0"/>
          <a:fillRef idx="0"/>
          <a:effectRef idx="0"/>
          <a:fontRef idx="minor"/>
        </p:style>
      </p:sp>
      <p:grpSp>
        <p:nvGrpSpPr>
          <p:cNvPr id="6072" name="Group 15"/>
          <p:cNvGrpSpPr/>
          <p:nvPr/>
        </p:nvGrpSpPr>
        <p:grpSpPr>
          <a:xfrm>
            <a:off x="3113640" y="2481480"/>
            <a:ext cx="349200" cy="349920"/>
            <a:chOff x="3113640" y="2481480"/>
            <a:chExt cx="349200" cy="349920"/>
          </a:xfrm>
        </p:grpSpPr>
        <p:sp>
          <p:nvSpPr>
            <p:cNvPr id="6073" name="CustomShape 16"/>
            <p:cNvSpPr/>
            <p:nvPr/>
          </p:nvSpPr>
          <p:spPr>
            <a:xfrm>
              <a:off x="3113640" y="2481480"/>
              <a:ext cx="349200" cy="349920"/>
            </a:xfrm>
            <a:custGeom>
              <a:avLst/>
              <a:gdLst/>
              <a:ahLst/>
              <a:rect l="l" t="t" r="r" b="b"/>
              <a:pathLst>
                <a:path w="12697" h="12729">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style>
            <a:lnRef idx="0"/>
            <a:fillRef idx="0"/>
            <a:effectRef idx="0"/>
            <a:fontRef idx="minor"/>
          </p:style>
        </p:sp>
        <p:sp>
          <p:nvSpPr>
            <p:cNvPr id="6074" name="CustomShape 17"/>
            <p:cNvSpPr/>
            <p:nvPr/>
          </p:nvSpPr>
          <p:spPr>
            <a:xfrm>
              <a:off x="3204720" y="2573280"/>
              <a:ext cx="167040" cy="167040"/>
            </a:xfrm>
            <a:custGeom>
              <a:avLst/>
              <a:gdLst/>
              <a:ahLst/>
              <a:rect l="l" t="t" r="r" b="b"/>
              <a:pathLst>
                <a:path w="6081" h="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style>
            <a:lnRef idx="0"/>
            <a:fillRef idx="0"/>
            <a:effectRef idx="0"/>
            <a:fontRef idx="minor"/>
          </p:style>
        </p:sp>
      </p:grpSp>
      <p:grpSp>
        <p:nvGrpSpPr>
          <p:cNvPr id="6075" name="Group 18"/>
          <p:cNvGrpSpPr/>
          <p:nvPr/>
        </p:nvGrpSpPr>
        <p:grpSpPr>
          <a:xfrm>
            <a:off x="5236560" y="1676880"/>
            <a:ext cx="345600" cy="343440"/>
            <a:chOff x="5236560" y="1676880"/>
            <a:chExt cx="345600" cy="343440"/>
          </a:xfrm>
        </p:grpSpPr>
        <p:sp>
          <p:nvSpPr>
            <p:cNvPr id="6076" name="CustomShape 19"/>
            <p:cNvSpPr/>
            <p:nvPr/>
          </p:nvSpPr>
          <p:spPr>
            <a:xfrm>
              <a:off x="5236560" y="1676880"/>
              <a:ext cx="345600" cy="343440"/>
            </a:xfrm>
            <a:custGeom>
              <a:avLst/>
              <a:gdLst/>
              <a:ahLst/>
              <a:rect l="l" t="t" r="r" b="b"/>
              <a:pathLst>
                <a:path w="12571" h="12493">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style>
            <a:lnRef idx="0"/>
            <a:fillRef idx="0"/>
            <a:effectRef idx="0"/>
            <a:fontRef idx="minor"/>
          </p:style>
        </p:sp>
        <p:sp>
          <p:nvSpPr>
            <p:cNvPr id="6077" name="CustomShape 20"/>
            <p:cNvSpPr/>
            <p:nvPr/>
          </p:nvSpPr>
          <p:spPr>
            <a:xfrm>
              <a:off x="5330880" y="1769400"/>
              <a:ext cx="66240" cy="67320"/>
            </a:xfrm>
            <a:custGeom>
              <a:avLst/>
              <a:gdLst/>
              <a:ahLst/>
              <a:rect l="l" t="t" r="r" b="b"/>
              <a:pathLst>
                <a:path w="2426" h="2459">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style>
            <a:lnRef idx="0"/>
            <a:fillRef idx="0"/>
            <a:effectRef idx="0"/>
            <a:fontRef idx="minor"/>
          </p:style>
        </p:sp>
        <p:sp>
          <p:nvSpPr>
            <p:cNvPr id="6078" name="CustomShape 21"/>
            <p:cNvSpPr/>
            <p:nvPr/>
          </p:nvSpPr>
          <p:spPr>
            <a:xfrm>
              <a:off x="5420160" y="1860480"/>
              <a:ext cx="67320" cy="67320"/>
            </a:xfrm>
            <a:custGeom>
              <a:avLst/>
              <a:gdLst/>
              <a:ahLst/>
              <a:rect l="l" t="t" r="r" b="b"/>
              <a:pathLst>
                <a:path w="2458" h="2459">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style>
            <a:lnRef idx="0"/>
            <a:fillRef idx="0"/>
            <a:effectRef idx="0"/>
            <a:fontRef idx="minor"/>
          </p:style>
        </p:sp>
        <p:sp>
          <p:nvSpPr>
            <p:cNvPr id="6079" name="CustomShape 22"/>
            <p:cNvSpPr/>
            <p:nvPr/>
          </p:nvSpPr>
          <p:spPr>
            <a:xfrm>
              <a:off x="5351040" y="1791360"/>
              <a:ext cx="115920" cy="113760"/>
            </a:xfrm>
            <a:custGeom>
              <a:avLst/>
              <a:gdLst/>
              <a:ahLst/>
              <a:rect l="l" t="t" r="r" b="b"/>
              <a:pathLst>
                <a:path w="4223" h="4144">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style>
            <a:lnRef idx="0"/>
            <a:fillRef idx="0"/>
            <a:effectRef idx="0"/>
            <a:fontRef idx="minor"/>
          </p:style>
        </p:sp>
      </p:grpSp>
      <p:grpSp>
        <p:nvGrpSpPr>
          <p:cNvPr id="6080" name="Group 23"/>
          <p:cNvGrpSpPr/>
          <p:nvPr/>
        </p:nvGrpSpPr>
        <p:grpSpPr>
          <a:xfrm>
            <a:off x="5235120" y="2093400"/>
            <a:ext cx="348120" cy="319680"/>
            <a:chOff x="5235120" y="2093400"/>
            <a:chExt cx="348120" cy="319680"/>
          </a:xfrm>
        </p:grpSpPr>
        <p:sp>
          <p:nvSpPr>
            <p:cNvPr id="6081" name="CustomShape 24"/>
            <p:cNvSpPr/>
            <p:nvPr/>
          </p:nvSpPr>
          <p:spPr>
            <a:xfrm>
              <a:off x="5235120" y="2093400"/>
              <a:ext cx="348120" cy="319680"/>
            </a:xfrm>
            <a:custGeom>
              <a:avLst/>
              <a:gdLst/>
              <a:ahLst/>
              <a:rect l="l" t="t" r="r" b="b"/>
              <a:pathLst>
                <a:path w="12666" h="1162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style>
            <a:lnRef idx="0"/>
            <a:fillRef idx="0"/>
            <a:effectRef idx="0"/>
            <a:fontRef idx="minor"/>
          </p:style>
        </p:sp>
        <p:sp>
          <p:nvSpPr>
            <p:cNvPr id="6082" name="CustomShape 25"/>
            <p:cNvSpPr/>
            <p:nvPr/>
          </p:nvSpPr>
          <p:spPr>
            <a:xfrm>
              <a:off x="5280120" y="2139480"/>
              <a:ext cx="258120" cy="226800"/>
            </a:xfrm>
            <a:custGeom>
              <a:avLst/>
              <a:gdLst/>
              <a:ahLst/>
              <a:rect l="l" t="t" r="r" b="b"/>
              <a:pathLst>
                <a:path w="9390" h="8255">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style>
            <a:lnRef idx="0"/>
            <a:fillRef idx="0"/>
            <a:effectRef idx="0"/>
            <a:fontRef idx="minor"/>
          </p:style>
        </p:sp>
        <p:sp>
          <p:nvSpPr>
            <p:cNvPr id="6083" name="CustomShape 26"/>
            <p:cNvSpPr/>
            <p:nvPr/>
          </p:nvSpPr>
          <p:spPr>
            <a:xfrm>
              <a:off x="5367960" y="2196720"/>
              <a:ext cx="114840" cy="112320"/>
            </a:xfrm>
            <a:custGeom>
              <a:avLst/>
              <a:gdLst/>
              <a:ahLst/>
              <a:rect l="l" t="t" r="r" b="b"/>
              <a:pathLst>
                <a:path w="4191" h="4089">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style>
            <a:lnRef idx="0"/>
            <a:fillRef idx="0"/>
            <a:effectRef idx="0"/>
            <a:fontRef idx="minor"/>
          </p:style>
        </p:sp>
      </p:grpSp>
      <p:grpSp>
        <p:nvGrpSpPr>
          <p:cNvPr id="6084" name="Group 27"/>
          <p:cNvGrpSpPr/>
          <p:nvPr/>
        </p:nvGrpSpPr>
        <p:grpSpPr>
          <a:xfrm>
            <a:off x="5235120" y="2482200"/>
            <a:ext cx="348120" cy="348120"/>
            <a:chOff x="5235120" y="2482200"/>
            <a:chExt cx="348120" cy="348120"/>
          </a:xfrm>
        </p:grpSpPr>
        <p:sp>
          <p:nvSpPr>
            <p:cNvPr id="6085" name="CustomShape 28"/>
            <p:cNvSpPr/>
            <p:nvPr/>
          </p:nvSpPr>
          <p:spPr>
            <a:xfrm>
              <a:off x="5235120" y="2482200"/>
              <a:ext cx="348120" cy="348120"/>
            </a:xfrm>
            <a:custGeom>
              <a:avLst/>
              <a:gdLst/>
              <a:ahLst/>
              <a:rect l="l" t="t" r="r" b="b"/>
              <a:pathLst>
                <a:path w="12666" h="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style>
            <a:lnRef idx="0"/>
            <a:fillRef idx="0"/>
            <a:effectRef idx="0"/>
            <a:fontRef idx="minor"/>
          </p:style>
        </p:sp>
        <p:sp>
          <p:nvSpPr>
            <p:cNvPr id="6086" name="CustomShape 29"/>
            <p:cNvSpPr/>
            <p:nvPr/>
          </p:nvSpPr>
          <p:spPr>
            <a:xfrm>
              <a:off x="5435640" y="2639160"/>
              <a:ext cx="68040" cy="160200"/>
            </a:xfrm>
            <a:custGeom>
              <a:avLst/>
              <a:gdLst/>
              <a:ahLst/>
              <a:rect l="l" t="t" r="r" b="b"/>
              <a:pathLst>
                <a:path w="2489" h="582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style>
            <a:lnRef idx="0"/>
            <a:fillRef idx="0"/>
            <a:effectRef idx="0"/>
            <a:fontRef idx="minor"/>
          </p:style>
        </p:sp>
        <p:sp>
          <p:nvSpPr>
            <p:cNvPr id="6087" name="CustomShape 30"/>
            <p:cNvSpPr/>
            <p:nvPr/>
          </p:nvSpPr>
          <p:spPr>
            <a:xfrm>
              <a:off x="5280120" y="2620080"/>
              <a:ext cx="44640" cy="22320"/>
            </a:xfrm>
            <a:custGeom>
              <a:avLst/>
              <a:gdLst/>
              <a:ahLst/>
              <a:rect l="l" t="t" r="r" b="b"/>
              <a:pathLst>
                <a:path w="1639" h="82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style>
            <a:lnRef idx="0"/>
            <a:fillRef idx="0"/>
            <a:effectRef idx="0"/>
            <a:fontRef idx="minor"/>
          </p:style>
        </p:sp>
        <p:sp>
          <p:nvSpPr>
            <p:cNvPr id="6088" name="CustomShape 31"/>
            <p:cNvSpPr/>
            <p:nvPr/>
          </p:nvSpPr>
          <p:spPr>
            <a:xfrm>
              <a:off x="5280120" y="2665080"/>
              <a:ext cx="44640" cy="22320"/>
            </a:xfrm>
            <a:custGeom>
              <a:avLst/>
              <a:gdLst/>
              <a:ahLst/>
              <a:rect l="l" t="t" r="r" b="b"/>
              <a:pathLst>
                <a:path w="1639" h="82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style>
            <a:lnRef idx="0"/>
            <a:fillRef idx="0"/>
            <a:effectRef idx="0"/>
            <a:fontRef idx="minor"/>
          </p:style>
        </p:sp>
        <p:sp>
          <p:nvSpPr>
            <p:cNvPr id="6089" name="CustomShape 32"/>
            <p:cNvSpPr/>
            <p:nvPr/>
          </p:nvSpPr>
          <p:spPr>
            <a:xfrm>
              <a:off x="5280120" y="2709360"/>
              <a:ext cx="44640" cy="24120"/>
            </a:xfrm>
            <a:custGeom>
              <a:avLst/>
              <a:gdLst/>
              <a:ahLst/>
              <a:rect l="l" t="t" r="r" b="b"/>
              <a:pathLst>
                <a:path w="1639" h="883">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style>
            <a:lnRef idx="0"/>
            <a:fillRef idx="0"/>
            <a:effectRef idx="0"/>
            <a:fontRef idx="minor"/>
          </p:style>
        </p:sp>
      </p:grpSp>
      <p:grpSp>
        <p:nvGrpSpPr>
          <p:cNvPr id="6090" name="Group 33"/>
          <p:cNvGrpSpPr/>
          <p:nvPr/>
        </p:nvGrpSpPr>
        <p:grpSpPr>
          <a:xfrm>
            <a:off x="7343640" y="1672920"/>
            <a:ext cx="350640" cy="351360"/>
            <a:chOff x="7343640" y="1672920"/>
            <a:chExt cx="350640" cy="351360"/>
          </a:xfrm>
        </p:grpSpPr>
        <p:sp>
          <p:nvSpPr>
            <p:cNvPr id="6091" name="CustomShape 34"/>
            <p:cNvSpPr/>
            <p:nvPr/>
          </p:nvSpPr>
          <p:spPr>
            <a:xfrm>
              <a:off x="7395480" y="1884960"/>
              <a:ext cx="250200" cy="68040"/>
            </a:xfrm>
            <a:custGeom>
              <a:avLst/>
              <a:gdLst/>
              <a:ahLst/>
              <a:rect l="l" t="t" r="r" b="b"/>
              <a:pathLst>
                <a:path w="9106" h="2489">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style>
            <a:lnRef idx="0"/>
            <a:fillRef idx="0"/>
            <a:effectRef idx="0"/>
            <a:fontRef idx="minor"/>
          </p:style>
        </p:sp>
        <p:sp>
          <p:nvSpPr>
            <p:cNvPr id="6092" name="CustomShape 35"/>
            <p:cNvSpPr/>
            <p:nvPr/>
          </p:nvSpPr>
          <p:spPr>
            <a:xfrm>
              <a:off x="7343640" y="1740960"/>
              <a:ext cx="350640" cy="283320"/>
            </a:xfrm>
            <a:custGeom>
              <a:avLst/>
              <a:gdLst/>
              <a:ahLst/>
              <a:rect l="l" t="t" r="r" b="b"/>
              <a:pathLst>
                <a:path w="12760" h="10303">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style>
            <a:lnRef idx="0"/>
            <a:fillRef idx="0"/>
            <a:effectRef idx="0"/>
            <a:fontRef idx="minor"/>
          </p:style>
        </p:sp>
        <p:sp>
          <p:nvSpPr>
            <p:cNvPr id="6093" name="CustomShape 36"/>
            <p:cNvSpPr/>
            <p:nvPr/>
          </p:nvSpPr>
          <p:spPr>
            <a:xfrm>
              <a:off x="7541280" y="1672920"/>
              <a:ext cx="116640" cy="45000"/>
            </a:xfrm>
            <a:custGeom>
              <a:avLst/>
              <a:gdLst/>
              <a:ahLst/>
              <a:rect l="l" t="t" r="r" b="b"/>
              <a:pathLst>
                <a:path w="4254" h="1647">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style>
            <a:lnRef idx="0"/>
            <a:fillRef idx="0"/>
            <a:effectRef idx="0"/>
            <a:fontRef idx="minor"/>
          </p:style>
        </p:sp>
      </p:grpSp>
      <p:grpSp>
        <p:nvGrpSpPr>
          <p:cNvPr id="6094" name="Group 37"/>
          <p:cNvGrpSpPr/>
          <p:nvPr/>
        </p:nvGrpSpPr>
        <p:grpSpPr>
          <a:xfrm>
            <a:off x="1435680" y="1675440"/>
            <a:ext cx="350640" cy="345600"/>
            <a:chOff x="1435680" y="1675440"/>
            <a:chExt cx="350640" cy="345600"/>
          </a:xfrm>
        </p:grpSpPr>
        <p:sp>
          <p:nvSpPr>
            <p:cNvPr id="6095" name="CustomShape 38"/>
            <p:cNvSpPr/>
            <p:nvPr/>
          </p:nvSpPr>
          <p:spPr>
            <a:xfrm>
              <a:off x="1435680" y="1675440"/>
              <a:ext cx="350640" cy="345600"/>
            </a:xfrm>
            <a:custGeom>
              <a:avLst/>
              <a:gdLst/>
              <a:ahLst/>
              <a:rect l="l" t="t" r="r" b="b"/>
              <a:pathLst>
                <a:path w="12760" h="12576">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style>
            <a:lnRef idx="0"/>
            <a:fillRef idx="0"/>
            <a:effectRef idx="0"/>
            <a:fontRef idx="minor"/>
          </p:style>
        </p:sp>
        <p:sp>
          <p:nvSpPr>
            <p:cNvPr id="6096" name="CustomShape 39"/>
            <p:cNvSpPr/>
            <p:nvPr/>
          </p:nvSpPr>
          <p:spPr>
            <a:xfrm>
              <a:off x="1587240" y="1779120"/>
              <a:ext cx="98640" cy="90360"/>
            </a:xfrm>
            <a:custGeom>
              <a:avLst/>
              <a:gdLst/>
              <a:ahLst/>
              <a:rect l="l" t="t" r="r" b="b"/>
              <a:pathLst>
                <a:path w="3592" h="3301">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style>
            <a:lnRef idx="0"/>
            <a:fillRef idx="0"/>
            <a:effectRef idx="0"/>
            <a:fontRef idx="minor"/>
          </p:style>
        </p:sp>
      </p:grpSp>
      <p:grpSp>
        <p:nvGrpSpPr>
          <p:cNvPr id="6097" name="Group 40"/>
          <p:cNvGrpSpPr/>
          <p:nvPr/>
        </p:nvGrpSpPr>
        <p:grpSpPr>
          <a:xfrm>
            <a:off x="1436760" y="2077200"/>
            <a:ext cx="348120" cy="351720"/>
            <a:chOff x="1436760" y="2077200"/>
            <a:chExt cx="348120" cy="351720"/>
          </a:xfrm>
        </p:grpSpPr>
        <p:sp>
          <p:nvSpPr>
            <p:cNvPr id="6098" name="CustomShape 41"/>
            <p:cNvSpPr/>
            <p:nvPr/>
          </p:nvSpPr>
          <p:spPr>
            <a:xfrm>
              <a:off x="1436760" y="2077200"/>
              <a:ext cx="348120" cy="351720"/>
            </a:xfrm>
            <a:custGeom>
              <a:avLst/>
              <a:gdLst/>
              <a:ahLst/>
              <a:rect l="l" t="t" r="r" b="b"/>
              <a:pathLst>
                <a:path w="12666" h="12792">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style>
            <a:lnRef idx="0"/>
            <a:fillRef idx="0"/>
            <a:effectRef idx="0"/>
            <a:fontRef idx="minor"/>
          </p:style>
        </p:sp>
        <p:sp>
          <p:nvSpPr>
            <p:cNvPr id="6099" name="CustomShape 42"/>
            <p:cNvSpPr/>
            <p:nvPr/>
          </p:nvSpPr>
          <p:spPr>
            <a:xfrm>
              <a:off x="1530720" y="2170080"/>
              <a:ext cx="160920" cy="112320"/>
            </a:xfrm>
            <a:custGeom>
              <a:avLst/>
              <a:gdLst/>
              <a:ahLst/>
              <a:rect l="l" t="t" r="r" b="b"/>
              <a:pathLst>
                <a:path w="5860" h="4098">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style>
            <a:lnRef idx="0"/>
            <a:fillRef idx="0"/>
            <a:effectRef idx="0"/>
            <a:fontRef idx="minor"/>
          </p:style>
        </p:sp>
      </p:grpSp>
      <p:sp>
        <p:nvSpPr>
          <p:cNvPr id="6100" name="CustomShape 43"/>
          <p:cNvSpPr/>
          <p:nvPr/>
        </p:nvSpPr>
        <p:spPr>
          <a:xfrm>
            <a:off x="1456920" y="2482200"/>
            <a:ext cx="303840" cy="348120"/>
          </a:xfrm>
          <a:custGeom>
            <a:avLst/>
            <a:gdLst/>
            <a:ahLst/>
            <a:rect l="l" t="t" r="r" b="b"/>
            <a:pathLst>
              <a:path w="11059" h="12666">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style>
          <a:lnRef idx="0"/>
          <a:fillRef idx="0"/>
          <a:effectRef idx="0"/>
          <a:fontRef idx="minor"/>
        </p:style>
      </p:sp>
      <p:grpSp>
        <p:nvGrpSpPr>
          <p:cNvPr id="6101" name="Group 44"/>
          <p:cNvGrpSpPr/>
          <p:nvPr/>
        </p:nvGrpSpPr>
        <p:grpSpPr>
          <a:xfrm>
            <a:off x="3542040" y="1710720"/>
            <a:ext cx="347400" cy="275400"/>
            <a:chOff x="3542040" y="1710720"/>
            <a:chExt cx="347400" cy="275400"/>
          </a:xfrm>
        </p:grpSpPr>
        <p:sp>
          <p:nvSpPr>
            <p:cNvPr id="6102" name="CustomShape 45"/>
            <p:cNvSpPr/>
            <p:nvPr/>
          </p:nvSpPr>
          <p:spPr>
            <a:xfrm>
              <a:off x="3542040" y="1710720"/>
              <a:ext cx="347400" cy="275400"/>
            </a:xfrm>
            <a:custGeom>
              <a:avLst/>
              <a:gdLst/>
              <a:ahLst/>
              <a:rect l="l" t="t" r="r" b="b"/>
              <a:pathLst>
                <a:path w="12634" h="1002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style>
            <a:lnRef idx="0"/>
            <a:fillRef idx="0"/>
            <a:effectRef idx="0"/>
            <a:fontRef idx="minor"/>
          </p:style>
        </p:sp>
        <p:sp>
          <p:nvSpPr>
            <p:cNvPr id="6103" name="CustomShape 46"/>
            <p:cNvSpPr/>
            <p:nvPr/>
          </p:nvSpPr>
          <p:spPr>
            <a:xfrm>
              <a:off x="3626280" y="1780200"/>
              <a:ext cx="160920" cy="113760"/>
            </a:xfrm>
            <a:custGeom>
              <a:avLst/>
              <a:gdLst/>
              <a:ahLst/>
              <a:rect l="l" t="t" r="r" b="b"/>
              <a:pathLst>
                <a:path w="5861" h="4152">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style>
            <a:lnRef idx="0"/>
            <a:fillRef idx="0"/>
            <a:effectRef idx="0"/>
            <a:fontRef idx="minor"/>
          </p:style>
        </p:sp>
      </p:grpSp>
      <p:grpSp>
        <p:nvGrpSpPr>
          <p:cNvPr id="6104" name="Group 47"/>
          <p:cNvGrpSpPr/>
          <p:nvPr/>
        </p:nvGrpSpPr>
        <p:grpSpPr>
          <a:xfrm>
            <a:off x="3533760" y="2078640"/>
            <a:ext cx="363600" cy="349200"/>
            <a:chOff x="3533760" y="2078640"/>
            <a:chExt cx="363600" cy="349200"/>
          </a:xfrm>
        </p:grpSpPr>
        <p:sp>
          <p:nvSpPr>
            <p:cNvPr id="6105" name="CustomShape 48"/>
            <p:cNvSpPr/>
            <p:nvPr/>
          </p:nvSpPr>
          <p:spPr>
            <a:xfrm>
              <a:off x="3533760" y="2078640"/>
              <a:ext cx="344880" cy="214560"/>
            </a:xfrm>
            <a:custGeom>
              <a:avLst/>
              <a:gdLst/>
              <a:ahLst/>
              <a:rect l="l" t="t" r="r" b="b"/>
              <a:pathLst>
                <a:path w="12540" h="7815">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style>
            <a:lnRef idx="0"/>
            <a:fillRef idx="0"/>
            <a:effectRef idx="0"/>
            <a:fontRef idx="minor"/>
          </p:style>
        </p:sp>
        <p:sp>
          <p:nvSpPr>
            <p:cNvPr id="6106" name="CustomShape 49"/>
            <p:cNvSpPr/>
            <p:nvPr/>
          </p:nvSpPr>
          <p:spPr>
            <a:xfrm>
              <a:off x="3551040" y="2212200"/>
              <a:ext cx="346320" cy="215640"/>
            </a:xfrm>
            <a:custGeom>
              <a:avLst/>
              <a:gdLst/>
              <a:ahLst/>
              <a:rect l="l" t="t" r="r" b="b"/>
              <a:pathLst>
                <a:path w="12602" h="7851">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style>
            <a:lnRef idx="0"/>
            <a:fillRef idx="0"/>
            <a:effectRef idx="0"/>
            <a:fontRef idx="minor"/>
          </p:style>
        </p:sp>
        <p:sp>
          <p:nvSpPr>
            <p:cNvPr id="6107" name="CustomShape 50"/>
            <p:cNvSpPr/>
            <p:nvPr/>
          </p:nvSpPr>
          <p:spPr>
            <a:xfrm>
              <a:off x="3609360" y="2146320"/>
              <a:ext cx="212040" cy="212040"/>
            </a:xfrm>
            <a:custGeom>
              <a:avLst/>
              <a:gdLst/>
              <a:ahLst/>
              <a:rect l="l" t="t" r="r" b="b"/>
              <a:pathLst>
                <a:path w="7720" h="7719">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style>
            <a:lnRef idx="0"/>
            <a:fillRef idx="0"/>
            <a:effectRef idx="0"/>
            <a:fontRef idx="minor"/>
          </p:style>
        </p:sp>
      </p:grpSp>
      <p:grpSp>
        <p:nvGrpSpPr>
          <p:cNvPr id="6108" name="Group 51"/>
          <p:cNvGrpSpPr/>
          <p:nvPr/>
        </p:nvGrpSpPr>
        <p:grpSpPr>
          <a:xfrm>
            <a:off x="3542040" y="2481840"/>
            <a:ext cx="347400" cy="349200"/>
            <a:chOff x="3542040" y="2481840"/>
            <a:chExt cx="347400" cy="349200"/>
          </a:xfrm>
        </p:grpSpPr>
        <p:sp>
          <p:nvSpPr>
            <p:cNvPr id="6109" name="CustomShape 52"/>
            <p:cNvSpPr/>
            <p:nvPr/>
          </p:nvSpPr>
          <p:spPr>
            <a:xfrm>
              <a:off x="3542040" y="2481840"/>
              <a:ext cx="347400" cy="349200"/>
            </a:xfrm>
            <a:custGeom>
              <a:avLst/>
              <a:gdLst/>
              <a:ahLst/>
              <a:rect l="l" t="t" r="r" b="b"/>
              <a:pathLst>
                <a:path w="12634" h="12697">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style>
            <a:lnRef idx="0"/>
            <a:fillRef idx="0"/>
            <a:effectRef idx="0"/>
            <a:fontRef idx="minor"/>
          </p:style>
        </p:sp>
        <p:sp>
          <p:nvSpPr>
            <p:cNvPr id="6110" name="CustomShape 53"/>
            <p:cNvSpPr/>
            <p:nvPr/>
          </p:nvSpPr>
          <p:spPr>
            <a:xfrm>
              <a:off x="3681720" y="2523240"/>
              <a:ext cx="68040" cy="160920"/>
            </a:xfrm>
            <a:custGeom>
              <a:avLst/>
              <a:gdLst/>
              <a:ahLst/>
              <a:rect l="l" t="t" r="r" b="b"/>
              <a:pathLst>
                <a:path w="2489" h="5861">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style>
            <a:lnRef idx="0"/>
            <a:fillRef idx="0"/>
            <a:effectRef idx="0"/>
            <a:fontRef idx="minor"/>
          </p:style>
        </p:sp>
      </p:grpSp>
      <p:sp>
        <p:nvSpPr>
          <p:cNvPr id="6111" name="CustomShape 54"/>
          <p:cNvSpPr/>
          <p:nvPr/>
        </p:nvSpPr>
        <p:spPr>
          <a:xfrm>
            <a:off x="5656680" y="1675080"/>
            <a:ext cx="351000" cy="346680"/>
          </a:xfrm>
          <a:custGeom>
            <a:avLst/>
            <a:gdLst/>
            <a:ahLst/>
            <a:rect l="l" t="t" r="r" b="b"/>
            <a:pathLst>
              <a:path w="12761" h="12607">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style>
          <a:lnRef idx="0"/>
          <a:fillRef idx="0"/>
          <a:effectRef idx="0"/>
          <a:fontRef idx="minor"/>
        </p:style>
      </p:sp>
      <p:grpSp>
        <p:nvGrpSpPr>
          <p:cNvPr id="6112" name="Group 55"/>
          <p:cNvGrpSpPr/>
          <p:nvPr/>
        </p:nvGrpSpPr>
        <p:grpSpPr>
          <a:xfrm>
            <a:off x="5659560" y="2082240"/>
            <a:ext cx="348480" cy="342000"/>
            <a:chOff x="5659560" y="2082240"/>
            <a:chExt cx="348480" cy="342000"/>
          </a:xfrm>
        </p:grpSpPr>
        <p:sp>
          <p:nvSpPr>
            <p:cNvPr id="6113" name="CustomShape 56"/>
            <p:cNvSpPr/>
            <p:nvPr/>
          </p:nvSpPr>
          <p:spPr>
            <a:xfrm>
              <a:off x="5659560" y="2082240"/>
              <a:ext cx="342000" cy="342000"/>
            </a:xfrm>
            <a:custGeom>
              <a:avLst/>
              <a:gdLst/>
              <a:ahLst/>
              <a:rect l="l" t="t" r="r" b="b"/>
              <a:pathLst>
                <a:path w="12445" h="12446">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style>
            <a:lnRef idx="0"/>
            <a:fillRef idx="0"/>
            <a:effectRef idx="0"/>
            <a:fontRef idx="minor"/>
          </p:style>
        </p:sp>
        <p:sp>
          <p:nvSpPr>
            <p:cNvPr id="6114" name="CustomShape 57"/>
            <p:cNvSpPr/>
            <p:nvPr/>
          </p:nvSpPr>
          <p:spPr>
            <a:xfrm>
              <a:off x="5704920" y="2129040"/>
              <a:ext cx="160200" cy="22320"/>
            </a:xfrm>
            <a:custGeom>
              <a:avLst/>
              <a:gdLst/>
              <a:ahLst/>
              <a:rect l="l" t="t" r="r" b="b"/>
              <a:pathLst>
                <a:path w="5829" h="82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style>
            <a:lnRef idx="0"/>
            <a:fillRef idx="0"/>
            <a:effectRef idx="0"/>
            <a:fontRef idx="minor"/>
          </p:style>
        </p:sp>
        <p:sp>
          <p:nvSpPr>
            <p:cNvPr id="6115" name="CustomShape 58"/>
            <p:cNvSpPr/>
            <p:nvPr/>
          </p:nvSpPr>
          <p:spPr>
            <a:xfrm>
              <a:off x="5704920" y="2197440"/>
              <a:ext cx="160200" cy="22320"/>
            </a:xfrm>
            <a:custGeom>
              <a:avLst/>
              <a:gdLst/>
              <a:ahLst/>
              <a:rect l="l" t="t" r="r" b="b"/>
              <a:pathLst>
                <a:path w="5829" h="82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style>
            <a:lnRef idx="0"/>
            <a:fillRef idx="0"/>
            <a:effectRef idx="0"/>
            <a:fontRef idx="minor"/>
          </p:style>
        </p:sp>
        <p:sp>
          <p:nvSpPr>
            <p:cNvPr id="6116" name="CustomShape 59"/>
            <p:cNvSpPr/>
            <p:nvPr/>
          </p:nvSpPr>
          <p:spPr>
            <a:xfrm>
              <a:off x="5704920" y="2264040"/>
              <a:ext cx="160200" cy="24120"/>
            </a:xfrm>
            <a:custGeom>
              <a:avLst/>
              <a:gdLst/>
              <a:ahLst/>
              <a:rect l="l" t="t" r="r" b="b"/>
              <a:pathLst>
                <a:path w="5829" h="884">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style>
            <a:lnRef idx="0"/>
            <a:fillRef idx="0"/>
            <a:effectRef idx="0"/>
            <a:fontRef idx="minor"/>
          </p:style>
        </p:sp>
        <p:sp>
          <p:nvSpPr>
            <p:cNvPr id="6117" name="CustomShape 60"/>
            <p:cNvSpPr/>
            <p:nvPr/>
          </p:nvSpPr>
          <p:spPr>
            <a:xfrm>
              <a:off x="5704920" y="2332800"/>
              <a:ext cx="160200" cy="24120"/>
            </a:xfrm>
            <a:custGeom>
              <a:avLst/>
              <a:gdLst/>
              <a:ahLst/>
              <a:rect l="l" t="t" r="r" b="b"/>
              <a:pathLst>
                <a:path w="5829" h="883">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style>
            <a:lnRef idx="0"/>
            <a:fillRef idx="0"/>
            <a:effectRef idx="0"/>
            <a:fontRef idx="minor"/>
          </p:style>
        </p:sp>
        <p:sp>
          <p:nvSpPr>
            <p:cNvPr id="6118" name="CustomShape 61"/>
            <p:cNvSpPr/>
            <p:nvPr/>
          </p:nvSpPr>
          <p:spPr>
            <a:xfrm>
              <a:off x="5932800" y="2083680"/>
              <a:ext cx="75240" cy="257040"/>
            </a:xfrm>
            <a:custGeom>
              <a:avLst/>
              <a:gdLst/>
              <a:ahLst/>
              <a:rect l="l" t="t" r="r" b="b"/>
              <a:pathLst>
                <a:path w="2742" h="9358">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style>
            <a:lnRef idx="0"/>
            <a:fillRef idx="0"/>
            <a:effectRef idx="0"/>
            <a:fontRef idx="minor"/>
          </p:style>
        </p:sp>
      </p:grpSp>
      <p:grpSp>
        <p:nvGrpSpPr>
          <p:cNvPr id="6119" name="Group 62"/>
          <p:cNvGrpSpPr/>
          <p:nvPr/>
        </p:nvGrpSpPr>
        <p:grpSpPr>
          <a:xfrm>
            <a:off x="5660280" y="2481120"/>
            <a:ext cx="347400" cy="350640"/>
            <a:chOff x="5660280" y="2481120"/>
            <a:chExt cx="347400" cy="350640"/>
          </a:xfrm>
        </p:grpSpPr>
        <p:sp>
          <p:nvSpPr>
            <p:cNvPr id="6120" name="CustomShape 63"/>
            <p:cNvSpPr/>
            <p:nvPr/>
          </p:nvSpPr>
          <p:spPr>
            <a:xfrm>
              <a:off x="5660280" y="2481120"/>
              <a:ext cx="347400" cy="350640"/>
            </a:xfrm>
            <a:custGeom>
              <a:avLst/>
              <a:gdLst/>
              <a:ahLst/>
              <a:rect l="l" t="t" r="r" b="b"/>
              <a:pathLst>
                <a:path w="12634" h="12753">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style>
            <a:lnRef idx="0"/>
            <a:fillRef idx="0"/>
            <a:effectRef idx="0"/>
            <a:fontRef idx="minor"/>
          </p:style>
        </p:sp>
        <p:sp>
          <p:nvSpPr>
            <p:cNvPr id="6121" name="CustomShape 64"/>
            <p:cNvSpPr/>
            <p:nvPr/>
          </p:nvSpPr>
          <p:spPr>
            <a:xfrm>
              <a:off x="5822280" y="2546640"/>
              <a:ext cx="21240" cy="21240"/>
            </a:xfrm>
            <a:custGeom>
              <a:avLst/>
              <a:gdLst/>
              <a:ahLst/>
              <a:rect l="l" t="t" r="r" b="b"/>
              <a:pathLst>
                <a:path w="789" h="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style>
            <a:lnRef idx="0"/>
            <a:fillRef idx="0"/>
            <a:effectRef idx="0"/>
            <a:fontRef idx="minor"/>
          </p:style>
        </p:sp>
      </p:grpSp>
      <p:grpSp>
        <p:nvGrpSpPr>
          <p:cNvPr id="6122" name="Group 65"/>
          <p:cNvGrpSpPr/>
          <p:nvPr/>
        </p:nvGrpSpPr>
        <p:grpSpPr>
          <a:xfrm>
            <a:off x="7343640" y="2082960"/>
            <a:ext cx="350640" cy="340560"/>
            <a:chOff x="7343640" y="2082960"/>
            <a:chExt cx="350640" cy="340560"/>
          </a:xfrm>
        </p:grpSpPr>
        <p:sp>
          <p:nvSpPr>
            <p:cNvPr id="6123" name="CustomShape 66"/>
            <p:cNvSpPr/>
            <p:nvPr/>
          </p:nvSpPr>
          <p:spPr>
            <a:xfrm>
              <a:off x="7343640" y="2082960"/>
              <a:ext cx="350640" cy="340560"/>
            </a:xfrm>
            <a:custGeom>
              <a:avLst/>
              <a:gdLst/>
              <a:ahLst/>
              <a:rect l="l" t="t" r="r" b="b"/>
              <a:pathLst>
                <a:path w="12760" h="12382">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style>
            <a:lnRef idx="0"/>
            <a:fillRef idx="0"/>
            <a:effectRef idx="0"/>
            <a:fontRef idx="minor"/>
          </p:style>
        </p:sp>
        <p:sp>
          <p:nvSpPr>
            <p:cNvPr id="6124" name="CustomShape 67"/>
            <p:cNvSpPr/>
            <p:nvPr/>
          </p:nvSpPr>
          <p:spPr>
            <a:xfrm>
              <a:off x="7557840" y="2265120"/>
              <a:ext cx="91440" cy="23040"/>
            </a:xfrm>
            <a:custGeom>
              <a:avLst/>
              <a:gdLst/>
              <a:ahLst/>
              <a:rect l="l" t="t" r="r" b="b"/>
              <a:pathLst>
                <a:path w="3340" h="851">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style>
            <a:lnRef idx="0"/>
            <a:fillRef idx="0"/>
            <a:effectRef idx="0"/>
            <a:fontRef idx="minor"/>
          </p:style>
        </p:sp>
        <p:sp>
          <p:nvSpPr>
            <p:cNvPr id="6125" name="CustomShape 68"/>
            <p:cNvSpPr/>
            <p:nvPr/>
          </p:nvSpPr>
          <p:spPr>
            <a:xfrm>
              <a:off x="7557840" y="2310840"/>
              <a:ext cx="91440" cy="23040"/>
            </a:xfrm>
            <a:custGeom>
              <a:avLst/>
              <a:gdLst/>
              <a:ahLst/>
              <a:rect l="l" t="t" r="r" b="b"/>
              <a:pathLst>
                <a:path w="3340" h="851">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style>
            <a:lnRef idx="0"/>
            <a:fillRef idx="0"/>
            <a:effectRef idx="0"/>
            <a:fontRef idx="minor"/>
          </p:style>
        </p:sp>
        <p:sp>
          <p:nvSpPr>
            <p:cNvPr id="6126" name="CustomShape 69"/>
            <p:cNvSpPr/>
            <p:nvPr/>
          </p:nvSpPr>
          <p:spPr>
            <a:xfrm>
              <a:off x="7557840" y="2356200"/>
              <a:ext cx="90720" cy="24120"/>
            </a:xfrm>
            <a:custGeom>
              <a:avLst/>
              <a:gdLst/>
              <a:ahLst/>
              <a:rect l="l" t="t" r="r" b="b"/>
              <a:pathLst>
                <a:path w="3308" h="883">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style>
            <a:lnRef idx="0"/>
            <a:fillRef idx="0"/>
            <a:effectRef idx="0"/>
            <a:fontRef idx="minor"/>
          </p:style>
        </p:sp>
        <p:sp>
          <p:nvSpPr>
            <p:cNvPr id="6127" name="CustomShape 70"/>
            <p:cNvSpPr/>
            <p:nvPr/>
          </p:nvSpPr>
          <p:spPr>
            <a:xfrm>
              <a:off x="7390440" y="2231280"/>
              <a:ext cx="137520" cy="147960"/>
            </a:xfrm>
            <a:custGeom>
              <a:avLst/>
              <a:gdLst/>
              <a:ahLst/>
              <a:rect l="l" t="t" r="r" b="b"/>
              <a:pathLst>
                <a:path w="5010" h="539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style>
            <a:lnRef idx="0"/>
            <a:fillRef idx="0"/>
            <a:effectRef idx="0"/>
            <a:fontRef idx="minor"/>
          </p:style>
        </p:sp>
        <p:sp>
          <p:nvSpPr>
            <p:cNvPr id="6128" name="CustomShape 71"/>
            <p:cNvSpPr/>
            <p:nvPr/>
          </p:nvSpPr>
          <p:spPr>
            <a:xfrm>
              <a:off x="7513560" y="2121120"/>
              <a:ext cx="14400" cy="14400"/>
            </a:xfrm>
            <a:custGeom>
              <a:avLst/>
              <a:gdLst/>
              <a:ahLst/>
              <a:rect l="l" t="t" r="r" b="b"/>
              <a:pathLst>
                <a:path w="536" h="537">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style>
            <a:lnRef idx="0"/>
            <a:fillRef idx="0"/>
            <a:effectRef idx="0"/>
            <a:fontRef idx="minor"/>
          </p:style>
        </p:sp>
      </p:grpSp>
      <p:grpSp>
        <p:nvGrpSpPr>
          <p:cNvPr id="6129" name="Group 72"/>
          <p:cNvGrpSpPr/>
          <p:nvPr/>
        </p:nvGrpSpPr>
        <p:grpSpPr>
          <a:xfrm>
            <a:off x="1857240" y="1674000"/>
            <a:ext cx="350640" cy="348840"/>
            <a:chOff x="1857240" y="1674000"/>
            <a:chExt cx="350640" cy="348840"/>
          </a:xfrm>
        </p:grpSpPr>
        <p:sp>
          <p:nvSpPr>
            <p:cNvPr id="6130" name="CustomShape 73"/>
            <p:cNvSpPr/>
            <p:nvPr/>
          </p:nvSpPr>
          <p:spPr>
            <a:xfrm>
              <a:off x="1857240" y="1674000"/>
              <a:ext cx="350640" cy="348840"/>
            </a:xfrm>
            <a:custGeom>
              <a:avLst/>
              <a:gdLst/>
              <a:ahLst/>
              <a:rect l="l" t="t" r="r" b="b"/>
              <a:pathLst>
                <a:path w="12760" h="12691">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style>
            <a:lnRef idx="0"/>
            <a:fillRef idx="0"/>
            <a:effectRef idx="0"/>
            <a:fontRef idx="minor"/>
          </p:style>
        </p:sp>
        <p:sp>
          <p:nvSpPr>
            <p:cNvPr id="6131" name="CustomShape 74"/>
            <p:cNvSpPr/>
            <p:nvPr/>
          </p:nvSpPr>
          <p:spPr>
            <a:xfrm>
              <a:off x="2109600" y="1961640"/>
              <a:ext cx="53280" cy="24120"/>
            </a:xfrm>
            <a:custGeom>
              <a:avLst/>
              <a:gdLst/>
              <a:ahLst/>
              <a:rect l="l" t="t" r="r" b="b"/>
              <a:pathLst>
                <a:path w="1954" h="883">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style>
            <a:lnRef idx="0"/>
            <a:fillRef idx="0"/>
            <a:effectRef idx="0"/>
            <a:fontRef idx="minor"/>
          </p:style>
        </p:sp>
        <p:sp>
          <p:nvSpPr>
            <p:cNvPr id="6132" name="CustomShape 75"/>
            <p:cNvSpPr/>
            <p:nvPr/>
          </p:nvSpPr>
          <p:spPr>
            <a:xfrm>
              <a:off x="2065320" y="1999800"/>
              <a:ext cx="5760" cy="360"/>
            </a:xfrm>
            <a:custGeom>
              <a:avLst/>
              <a:gdLst/>
              <a:ahLst/>
              <a:rect l="l" t="t" r="r" b="b"/>
              <a:pathLst>
                <a:path w="221" h="1">
                  <a:moveTo>
                    <a:pt x="1" y="1"/>
                  </a:moveTo>
                  <a:lnTo>
                    <a:pt x="221" y="1"/>
                  </a:lnTo>
                </a:path>
              </a:pathLst>
            </a:custGeom>
            <a:solidFill>
              <a:srgbClr val="5f7d95"/>
            </a:solidFill>
            <a:ln>
              <a:noFill/>
            </a:ln>
          </p:spPr>
          <p:style>
            <a:lnRef idx="0"/>
            <a:fillRef idx="0"/>
            <a:effectRef idx="0"/>
            <a:fontRef idx="minor"/>
          </p:style>
        </p:sp>
      </p:grpSp>
      <p:grpSp>
        <p:nvGrpSpPr>
          <p:cNvPr id="6133" name="Group 76"/>
          <p:cNvGrpSpPr/>
          <p:nvPr/>
        </p:nvGrpSpPr>
        <p:grpSpPr>
          <a:xfrm>
            <a:off x="1918800" y="2079360"/>
            <a:ext cx="227520" cy="347400"/>
            <a:chOff x="1918800" y="2079360"/>
            <a:chExt cx="227520" cy="347400"/>
          </a:xfrm>
        </p:grpSpPr>
        <p:sp>
          <p:nvSpPr>
            <p:cNvPr id="6134" name="CustomShape 77"/>
            <p:cNvSpPr/>
            <p:nvPr/>
          </p:nvSpPr>
          <p:spPr>
            <a:xfrm>
              <a:off x="1999440" y="2110680"/>
              <a:ext cx="67320" cy="161640"/>
            </a:xfrm>
            <a:custGeom>
              <a:avLst/>
              <a:gdLst/>
              <a:ahLst/>
              <a:rect l="l" t="t" r="r" b="b"/>
              <a:pathLst>
                <a:path w="2458" h="5893">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style>
            <a:lnRef idx="0"/>
            <a:fillRef idx="0"/>
            <a:effectRef idx="0"/>
            <a:fontRef idx="minor"/>
          </p:style>
        </p:sp>
        <p:sp>
          <p:nvSpPr>
            <p:cNvPr id="6135" name="CustomShape 78"/>
            <p:cNvSpPr/>
            <p:nvPr/>
          </p:nvSpPr>
          <p:spPr>
            <a:xfrm>
              <a:off x="1918800" y="2079360"/>
              <a:ext cx="227520" cy="347400"/>
            </a:xfrm>
            <a:custGeom>
              <a:avLst/>
              <a:gdLst/>
              <a:ahLst/>
              <a:rect l="l" t="t" r="r" b="b"/>
              <a:pathLst>
                <a:path w="8286" h="1264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style>
            <a:lnRef idx="0"/>
            <a:fillRef idx="0"/>
            <a:effectRef idx="0"/>
            <a:fontRef idx="minor"/>
          </p:style>
        </p:sp>
      </p:grpSp>
      <p:sp>
        <p:nvSpPr>
          <p:cNvPr id="6136" name="CustomShape 79"/>
          <p:cNvSpPr/>
          <p:nvPr/>
        </p:nvSpPr>
        <p:spPr>
          <a:xfrm>
            <a:off x="1856160" y="2480400"/>
            <a:ext cx="349200" cy="351720"/>
          </a:xfrm>
          <a:custGeom>
            <a:avLst/>
            <a:gdLst/>
            <a:ahLst/>
            <a:rect l="l" t="t" r="r" b="b"/>
            <a:pathLst>
              <a:path w="12697" h="12792">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style>
          <a:lnRef idx="0"/>
          <a:fillRef idx="0"/>
          <a:effectRef idx="0"/>
          <a:fontRef idx="minor"/>
        </p:style>
      </p:sp>
      <p:grpSp>
        <p:nvGrpSpPr>
          <p:cNvPr id="6137" name="Group 80"/>
          <p:cNvGrpSpPr/>
          <p:nvPr/>
        </p:nvGrpSpPr>
        <p:grpSpPr>
          <a:xfrm>
            <a:off x="3994200" y="1674360"/>
            <a:ext cx="303120" cy="348480"/>
            <a:chOff x="3994200" y="1674360"/>
            <a:chExt cx="303120" cy="348480"/>
          </a:xfrm>
        </p:grpSpPr>
        <p:sp>
          <p:nvSpPr>
            <p:cNvPr id="6138" name="CustomShape 81"/>
            <p:cNvSpPr/>
            <p:nvPr/>
          </p:nvSpPr>
          <p:spPr>
            <a:xfrm>
              <a:off x="3994200" y="1674360"/>
              <a:ext cx="303120" cy="348480"/>
            </a:xfrm>
            <a:custGeom>
              <a:avLst/>
              <a:gdLst/>
              <a:ahLst/>
              <a:rect l="l" t="t" r="r" b="b"/>
              <a:pathLst>
                <a:path w="11027" h="12673">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style>
            <a:lnRef idx="0"/>
            <a:fillRef idx="0"/>
            <a:effectRef idx="0"/>
            <a:fontRef idx="minor"/>
          </p:style>
        </p:sp>
        <p:sp>
          <p:nvSpPr>
            <p:cNvPr id="6139" name="CustomShape 82"/>
            <p:cNvSpPr/>
            <p:nvPr/>
          </p:nvSpPr>
          <p:spPr>
            <a:xfrm>
              <a:off x="4111200" y="1767960"/>
              <a:ext cx="69120" cy="160920"/>
            </a:xfrm>
            <a:custGeom>
              <a:avLst/>
              <a:gdLst/>
              <a:ahLst/>
              <a:rect l="l" t="t" r="r" b="b"/>
              <a:pathLst>
                <a:path w="2521" h="586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style>
            <a:lnRef idx="0"/>
            <a:fillRef idx="0"/>
            <a:effectRef idx="0"/>
            <a:fontRef idx="minor"/>
          </p:style>
        </p:sp>
      </p:grpSp>
      <p:grpSp>
        <p:nvGrpSpPr>
          <p:cNvPr id="6140" name="Group 83"/>
          <p:cNvGrpSpPr/>
          <p:nvPr/>
        </p:nvGrpSpPr>
        <p:grpSpPr>
          <a:xfrm>
            <a:off x="3971880" y="2078640"/>
            <a:ext cx="347400" cy="349200"/>
            <a:chOff x="3971880" y="2078640"/>
            <a:chExt cx="347400" cy="349200"/>
          </a:xfrm>
        </p:grpSpPr>
        <p:sp>
          <p:nvSpPr>
            <p:cNvPr id="6141" name="CustomShape 84"/>
            <p:cNvSpPr/>
            <p:nvPr/>
          </p:nvSpPr>
          <p:spPr>
            <a:xfrm>
              <a:off x="3971880" y="2078640"/>
              <a:ext cx="347400" cy="349200"/>
            </a:xfrm>
            <a:custGeom>
              <a:avLst/>
              <a:gdLst/>
              <a:ahLst/>
              <a:rect l="l" t="t" r="r" b="b"/>
              <a:pathLst>
                <a:path w="12635" h="12706">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style>
            <a:lnRef idx="0"/>
            <a:fillRef idx="0"/>
            <a:effectRef idx="0"/>
            <a:fontRef idx="minor"/>
          </p:style>
        </p:sp>
        <p:sp>
          <p:nvSpPr>
            <p:cNvPr id="6142" name="CustomShape 85"/>
            <p:cNvSpPr/>
            <p:nvPr/>
          </p:nvSpPr>
          <p:spPr>
            <a:xfrm>
              <a:off x="4171320" y="2232720"/>
              <a:ext cx="68040" cy="160200"/>
            </a:xfrm>
            <a:custGeom>
              <a:avLst/>
              <a:gdLst/>
              <a:ahLst/>
              <a:rect l="l" t="t" r="r" b="b"/>
              <a:pathLst>
                <a:path w="2490" h="583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style>
            <a:lnRef idx="0"/>
            <a:fillRef idx="0"/>
            <a:effectRef idx="0"/>
            <a:fontRef idx="minor"/>
          </p:style>
        </p:sp>
      </p:grpSp>
      <p:grpSp>
        <p:nvGrpSpPr>
          <p:cNvPr id="6143" name="Group 86"/>
          <p:cNvGrpSpPr/>
          <p:nvPr/>
        </p:nvGrpSpPr>
        <p:grpSpPr>
          <a:xfrm>
            <a:off x="3970440" y="2497320"/>
            <a:ext cx="349920" cy="317880"/>
            <a:chOff x="3970440" y="2497320"/>
            <a:chExt cx="349920" cy="317880"/>
          </a:xfrm>
        </p:grpSpPr>
        <p:sp>
          <p:nvSpPr>
            <p:cNvPr id="6144" name="CustomShape 87"/>
            <p:cNvSpPr/>
            <p:nvPr/>
          </p:nvSpPr>
          <p:spPr>
            <a:xfrm>
              <a:off x="3970440" y="2497320"/>
              <a:ext cx="349920" cy="317880"/>
            </a:xfrm>
            <a:custGeom>
              <a:avLst/>
              <a:gdLst/>
              <a:ahLst/>
              <a:rect l="l" t="t" r="r" b="b"/>
              <a:pathLst>
                <a:path w="12729" h="11564">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style>
            <a:lnRef idx="0"/>
            <a:fillRef idx="0"/>
            <a:effectRef idx="0"/>
            <a:fontRef idx="minor"/>
          </p:style>
        </p:sp>
        <p:sp>
          <p:nvSpPr>
            <p:cNvPr id="6145" name="CustomShape 88"/>
            <p:cNvSpPr/>
            <p:nvPr/>
          </p:nvSpPr>
          <p:spPr>
            <a:xfrm>
              <a:off x="4171680" y="2620440"/>
              <a:ext cx="68040" cy="160920"/>
            </a:xfrm>
            <a:custGeom>
              <a:avLst/>
              <a:gdLst/>
              <a:ahLst/>
              <a:rect l="l" t="t" r="r" b="b"/>
              <a:pathLst>
                <a:path w="2490" h="5861">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style>
            <a:lnRef idx="0"/>
            <a:fillRef idx="0"/>
            <a:effectRef idx="0"/>
            <a:fontRef idx="minor"/>
          </p:style>
        </p:sp>
      </p:grpSp>
      <p:grpSp>
        <p:nvGrpSpPr>
          <p:cNvPr id="6146" name="Group 89"/>
          <p:cNvGrpSpPr/>
          <p:nvPr/>
        </p:nvGrpSpPr>
        <p:grpSpPr>
          <a:xfrm>
            <a:off x="6103080" y="1674720"/>
            <a:ext cx="294480" cy="347400"/>
            <a:chOff x="6103080" y="1674720"/>
            <a:chExt cx="294480" cy="347400"/>
          </a:xfrm>
        </p:grpSpPr>
        <p:sp>
          <p:nvSpPr>
            <p:cNvPr id="6147" name="CustomShape 90"/>
            <p:cNvSpPr/>
            <p:nvPr/>
          </p:nvSpPr>
          <p:spPr>
            <a:xfrm>
              <a:off x="6103080" y="1674720"/>
              <a:ext cx="294480" cy="347400"/>
            </a:xfrm>
            <a:custGeom>
              <a:avLst/>
              <a:gdLst/>
              <a:ahLst/>
              <a:rect l="l" t="t" r="r" b="b"/>
              <a:pathLst>
                <a:path w="10713" h="12634">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style>
            <a:lnRef idx="0"/>
            <a:fillRef idx="0"/>
            <a:effectRef idx="0"/>
            <a:fontRef idx="minor"/>
          </p:style>
        </p:sp>
        <p:sp>
          <p:nvSpPr>
            <p:cNvPr id="6148" name="CustomShape 91"/>
            <p:cNvSpPr/>
            <p:nvPr/>
          </p:nvSpPr>
          <p:spPr>
            <a:xfrm>
              <a:off x="6216480" y="1848240"/>
              <a:ext cx="113040" cy="22320"/>
            </a:xfrm>
            <a:custGeom>
              <a:avLst/>
              <a:gdLst/>
              <a:ahLst/>
              <a:rect l="l" t="t" r="r" b="b"/>
              <a:pathLst>
                <a:path w="4127" h="82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style>
            <a:lnRef idx="0"/>
            <a:fillRef idx="0"/>
            <a:effectRef idx="0"/>
            <a:fontRef idx="minor"/>
          </p:style>
        </p:sp>
      </p:grpSp>
      <p:grpSp>
        <p:nvGrpSpPr>
          <p:cNvPr id="6149" name="Group 92"/>
          <p:cNvGrpSpPr/>
          <p:nvPr/>
        </p:nvGrpSpPr>
        <p:grpSpPr>
          <a:xfrm>
            <a:off x="6075000" y="2077920"/>
            <a:ext cx="350640" cy="350280"/>
            <a:chOff x="6075000" y="2077920"/>
            <a:chExt cx="350640" cy="350280"/>
          </a:xfrm>
        </p:grpSpPr>
        <p:sp>
          <p:nvSpPr>
            <p:cNvPr id="6150" name="CustomShape 93"/>
            <p:cNvSpPr/>
            <p:nvPr/>
          </p:nvSpPr>
          <p:spPr>
            <a:xfrm>
              <a:off x="6075000" y="2077920"/>
              <a:ext cx="350640" cy="350280"/>
            </a:xfrm>
            <a:custGeom>
              <a:avLst/>
              <a:gdLst/>
              <a:ahLst/>
              <a:rect l="l" t="t" r="r" b="b"/>
              <a:pathLst>
                <a:path w="12760" h="12744">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style>
            <a:lnRef idx="0"/>
            <a:fillRef idx="0"/>
            <a:effectRef idx="0"/>
            <a:fontRef idx="minor"/>
          </p:style>
        </p:sp>
        <p:sp>
          <p:nvSpPr>
            <p:cNvPr id="6151" name="CustomShape 94"/>
            <p:cNvSpPr/>
            <p:nvPr/>
          </p:nvSpPr>
          <p:spPr>
            <a:xfrm>
              <a:off x="6217200" y="2359440"/>
              <a:ext cx="159120" cy="22320"/>
            </a:xfrm>
            <a:custGeom>
              <a:avLst/>
              <a:gdLst/>
              <a:ahLst/>
              <a:rect l="l" t="t" r="r" b="b"/>
              <a:pathLst>
                <a:path w="5797" h="821">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style>
            <a:lnRef idx="0"/>
            <a:fillRef idx="0"/>
            <a:effectRef idx="0"/>
            <a:fontRef idx="minor"/>
          </p:style>
        </p:sp>
        <p:sp>
          <p:nvSpPr>
            <p:cNvPr id="6152" name="CustomShape 95"/>
            <p:cNvSpPr/>
            <p:nvPr/>
          </p:nvSpPr>
          <p:spPr>
            <a:xfrm>
              <a:off x="6126840" y="2233440"/>
              <a:ext cx="68040" cy="160920"/>
            </a:xfrm>
            <a:custGeom>
              <a:avLst/>
              <a:gdLst/>
              <a:ahLst/>
              <a:rect l="l" t="t" r="r" b="b"/>
              <a:pathLst>
                <a:path w="2490" h="5861">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style>
            <a:lnRef idx="0"/>
            <a:fillRef idx="0"/>
            <a:effectRef idx="0"/>
            <a:fontRef idx="minor"/>
          </p:style>
        </p:sp>
      </p:grpSp>
      <p:grpSp>
        <p:nvGrpSpPr>
          <p:cNvPr id="6153" name="Group 96"/>
          <p:cNvGrpSpPr/>
          <p:nvPr/>
        </p:nvGrpSpPr>
        <p:grpSpPr>
          <a:xfrm>
            <a:off x="6076080" y="2531520"/>
            <a:ext cx="348120" cy="249480"/>
            <a:chOff x="6076080" y="2531520"/>
            <a:chExt cx="348120" cy="249480"/>
          </a:xfrm>
        </p:grpSpPr>
        <p:sp>
          <p:nvSpPr>
            <p:cNvPr id="6154" name="CustomShape 97"/>
            <p:cNvSpPr/>
            <p:nvPr/>
          </p:nvSpPr>
          <p:spPr>
            <a:xfrm>
              <a:off x="6076080" y="2531520"/>
              <a:ext cx="348120" cy="249480"/>
            </a:xfrm>
            <a:custGeom>
              <a:avLst/>
              <a:gdLst/>
              <a:ahLst/>
              <a:rect l="l" t="t" r="r" b="b"/>
              <a:pathLst>
                <a:path w="12666" h="9075">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style>
            <a:lnRef idx="0"/>
            <a:fillRef idx="0"/>
            <a:effectRef idx="0"/>
            <a:fontRef idx="minor"/>
          </p:style>
        </p:sp>
        <p:sp>
          <p:nvSpPr>
            <p:cNvPr id="6155" name="CustomShape 98"/>
            <p:cNvSpPr/>
            <p:nvPr/>
          </p:nvSpPr>
          <p:spPr>
            <a:xfrm>
              <a:off x="6158520" y="2621880"/>
              <a:ext cx="182520" cy="114840"/>
            </a:xfrm>
            <a:custGeom>
              <a:avLst/>
              <a:gdLst/>
              <a:ahLst/>
              <a:rect l="l" t="t" r="r" b="b"/>
              <a:pathLst>
                <a:path w="6649" h="4191">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style>
            <a:lnRef idx="0"/>
            <a:fillRef idx="0"/>
            <a:effectRef idx="0"/>
            <a:fontRef idx="minor"/>
          </p:style>
        </p:sp>
      </p:grpSp>
      <p:grpSp>
        <p:nvGrpSpPr>
          <p:cNvPr id="6156" name="Group 99"/>
          <p:cNvGrpSpPr/>
          <p:nvPr/>
        </p:nvGrpSpPr>
        <p:grpSpPr>
          <a:xfrm>
            <a:off x="7348680" y="2482200"/>
            <a:ext cx="340560" cy="348120"/>
            <a:chOff x="7348680" y="2482200"/>
            <a:chExt cx="340560" cy="348120"/>
          </a:xfrm>
        </p:grpSpPr>
        <p:sp>
          <p:nvSpPr>
            <p:cNvPr id="6157" name="CustomShape 100"/>
            <p:cNvSpPr/>
            <p:nvPr/>
          </p:nvSpPr>
          <p:spPr>
            <a:xfrm>
              <a:off x="7401600" y="2762280"/>
              <a:ext cx="21240" cy="21240"/>
            </a:xfrm>
            <a:custGeom>
              <a:avLst/>
              <a:gdLst/>
              <a:ahLst/>
              <a:rect l="l" t="t" r="r" b="b"/>
              <a:pathLst>
                <a:path w="788" h="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style>
            <a:lnRef idx="0"/>
            <a:fillRef idx="0"/>
            <a:effectRef idx="0"/>
            <a:fontRef idx="minor"/>
          </p:style>
        </p:sp>
        <p:sp>
          <p:nvSpPr>
            <p:cNvPr id="6158" name="CustomShape 101"/>
            <p:cNvSpPr/>
            <p:nvPr/>
          </p:nvSpPr>
          <p:spPr>
            <a:xfrm>
              <a:off x="7400880" y="2527200"/>
              <a:ext cx="22320" cy="167760"/>
            </a:xfrm>
            <a:custGeom>
              <a:avLst/>
              <a:gdLst/>
              <a:ahLst/>
              <a:rect l="l" t="t" r="r" b="b"/>
              <a:pathLst>
                <a:path w="820" h="6113">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style>
            <a:lnRef idx="0"/>
            <a:fillRef idx="0"/>
            <a:effectRef idx="0"/>
            <a:fontRef idx="minor"/>
          </p:style>
        </p:sp>
        <p:sp>
          <p:nvSpPr>
            <p:cNvPr id="6159" name="CustomShape 102"/>
            <p:cNvSpPr/>
            <p:nvPr/>
          </p:nvSpPr>
          <p:spPr>
            <a:xfrm>
              <a:off x="7508160" y="2762280"/>
              <a:ext cx="21240" cy="21240"/>
            </a:xfrm>
            <a:custGeom>
              <a:avLst/>
              <a:gdLst/>
              <a:ahLst/>
              <a:rect l="l" t="t" r="r" b="b"/>
              <a:pathLst>
                <a:path w="788" h="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style>
            <a:lnRef idx="0"/>
            <a:fillRef idx="0"/>
            <a:effectRef idx="0"/>
            <a:fontRef idx="minor"/>
          </p:style>
        </p:sp>
        <p:sp>
          <p:nvSpPr>
            <p:cNvPr id="6160" name="CustomShape 103"/>
            <p:cNvSpPr/>
            <p:nvPr/>
          </p:nvSpPr>
          <p:spPr>
            <a:xfrm>
              <a:off x="7508160" y="2527200"/>
              <a:ext cx="22320" cy="167760"/>
            </a:xfrm>
            <a:custGeom>
              <a:avLst/>
              <a:gdLst/>
              <a:ahLst/>
              <a:rect l="l" t="t" r="r" b="b"/>
              <a:pathLst>
                <a:path w="820" h="6113">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style>
            <a:lnRef idx="0"/>
            <a:fillRef idx="0"/>
            <a:effectRef idx="0"/>
            <a:fontRef idx="minor"/>
          </p:style>
        </p:sp>
        <p:sp>
          <p:nvSpPr>
            <p:cNvPr id="6161" name="CustomShape 104"/>
            <p:cNvSpPr/>
            <p:nvPr/>
          </p:nvSpPr>
          <p:spPr>
            <a:xfrm>
              <a:off x="7348680" y="2482200"/>
              <a:ext cx="340560" cy="348120"/>
            </a:xfrm>
            <a:custGeom>
              <a:avLst/>
              <a:gdLst/>
              <a:ahLst/>
              <a:rect l="l" t="t" r="r" b="b"/>
              <a:pathLst>
                <a:path w="12382" h="12665">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style>
            <a:lnRef idx="0"/>
            <a:fillRef idx="0"/>
            <a:effectRef idx="0"/>
            <a:fontRef idx="minor"/>
          </p:style>
        </p:sp>
        <p:sp>
          <p:nvSpPr>
            <p:cNvPr id="6162" name="CustomShape 105"/>
            <p:cNvSpPr/>
            <p:nvPr/>
          </p:nvSpPr>
          <p:spPr>
            <a:xfrm>
              <a:off x="7614000" y="2762280"/>
              <a:ext cx="21240" cy="21240"/>
            </a:xfrm>
            <a:custGeom>
              <a:avLst/>
              <a:gdLst/>
              <a:ahLst/>
              <a:rect l="l" t="t" r="r" b="b"/>
              <a:pathLst>
                <a:path w="789" h="788">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style>
            <a:lnRef idx="0"/>
            <a:fillRef idx="0"/>
            <a:effectRef idx="0"/>
            <a:fontRef idx="minor"/>
          </p:style>
        </p:sp>
        <p:sp>
          <p:nvSpPr>
            <p:cNvPr id="6163" name="CustomShape 106"/>
            <p:cNvSpPr/>
            <p:nvPr/>
          </p:nvSpPr>
          <p:spPr>
            <a:xfrm>
              <a:off x="7613280" y="2527200"/>
              <a:ext cx="22320" cy="167760"/>
            </a:xfrm>
            <a:custGeom>
              <a:avLst/>
              <a:gdLst/>
              <a:ahLst/>
              <a:rect l="l" t="t" r="r" b="b"/>
              <a:pathLst>
                <a:path w="820" h="6113">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style>
            <a:lnRef idx="0"/>
            <a:fillRef idx="0"/>
            <a:effectRef idx="0"/>
            <a:fontRef idx="minor"/>
          </p:style>
        </p:sp>
      </p:grpSp>
      <p:sp>
        <p:nvSpPr>
          <p:cNvPr id="6164" name="CustomShape 107"/>
          <p:cNvSpPr/>
          <p:nvPr/>
        </p:nvSpPr>
        <p:spPr>
          <a:xfrm>
            <a:off x="2274480" y="1674720"/>
            <a:ext cx="347400" cy="347400"/>
          </a:xfrm>
          <a:custGeom>
            <a:avLst/>
            <a:gdLst/>
            <a:ahLst/>
            <a:rect l="l" t="t" r="r" b="b"/>
            <a:pathLst>
              <a:path w="12635" h="12634">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style>
          <a:lnRef idx="0"/>
          <a:fillRef idx="0"/>
          <a:effectRef idx="0"/>
          <a:fontRef idx="minor"/>
        </p:style>
      </p:sp>
      <p:sp>
        <p:nvSpPr>
          <p:cNvPr id="6165" name="CustomShape 108"/>
          <p:cNvSpPr/>
          <p:nvPr/>
        </p:nvSpPr>
        <p:spPr>
          <a:xfrm>
            <a:off x="2300400" y="2077920"/>
            <a:ext cx="295200" cy="351000"/>
          </a:xfrm>
          <a:custGeom>
            <a:avLst/>
            <a:gdLst/>
            <a:ahLst/>
            <a:rect l="l" t="t" r="r" b="b"/>
            <a:pathLst>
              <a:path w="10744" h="12761">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style>
          <a:lnRef idx="0"/>
          <a:fillRef idx="0"/>
          <a:effectRef idx="0"/>
          <a:fontRef idx="minor"/>
        </p:style>
      </p:sp>
      <p:grpSp>
        <p:nvGrpSpPr>
          <p:cNvPr id="6166" name="Group 109"/>
          <p:cNvGrpSpPr/>
          <p:nvPr/>
        </p:nvGrpSpPr>
        <p:grpSpPr>
          <a:xfrm>
            <a:off x="2324880" y="2481840"/>
            <a:ext cx="250200" cy="349200"/>
            <a:chOff x="2324880" y="2481840"/>
            <a:chExt cx="250200" cy="349200"/>
          </a:xfrm>
        </p:grpSpPr>
        <p:sp>
          <p:nvSpPr>
            <p:cNvPr id="6167" name="CustomShape 110"/>
            <p:cNvSpPr/>
            <p:nvPr/>
          </p:nvSpPr>
          <p:spPr>
            <a:xfrm>
              <a:off x="2324880" y="2481840"/>
              <a:ext cx="250200" cy="349200"/>
            </a:xfrm>
            <a:custGeom>
              <a:avLst/>
              <a:gdLst/>
              <a:ahLst/>
              <a:rect l="l" t="t" r="r" b="b"/>
              <a:pathLst>
                <a:path w="9105" h="12697">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style>
            <a:lnRef idx="0"/>
            <a:fillRef idx="0"/>
            <a:effectRef idx="0"/>
            <a:fontRef idx="minor"/>
          </p:style>
        </p:sp>
        <p:sp>
          <p:nvSpPr>
            <p:cNvPr id="6168" name="CustomShape 111"/>
            <p:cNvSpPr/>
            <p:nvPr/>
          </p:nvSpPr>
          <p:spPr>
            <a:xfrm>
              <a:off x="2439360" y="2679480"/>
              <a:ext cx="22320" cy="45720"/>
            </a:xfrm>
            <a:custGeom>
              <a:avLst/>
              <a:gdLst/>
              <a:ahLst/>
              <a:rect l="l" t="t" r="r" b="b"/>
              <a:pathLst>
                <a:path w="820" h="1671">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style>
            <a:lnRef idx="0"/>
            <a:fillRef idx="0"/>
            <a:effectRef idx="0"/>
            <a:fontRef idx="minor"/>
          </p:style>
        </p:sp>
      </p:grpSp>
      <p:grpSp>
        <p:nvGrpSpPr>
          <p:cNvPr id="6169" name="Group 112"/>
          <p:cNvGrpSpPr/>
          <p:nvPr/>
        </p:nvGrpSpPr>
        <p:grpSpPr>
          <a:xfrm>
            <a:off x="4393440" y="1672560"/>
            <a:ext cx="340560" cy="351720"/>
            <a:chOff x="4393440" y="1672560"/>
            <a:chExt cx="340560" cy="351720"/>
          </a:xfrm>
        </p:grpSpPr>
        <p:sp>
          <p:nvSpPr>
            <p:cNvPr id="6170" name="CustomShape 113"/>
            <p:cNvSpPr/>
            <p:nvPr/>
          </p:nvSpPr>
          <p:spPr>
            <a:xfrm>
              <a:off x="4393440" y="1672560"/>
              <a:ext cx="340560" cy="351720"/>
            </a:xfrm>
            <a:custGeom>
              <a:avLst/>
              <a:gdLst/>
              <a:ahLst/>
              <a:rect l="l" t="t" r="r" b="b"/>
              <a:pathLst>
                <a:path w="12382" h="1279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style>
            <a:lnRef idx="0"/>
            <a:fillRef idx="0"/>
            <a:effectRef idx="0"/>
            <a:fontRef idx="minor"/>
          </p:style>
        </p:sp>
        <p:sp>
          <p:nvSpPr>
            <p:cNvPr id="6171" name="CustomShape 114"/>
            <p:cNvSpPr/>
            <p:nvPr/>
          </p:nvSpPr>
          <p:spPr>
            <a:xfrm>
              <a:off x="4506840" y="1719000"/>
              <a:ext cx="117720" cy="107280"/>
            </a:xfrm>
            <a:custGeom>
              <a:avLst/>
              <a:gdLst/>
              <a:ahLst/>
              <a:rect l="l" t="t" r="r" b="b"/>
              <a:pathLst>
                <a:path w="4285" h="3908">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style>
            <a:lnRef idx="0"/>
            <a:fillRef idx="0"/>
            <a:effectRef idx="0"/>
            <a:fontRef idx="minor"/>
          </p:style>
        </p:sp>
      </p:grpSp>
      <p:grpSp>
        <p:nvGrpSpPr>
          <p:cNvPr id="6172" name="Group 115"/>
          <p:cNvGrpSpPr/>
          <p:nvPr/>
        </p:nvGrpSpPr>
        <p:grpSpPr>
          <a:xfrm>
            <a:off x="4390560" y="2079360"/>
            <a:ext cx="345600" cy="347400"/>
            <a:chOff x="4390560" y="2079360"/>
            <a:chExt cx="345600" cy="347400"/>
          </a:xfrm>
        </p:grpSpPr>
        <p:sp>
          <p:nvSpPr>
            <p:cNvPr id="6173" name="CustomShape 116"/>
            <p:cNvSpPr/>
            <p:nvPr/>
          </p:nvSpPr>
          <p:spPr>
            <a:xfrm>
              <a:off x="4562280" y="2079360"/>
              <a:ext cx="70920" cy="76680"/>
            </a:xfrm>
            <a:custGeom>
              <a:avLst/>
              <a:gdLst/>
              <a:ahLst/>
              <a:rect l="l" t="t" r="r" b="b"/>
              <a:pathLst>
                <a:path w="2584" h="2797">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style>
            <a:lnRef idx="0"/>
            <a:fillRef idx="0"/>
            <a:effectRef idx="0"/>
            <a:fontRef idx="minor"/>
          </p:style>
        </p:sp>
        <p:sp>
          <p:nvSpPr>
            <p:cNvPr id="6174" name="CustomShape 117"/>
            <p:cNvSpPr/>
            <p:nvPr/>
          </p:nvSpPr>
          <p:spPr>
            <a:xfrm>
              <a:off x="4390560" y="2123640"/>
              <a:ext cx="345600" cy="303120"/>
            </a:xfrm>
            <a:custGeom>
              <a:avLst/>
              <a:gdLst/>
              <a:ahLst/>
              <a:rect l="l" t="t" r="r" b="b"/>
              <a:pathLst>
                <a:path w="12571" h="11028">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style>
            <a:lnRef idx="0"/>
            <a:fillRef idx="0"/>
            <a:effectRef idx="0"/>
            <a:fontRef idx="minor"/>
          </p:style>
        </p:sp>
        <p:sp>
          <p:nvSpPr>
            <p:cNvPr id="6175" name="CustomShape 118"/>
            <p:cNvSpPr/>
            <p:nvPr/>
          </p:nvSpPr>
          <p:spPr>
            <a:xfrm>
              <a:off x="4586760" y="2225160"/>
              <a:ext cx="22320" cy="66600"/>
            </a:xfrm>
            <a:custGeom>
              <a:avLst/>
              <a:gdLst/>
              <a:ahLst/>
              <a:rect l="l" t="t" r="r" b="b"/>
              <a:pathLst>
                <a:path w="820" h="2427">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style>
            <a:lnRef idx="0"/>
            <a:fillRef idx="0"/>
            <a:effectRef idx="0"/>
            <a:fontRef idx="minor"/>
          </p:style>
        </p:sp>
        <p:sp>
          <p:nvSpPr>
            <p:cNvPr id="6176" name="CustomShape 119"/>
            <p:cNvSpPr/>
            <p:nvPr/>
          </p:nvSpPr>
          <p:spPr>
            <a:xfrm>
              <a:off x="4655880" y="2225160"/>
              <a:ext cx="21240" cy="66600"/>
            </a:xfrm>
            <a:custGeom>
              <a:avLst/>
              <a:gdLst/>
              <a:ahLst/>
              <a:rect l="l" t="t" r="r" b="b"/>
              <a:pathLst>
                <a:path w="788" h="2427">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style>
            <a:lnRef idx="0"/>
            <a:fillRef idx="0"/>
            <a:effectRef idx="0"/>
            <a:fontRef idx="minor"/>
          </p:style>
        </p:sp>
        <p:sp>
          <p:nvSpPr>
            <p:cNvPr id="6177" name="CustomShape 120"/>
            <p:cNvSpPr/>
            <p:nvPr/>
          </p:nvSpPr>
          <p:spPr>
            <a:xfrm>
              <a:off x="4519080" y="2225160"/>
              <a:ext cx="23040" cy="66600"/>
            </a:xfrm>
            <a:custGeom>
              <a:avLst/>
              <a:gdLst/>
              <a:ahLst/>
              <a:rect l="l" t="t" r="r" b="b"/>
              <a:pathLst>
                <a:path w="851" h="2427">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style>
            <a:lnRef idx="0"/>
            <a:fillRef idx="0"/>
            <a:effectRef idx="0"/>
            <a:fontRef idx="minor"/>
          </p:style>
        </p:sp>
      </p:grpSp>
      <p:grpSp>
        <p:nvGrpSpPr>
          <p:cNvPr id="6178" name="Group 121"/>
          <p:cNvGrpSpPr/>
          <p:nvPr/>
        </p:nvGrpSpPr>
        <p:grpSpPr>
          <a:xfrm>
            <a:off x="4389480" y="2481480"/>
            <a:ext cx="348120" cy="349920"/>
            <a:chOff x="4389480" y="2481480"/>
            <a:chExt cx="348120" cy="349920"/>
          </a:xfrm>
        </p:grpSpPr>
        <p:sp>
          <p:nvSpPr>
            <p:cNvPr id="6179" name="CustomShape 122"/>
            <p:cNvSpPr/>
            <p:nvPr/>
          </p:nvSpPr>
          <p:spPr>
            <a:xfrm>
              <a:off x="4389480" y="2808360"/>
              <a:ext cx="348120" cy="23040"/>
            </a:xfrm>
            <a:custGeom>
              <a:avLst/>
              <a:gdLst/>
              <a:ahLst/>
              <a:rect l="l" t="t" r="r" b="b"/>
              <a:pathLst>
                <a:path w="12666" h="852">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style>
            <a:lnRef idx="0"/>
            <a:fillRef idx="0"/>
            <a:effectRef idx="0"/>
            <a:fontRef idx="minor"/>
          </p:style>
        </p:sp>
        <p:sp>
          <p:nvSpPr>
            <p:cNvPr id="6180" name="CustomShape 123"/>
            <p:cNvSpPr/>
            <p:nvPr/>
          </p:nvSpPr>
          <p:spPr>
            <a:xfrm>
              <a:off x="4389480" y="2672280"/>
              <a:ext cx="90720" cy="112320"/>
            </a:xfrm>
            <a:custGeom>
              <a:avLst/>
              <a:gdLst/>
              <a:ahLst/>
              <a:rect l="l" t="t" r="r" b="b"/>
              <a:pathLst>
                <a:path w="3309" h="4096">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style>
            <a:lnRef idx="0"/>
            <a:fillRef idx="0"/>
            <a:effectRef idx="0"/>
            <a:fontRef idx="minor"/>
          </p:style>
        </p:sp>
        <p:sp>
          <p:nvSpPr>
            <p:cNvPr id="6181" name="CustomShape 124"/>
            <p:cNvSpPr/>
            <p:nvPr/>
          </p:nvSpPr>
          <p:spPr>
            <a:xfrm>
              <a:off x="4517640" y="2481480"/>
              <a:ext cx="90720" cy="302400"/>
            </a:xfrm>
            <a:custGeom>
              <a:avLst/>
              <a:gdLst/>
              <a:ahLst/>
              <a:rect l="l" t="t" r="r" b="b"/>
              <a:pathLst>
                <a:path w="3309" h="10996">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style>
            <a:lnRef idx="0"/>
            <a:fillRef idx="0"/>
            <a:effectRef idx="0"/>
            <a:fontRef idx="minor"/>
          </p:style>
        </p:sp>
        <p:sp>
          <p:nvSpPr>
            <p:cNvPr id="6182" name="CustomShape 125"/>
            <p:cNvSpPr/>
            <p:nvPr/>
          </p:nvSpPr>
          <p:spPr>
            <a:xfrm>
              <a:off x="4646160" y="2580120"/>
              <a:ext cx="91440" cy="204120"/>
            </a:xfrm>
            <a:custGeom>
              <a:avLst/>
              <a:gdLst/>
              <a:ahLst/>
              <a:rect l="l" t="t" r="r" b="b"/>
              <a:pathLst>
                <a:path w="3340" h="7436">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style>
            <a:lnRef idx="0"/>
            <a:fillRef idx="0"/>
            <a:effectRef idx="0"/>
            <a:fontRef idx="minor"/>
          </p:style>
        </p:sp>
      </p:grpSp>
      <p:grpSp>
        <p:nvGrpSpPr>
          <p:cNvPr id="6183" name="Group 126"/>
          <p:cNvGrpSpPr/>
          <p:nvPr/>
        </p:nvGrpSpPr>
        <p:grpSpPr>
          <a:xfrm>
            <a:off x="6499800" y="1672920"/>
            <a:ext cx="349200" cy="351000"/>
            <a:chOff x="6499800" y="1672920"/>
            <a:chExt cx="349200" cy="351000"/>
          </a:xfrm>
        </p:grpSpPr>
        <p:sp>
          <p:nvSpPr>
            <p:cNvPr id="6184" name="CustomShape 127"/>
            <p:cNvSpPr/>
            <p:nvPr/>
          </p:nvSpPr>
          <p:spPr>
            <a:xfrm>
              <a:off x="6499800" y="1795320"/>
              <a:ext cx="349200" cy="228600"/>
            </a:xfrm>
            <a:custGeom>
              <a:avLst/>
              <a:gdLst/>
              <a:ahLst/>
              <a:rect l="l" t="t" r="r" b="b"/>
              <a:pathLst>
                <a:path w="12697" h="8318">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style>
            <a:lnRef idx="0"/>
            <a:fillRef idx="0"/>
            <a:effectRef idx="0"/>
            <a:fontRef idx="minor"/>
          </p:style>
        </p:sp>
        <p:sp>
          <p:nvSpPr>
            <p:cNvPr id="6185" name="CustomShape 128"/>
            <p:cNvSpPr/>
            <p:nvPr/>
          </p:nvSpPr>
          <p:spPr>
            <a:xfrm>
              <a:off x="6538680" y="1672920"/>
              <a:ext cx="56160" cy="113760"/>
            </a:xfrm>
            <a:custGeom>
              <a:avLst/>
              <a:gdLst/>
              <a:ahLst/>
              <a:rect l="l" t="t" r="r" b="b"/>
              <a:pathLst>
                <a:path w="2049" h="4145">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style>
            <a:lnRef idx="0"/>
            <a:fillRef idx="0"/>
            <a:effectRef idx="0"/>
            <a:fontRef idx="minor"/>
          </p:style>
        </p:sp>
        <p:sp>
          <p:nvSpPr>
            <p:cNvPr id="6186" name="CustomShape 129"/>
            <p:cNvSpPr/>
            <p:nvPr/>
          </p:nvSpPr>
          <p:spPr>
            <a:xfrm>
              <a:off x="6607440" y="1672920"/>
              <a:ext cx="56160" cy="113760"/>
            </a:xfrm>
            <a:custGeom>
              <a:avLst/>
              <a:gdLst/>
              <a:ahLst/>
              <a:rect l="l" t="t" r="r" b="b"/>
              <a:pathLst>
                <a:path w="2049" h="4145">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style>
            <a:lnRef idx="0"/>
            <a:fillRef idx="0"/>
            <a:effectRef idx="0"/>
            <a:fontRef idx="minor"/>
          </p:style>
        </p:sp>
        <p:sp>
          <p:nvSpPr>
            <p:cNvPr id="6187" name="CustomShape 130"/>
            <p:cNvSpPr/>
            <p:nvPr/>
          </p:nvSpPr>
          <p:spPr>
            <a:xfrm>
              <a:off x="6675840" y="1672920"/>
              <a:ext cx="56160" cy="113760"/>
            </a:xfrm>
            <a:custGeom>
              <a:avLst/>
              <a:gdLst/>
              <a:ahLst/>
              <a:rect l="l" t="t" r="r" b="b"/>
              <a:pathLst>
                <a:path w="2049" h="4145">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style>
            <a:lnRef idx="0"/>
            <a:fillRef idx="0"/>
            <a:effectRef idx="0"/>
            <a:fontRef idx="minor"/>
          </p:style>
        </p:sp>
      </p:grpSp>
      <p:grpSp>
        <p:nvGrpSpPr>
          <p:cNvPr id="6188" name="Group 131"/>
          <p:cNvGrpSpPr/>
          <p:nvPr/>
        </p:nvGrpSpPr>
        <p:grpSpPr>
          <a:xfrm>
            <a:off x="6479640" y="2079000"/>
            <a:ext cx="348120" cy="348480"/>
            <a:chOff x="6479640" y="2079000"/>
            <a:chExt cx="348120" cy="348480"/>
          </a:xfrm>
        </p:grpSpPr>
        <p:sp>
          <p:nvSpPr>
            <p:cNvPr id="6189" name="CustomShape 132"/>
            <p:cNvSpPr/>
            <p:nvPr/>
          </p:nvSpPr>
          <p:spPr>
            <a:xfrm>
              <a:off x="6479640" y="2200320"/>
              <a:ext cx="37800" cy="22320"/>
            </a:xfrm>
            <a:custGeom>
              <a:avLst/>
              <a:gdLst/>
              <a:ahLst/>
              <a:rect l="l" t="t" r="r" b="b"/>
              <a:pathLst>
                <a:path w="1387" h="82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style>
            <a:lnRef idx="0"/>
            <a:fillRef idx="0"/>
            <a:effectRef idx="0"/>
            <a:fontRef idx="minor"/>
          </p:style>
        </p:sp>
        <p:grpSp>
          <p:nvGrpSpPr>
            <p:cNvPr id="6190" name="Group 133"/>
            <p:cNvGrpSpPr/>
            <p:nvPr/>
          </p:nvGrpSpPr>
          <p:grpSpPr>
            <a:xfrm>
              <a:off x="6520680" y="2079000"/>
              <a:ext cx="307080" cy="348480"/>
              <a:chOff x="6520680" y="2079000"/>
              <a:chExt cx="307080" cy="348480"/>
            </a:xfrm>
          </p:grpSpPr>
          <p:sp>
            <p:nvSpPr>
              <p:cNvPr id="6191" name="CustomShape 134"/>
              <p:cNvSpPr/>
              <p:nvPr/>
            </p:nvSpPr>
            <p:spPr>
              <a:xfrm>
                <a:off x="6520680" y="2079000"/>
                <a:ext cx="258840" cy="348480"/>
              </a:xfrm>
              <a:custGeom>
                <a:avLst/>
                <a:gdLst/>
                <a:ahLst/>
                <a:rect l="l" t="t" r="r" b="b"/>
                <a:pathLst>
                  <a:path w="9421" h="1267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style>
              <a:lnRef idx="0"/>
              <a:fillRef idx="0"/>
              <a:effectRef idx="0"/>
              <a:fontRef idx="minor"/>
            </p:style>
          </p:sp>
          <p:sp>
            <p:nvSpPr>
              <p:cNvPr id="6192" name="CustomShape 135"/>
              <p:cNvSpPr/>
              <p:nvPr/>
            </p:nvSpPr>
            <p:spPr>
              <a:xfrm>
                <a:off x="6620400" y="2125800"/>
                <a:ext cx="68040" cy="160200"/>
              </a:xfrm>
              <a:custGeom>
                <a:avLst/>
                <a:gdLst/>
                <a:ahLst/>
                <a:rect l="l" t="t" r="r" b="b"/>
                <a:pathLst>
                  <a:path w="2490" h="583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style>
              <a:lnRef idx="0"/>
              <a:fillRef idx="0"/>
              <a:effectRef idx="0"/>
              <a:fontRef idx="minor"/>
            </p:style>
          </p:sp>
          <p:sp>
            <p:nvSpPr>
              <p:cNvPr id="6193" name="CustomShape 136"/>
              <p:cNvSpPr/>
              <p:nvPr/>
            </p:nvSpPr>
            <p:spPr>
              <a:xfrm>
                <a:off x="6526800" y="2305800"/>
                <a:ext cx="35280" cy="33120"/>
              </a:xfrm>
              <a:custGeom>
                <a:avLst/>
                <a:gdLst/>
                <a:ahLst/>
                <a:rect l="l" t="t" r="r" b="b"/>
                <a:pathLst>
                  <a:path w="1293" h="121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style>
              <a:lnRef idx="0"/>
              <a:fillRef idx="0"/>
              <a:effectRef idx="0"/>
              <a:fontRef idx="minor"/>
            </p:style>
          </p:sp>
          <p:sp>
            <p:nvSpPr>
              <p:cNvPr id="6194" name="CustomShape 137"/>
              <p:cNvSpPr/>
              <p:nvPr/>
            </p:nvSpPr>
            <p:spPr>
              <a:xfrm>
                <a:off x="6746760" y="2085480"/>
                <a:ext cx="35280" cy="33120"/>
              </a:xfrm>
              <a:custGeom>
                <a:avLst/>
                <a:gdLst/>
                <a:ahLst/>
                <a:rect l="l" t="t" r="r" b="b"/>
                <a:pathLst>
                  <a:path w="1292" h="1214">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style>
              <a:lnRef idx="0"/>
              <a:fillRef idx="0"/>
              <a:effectRef idx="0"/>
              <a:fontRef idx="minor"/>
            </p:style>
          </p:sp>
          <p:sp>
            <p:nvSpPr>
              <p:cNvPr id="6195" name="CustomShape 138"/>
              <p:cNvSpPr/>
              <p:nvPr/>
            </p:nvSpPr>
            <p:spPr>
              <a:xfrm>
                <a:off x="6746760" y="2305800"/>
                <a:ext cx="35280" cy="33120"/>
              </a:xfrm>
              <a:custGeom>
                <a:avLst/>
                <a:gdLst/>
                <a:ahLst/>
                <a:rect l="l" t="t" r="r" b="b"/>
                <a:pathLst>
                  <a:path w="1292" h="1213">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style>
              <a:lnRef idx="0"/>
              <a:fillRef idx="0"/>
              <a:effectRef idx="0"/>
              <a:fontRef idx="minor"/>
            </p:style>
          </p:sp>
          <p:sp>
            <p:nvSpPr>
              <p:cNvPr id="6196" name="CustomShape 139"/>
              <p:cNvSpPr/>
              <p:nvPr/>
            </p:nvSpPr>
            <p:spPr>
              <a:xfrm>
                <a:off x="6526800" y="2085480"/>
                <a:ext cx="35280" cy="33120"/>
              </a:xfrm>
              <a:custGeom>
                <a:avLst/>
                <a:gdLst/>
                <a:ahLst/>
                <a:rect l="l" t="t" r="r" b="b"/>
                <a:pathLst>
                  <a:path w="1293" h="1214">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style>
              <a:lnRef idx="0"/>
              <a:fillRef idx="0"/>
              <a:effectRef idx="0"/>
              <a:fontRef idx="minor"/>
            </p:style>
          </p:sp>
          <p:sp>
            <p:nvSpPr>
              <p:cNvPr id="6197" name="CustomShape 140"/>
              <p:cNvSpPr/>
              <p:nvPr/>
            </p:nvSpPr>
            <p:spPr>
              <a:xfrm>
                <a:off x="6789240" y="2200680"/>
                <a:ext cx="38520" cy="22320"/>
              </a:xfrm>
              <a:custGeom>
                <a:avLst/>
                <a:gdLst/>
                <a:ahLst/>
                <a:rect l="l" t="t" r="r" b="b"/>
                <a:pathLst>
                  <a:path w="1419" h="82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style>
              <a:lnRef idx="0"/>
              <a:fillRef idx="0"/>
              <a:effectRef idx="0"/>
              <a:fontRef idx="minor"/>
            </p:style>
          </p:sp>
        </p:grpSp>
      </p:grpSp>
      <p:grpSp>
        <p:nvGrpSpPr>
          <p:cNvPr id="6198" name="Group 141"/>
          <p:cNvGrpSpPr/>
          <p:nvPr/>
        </p:nvGrpSpPr>
        <p:grpSpPr>
          <a:xfrm>
            <a:off x="6526800" y="2480760"/>
            <a:ext cx="295200" cy="351000"/>
            <a:chOff x="6526800" y="2480760"/>
            <a:chExt cx="295200" cy="351000"/>
          </a:xfrm>
        </p:grpSpPr>
        <p:sp>
          <p:nvSpPr>
            <p:cNvPr id="6199" name="CustomShape 142"/>
            <p:cNvSpPr/>
            <p:nvPr/>
          </p:nvSpPr>
          <p:spPr>
            <a:xfrm>
              <a:off x="6537960" y="2670840"/>
              <a:ext cx="69120" cy="160920"/>
            </a:xfrm>
            <a:custGeom>
              <a:avLst/>
              <a:gdLst/>
              <a:ahLst/>
              <a:rect l="l" t="t" r="r" b="b"/>
              <a:pathLst>
                <a:path w="2521" h="586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style>
            <a:lnRef idx="0"/>
            <a:fillRef idx="0"/>
            <a:effectRef idx="0"/>
            <a:fontRef idx="minor"/>
          </p:style>
        </p:sp>
        <p:sp>
          <p:nvSpPr>
            <p:cNvPr id="6200" name="CustomShape 143"/>
            <p:cNvSpPr/>
            <p:nvPr/>
          </p:nvSpPr>
          <p:spPr>
            <a:xfrm>
              <a:off x="6526800" y="2480760"/>
              <a:ext cx="295200" cy="349920"/>
            </a:xfrm>
            <a:custGeom>
              <a:avLst/>
              <a:gdLst/>
              <a:ahLst/>
              <a:rect l="l" t="t" r="r" b="b"/>
              <a:pathLst>
                <a:path w="10744" h="12729">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style>
            <a:lnRef idx="0"/>
            <a:fillRef idx="0"/>
            <a:effectRef idx="0"/>
            <a:fontRef idx="minor"/>
          </p:style>
        </p:sp>
      </p:grpSp>
      <p:grpSp>
        <p:nvGrpSpPr>
          <p:cNvPr id="6201" name="Group 144"/>
          <p:cNvGrpSpPr/>
          <p:nvPr/>
        </p:nvGrpSpPr>
        <p:grpSpPr>
          <a:xfrm>
            <a:off x="7768800" y="1672920"/>
            <a:ext cx="347400" cy="350640"/>
            <a:chOff x="7768800" y="1672920"/>
            <a:chExt cx="347400" cy="350640"/>
          </a:xfrm>
        </p:grpSpPr>
        <p:sp>
          <p:nvSpPr>
            <p:cNvPr id="6202" name="CustomShape 145"/>
            <p:cNvSpPr/>
            <p:nvPr/>
          </p:nvSpPr>
          <p:spPr>
            <a:xfrm>
              <a:off x="7862400" y="1763280"/>
              <a:ext cx="22320" cy="22320"/>
            </a:xfrm>
            <a:custGeom>
              <a:avLst/>
              <a:gdLst/>
              <a:ahLst/>
              <a:rect l="l" t="t" r="r" b="b"/>
              <a:pathLst>
                <a:path w="820" h="821">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style>
            <a:lnRef idx="0"/>
            <a:fillRef idx="0"/>
            <a:effectRef idx="0"/>
            <a:fontRef idx="minor"/>
          </p:style>
        </p:sp>
        <p:sp>
          <p:nvSpPr>
            <p:cNvPr id="6203" name="CustomShape 146"/>
            <p:cNvSpPr/>
            <p:nvPr/>
          </p:nvSpPr>
          <p:spPr>
            <a:xfrm>
              <a:off x="7930080" y="1763280"/>
              <a:ext cx="23040" cy="22320"/>
            </a:xfrm>
            <a:custGeom>
              <a:avLst/>
              <a:gdLst/>
              <a:ahLst/>
              <a:rect l="l" t="t" r="r" b="b"/>
              <a:pathLst>
                <a:path w="852" h="821">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style>
            <a:lnRef idx="0"/>
            <a:fillRef idx="0"/>
            <a:effectRef idx="0"/>
            <a:fontRef idx="minor"/>
          </p:style>
        </p:sp>
        <p:sp>
          <p:nvSpPr>
            <p:cNvPr id="6204" name="CustomShape 147"/>
            <p:cNvSpPr/>
            <p:nvPr/>
          </p:nvSpPr>
          <p:spPr>
            <a:xfrm>
              <a:off x="7998480" y="1763280"/>
              <a:ext cx="23040" cy="22320"/>
            </a:xfrm>
            <a:custGeom>
              <a:avLst/>
              <a:gdLst/>
              <a:ahLst/>
              <a:rect l="l" t="t" r="r" b="b"/>
              <a:pathLst>
                <a:path w="852" h="821">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style>
            <a:lnRef idx="0"/>
            <a:fillRef idx="0"/>
            <a:effectRef idx="0"/>
            <a:fontRef idx="minor"/>
          </p:style>
        </p:sp>
        <p:sp>
          <p:nvSpPr>
            <p:cNvPr id="6205" name="CustomShape 148"/>
            <p:cNvSpPr/>
            <p:nvPr/>
          </p:nvSpPr>
          <p:spPr>
            <a:xfrm>
              <a:off x="7862400" y="1808280"/>
              <a:ext cx="22320" cy="23040"/>
            </a:xfrm>
            <a:custGeom>
              <a:avLst/>
              <a:gdLst/>
              <a:ahLst/>
              <a:rect l="l" t="t" r="r" b="b"/>
              <a:pathLst>
                <a:path w="820" h="851">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style>
            <a:lnRef idx="0"/>
            <a:fillRef idx="0"/>
            <a:effectRef idx="0"/>
            <a:fontRef idx="minor"/>
          </p:style>
        </p:sp>
        <p:sp>
          <p:nvSpPr>
            <p:cNvPr id="6206" name="CustomShape 149"/>
            <p:cNvSpPr/>
            <p:nvPr/>
          </p:nvSpPr>
          <p:spPr>
            <a:xfrm>
              <a:off x="7930080" y="1808280"/>
              <a:ext cx="23040" cy="23040"/>
            </a:xfrm>
            <a:custGeom>
              <a:avLst/>
              <a:gdLst/>
              <a:ahLst/>
              <a:rect l="l" t="t" r="r" b="b"/>
              <a:pathLst>
                <a:path w="852" h="851">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style>
            <a:lnRef idx="0"/>
            <a:fillRef idx="0"/>
            <a:effectRef idx="0"/>
            <a:fontRef idx="minor"/>
          </p:style>
        </p:sp>
        <p:sp>
          <p:nvSpPr>
            <p:cNvPr id="6207" name="CustomShape 150"/>
            <p:cNvSpPr/>
            <p:nvPr/>
          </p:nvSpPr>
          <p:spPr>
            <a:xfrm>
              <a:off x="7998480" y="1808280"/>
              <a:ext cx="23040" cy="23040"/>
            </a:xfrm>
            <a:custGeom>
              <a:avLst/>
              <a:gdLst/>
              <a:ahLst/>
              <a:rect l="l" t="t" r="r" b="b"/>
              <a:pathLst>
                <a:path w="852" h="851">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style>
            <a:lnRef idx="0"/>
            <a:fillRef idx="0"/>
            <a:effectRef idx="0"/>
            <a:fontRef idx="minor"/>
          </p:style>
        </p:sp>
        <p:sp>
          <p:nvSpPr>
            <p:cNvPr id="6208" name="CustomShape 151"/>
            <p:cNvSpPr/>
            <p:nvPr/>
          </p:nvSpPr>
          <p:spPr>
            <a:xfrm>
              <a:off x="7862400" y="1854360"/>
              <a:ext cx="22320" cy="22320"/>
            </a:xfrm>
            <a:custGeom>
              <a:avLst/>
              <a:gdLst/>
              <a:ahLst/>
              <a:rect l="l" t="t" r="r" b="b"/>
              <a:pathLst>
                <a:path w="820" h="821">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style>
            <a:lnRef idx="0"/>
            <a:fillRef idx="0"/>
            <a:effectRef idx="0"/>
            <a:fontRef idx="minor"/>
          </p:style>
        </p:sp>
        <p:sp>
          <p:nvSpPr>
            <p:cNvPr id="6209" name="CustomShape 152"/>
            <p:cNvSpPr/>
            <p:nvPr/>
          </p:nvSpPr>
          <p:spPr>
            <a:xfrm>
              <a:off x="7930080" y="1854360"/>
              <a:ext cx="23040" cy="22320"/>
            </a:xfrm>
            <a:custGeom>
              <a:avLst/>
              <a:gdLst/>
              <a:ahLst/>
              <a:rect l="l" t="t" r="r" b="b"/>
              <a:pathLst>
                <a:path w="852" h="821">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style>
            <a:lnRef idx="0"/>
            <a:fillRef idx="0"/>
            <a:effectRef idx="0"/>
            <a:fontRef idx="minor"/>
          </p:style>
        </p:sp>
        <p:sp>
          <p:nvSpPr>
            <p:cNvPr id="6210" name="CustomShape 153"/>
            <p:cNvSpPr/>
            <p:nvPr/>
          </p:nvSpPr>
          <p:spPr>
            <a:xfrm>
              <a:off x="7998480" y="1854360"/>
              <a:ext cx="23040" cy="22320"/>
            </a:xfrm>
            <a:custGeom>
              <a:avLst/>
              <a:gdLst/>
              <a:ahLst/>
              <a:rect l="l" t="t" r="r" b="b"/>
              <a:pathLst>
                <a:path w="852" h="821">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style>
            <a:lnRef idx="0"/>
            <a:fillRef idx="0"/>
            <a:effectRef idx="0"/>
            <a:fontRef idx="minor"/>
          </p:style>
        </p:sp>
        <p:sp>
          <p:nvSpPr>
            <p:cNvPr id="6211" name="CustomShape 154"/>
            <p:cNvSpPr/>
            <p:nvPr/>
          </p:nvSpPr>
          <p:spPr>
            <a:xfrm>
              <a:off x="7768800" y="1672920"/>
              <a:ext cx="347400" cy="350640"/>
            </a:xfrm>
            <a:custGeom>
              <a:avLst/>
              <a:gdLst/>
              <a:ahLst/>
              <a:rect l="l" t="t" r="r" b="b"/>
              <a:pathLst>
                <a:path w="12635" h="1276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style>
            <a:lnRef idx="0"/>
            <a:fillRef idx="0"/>
            <a:effectRef idx="0"/>
            <a:fontRef idx="minor"/>
          </p:style>
        </p:sp>
      </p:grpSp>
      <p:grpSp>
        <p:nvGrpSpPr>
          <p:cNvPr id="6212" name="Group 155"/>
          <p:cNvGrpSpPr/>
          <p:nvPr/>
        </p:nvGrpSpPr>
        <p:grpSpPr>
          <a:xfrm>
            <a:off x="2694960" y="1674360"/>
            <a:ext cx="361080" cy="348120"/>
            <a:chOff x="2694960" y="1674360"/>
            <a:chExt cx="361080" cy="348120"/>
          </a:xfrm>
        </p:grpSpPr>
        <p:sp>
          <p:nvSpPr>
            <p:cNvPr id="6213" name="CustomShape 156"/>
            <p:cNvSpPr/>
            <p:nvPr/>
          </p:nvSpPr>
          <p:spPr>
            <a:xfrm>
              <a:off x="2694960" y="1674360"/>
              <a:ext cx="361080" cy="348120"/>
            </a:xfrm>
            <a:custGeom>
              <a:avLst/>
              <a:gdLst/>
              <a:ahLst/>
              <a:rect l="l" t="t" r="r" b="b"/>
              <a:pathLst>
                <a:path w="13138" h="1265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style>
            <a:lnRef idx="0"/>
            <a:fillRef idx="0"/>
            <a:effectRef idx="0"/>
            <a:fontRef idx="minor"/>
          </p:style>
        </p:sp>
        <p:sp>
          <p:nvSpPr>
            <p:cNvPr id="6214" name="CustomShape 157"/>
            <p:cNvSpPr/>
            <p:nvPr/>
          </p:nvSpPr>
          <p:spPr>
            <a:xfrm>
              <a:off x="2850120" y="1719360"/>
              <a:ext cx="135720" cy="147960"/>
            </a:xfrm>
            <a:custGeom>
              <a:avLst/>
              <a:gdLst/>
              <a:ahLst/>
              <a:rect l="l" t="t" r="r" b="b"/>
              <a:pathLst>
                <a:path w="4947" h="5388">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style>
            <a:lnRef idx="0"/>
            <a:fillRef idx="0"/>
            <a:effectRef idx="0"/>
            <a:fontRef idx="minor"/>
          </p:style>
        </p:sp>
      </p:grpSp>
      <p:grpSp>
        <p:nvGrpSpPr>
          <p:cNvPr id="6215" name="Group 158"/>
          <p:cNvGrpSpPr/>
          <p:nvPr/>
        </p:nvGrpSpPr>
        <p:grpSpPr>
          <a:xfrm>
            <a:off x="2699640" y="2077920"/>
            <a:ext cx="351720" cy="350280"/>
            <a:chOff x="2699640" y="2077920"/>
            <a:chExt cx="351720" cy="350280"/>
          </a:xfrm>
        </p:grpSpPr>
        <p:sp>
          <p:nvSpPr>
            <p:cNvPr id="6216" name="CustomShape 159"/>
            <p:cNvSpPr/>
            <p:nvPr/>
          </p:nvSpPr>
          <p:spPr>
            <a:xfrm>
              <a:off x="2903400" y="2111760"/>
              <a:ext cx="68040" cy="160920"/>
            </a:xfrm>
            <a:custGeom>
              <a:avLst/>
              <a:gdLst/>
              <a:ahLst/>
              <a:rect l="l" t="t" r="r" b="b"/>
              <a:pathLst>
                <a:path w="2489" h="5861">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style>
            <a:lnRef idx="0"/>
            <a:fillRef idx="0"/>
            <a:effectRef idx="0"/>
            <a:fontRef idx="minor"/>
          </p:style>
        </p:sp>
        <p:sp>
          <p:nvSpPr>
            <p:cNvPr id="6217" name="CustomShape 160"/>
            <p:cNvSpPr/>
            <p:nvPr/>
          </p:nvSpPr>
          <p:spPr>
            <a:xfrm>
              <a:off x="2699640" y="2077920"/>
              <a:ext cx="351720" cy="350280"/>
            </a:xfrm>
            <a:custGeom>
              <a:avLst/>
              <a:gdLst/>
              <a:ahLst/>
              <a:rect l="l" t="t" r="r" b="b"/>
              <a:pathLst>
                <a:path w="12792" h="12745">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style>
            <a:lnRef idx="0"/>
            <a:fillRef idx="0"/>
            <a:effectRef idx="0"/>
            <a:fontRef idx="minor"/>
          </p:style>
        </p:sp>
      </p:grpSp>
      <p:grpSp>
        <p:nvGrpSpPr>
          <p:cNvPr id="6218" name="Group 161"/>
          <p:cNvGrpSpPr/>
          <p:nvPr/>
        </p:nvGrpSpPr>
        <p:grpSpPr>
          <a:xfrm>
            <a:off x="2697120" y="2481840"/>
            <a:ext cx="356760" cy="349200"/>
            <a:chOff x="2697120" y="2481840"/>
            <a:chExt cx="356760" cy="349200"/>
          </a:xfrm>
        </p:grpSpPr>
        <p:sp>
          <p:nvSpPr>
            <p:cNvPr id="6219" name="CustomShape 162"/>
            <p:cNvSpPr/>
            <p:nvPr/>
          </p:nvSpPr>
          <p:spPr>
            <a:xfrm>
              <a:off x="2697120" y="2481840"/>
              <a:ext cx="356760" cy="349200"/>
            </a:xfrm>
            <a:custGeom>
              <a:avLst/>
              <a:gdLst/>
              <a:ahLst/>
              <a:rect l="l" t="t" r="r" b="b"/>
              <a:pathLst>
                <a:path w="12981" h="12702">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style>
            <a:lnRef idx="0"/>
            <a:fillRef idx="0"/>
            <a:effectRef idx="0"/>
            <a:fontRef idx="minor"/>
          </p:style>
        </p:sp>
        <p:sp>
          <p:nvSpPr>
            <p:cNvPr id="6220" name="CustomShape 163"/>
            <p:cNvSpPr/>
            <p:nvPr/>
          </p:nvSpPr>
          <p:spPr>
            <a:xfrm>
              <a:off x="2847960" y="2761920"/>
              <a:ext cx="204120" cy="69120"/>
            </a:xfrm>
            <a:custGeom>
              <a:avLst/>
              <a:gdLst/>
              <a:ahLst/>
              <a:rect l="l" t="t" r="r" b="b"/>
              <a:pathLst>
                <a:path w="7436" h="2521">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style>
            <a:lnRef idx="0"/>
            <a:fillRef idx="0"/>
            <a:effectRef idx="0"/>
            <a:fontRef idx="minor"/>
          </p:style>
        </p:sp>
      </p:grpSp>
      <p:grpSp>
        <p:nvGrpSpPr>
          <p:cNvPr id="6221" name="Group 164"/>
          <p:cNvGrpSpPr/>
          <p:nvPr/>
        </p:nvGrpSpPr>
        <p:grpSpPr>
          <a:xfrm>
            <a:off x="4806360" y="1674000"/>
            <a:ext cx="348120" cy="348840"/>
            <a:chOff x="4806360" y="1674000"/>
            <a:chExt cx="348120" cy="348840"/>
          </a:xfrm>
        </p:grpSpPr>
        <p:sp>
          <p:nvSpPr>
            <p:cNvPr id="6222" name="CustomShape 165"/>
            <p:cNvSpPr/>
            <p:nvPr/>
          </p:nvSpPr>
          <p:spPr>
            <a:xfrm>
              <a:off x="4911840" y="1674000"/>
              <a:ext cx="136800" cy="147600"/>
            </a:xfrm>
            <a:custGeom>
              <a:avLst/>
              <a:gdLst/>
              <a:ahLst/>
              <a:rect l="l" t="t" r="r" b="b"/>
              <a:pathLst>
                <a:path w="4978" h="5372">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style>
            <a:lnRef idx="0"/>
            <a:fillRef idx="0"/>
            <a:effectRef idx="0"/>
            <a:fontRef idx="minor"/>
          </p:style>
        </p:sp>
        <p:sp>
          <p:nvSpPr>
            <p:cNvPr id="6223" name="CustomShape 166"/>
            <p:cNvSpPr/>
            <p:nvPr/>
          </p:nvSpPr>
          <p:spPr>
            <a:xfrm>
              <a:off x="4806360" y="1874520"/>
              <a:ext cx="136800" cy="148320"/>
            </a:xfrm>
            <a:custGeom>
              <a:avLst/>
              <a:gdLst/>
              <a:ahLst/>
              <a:rect l="l" t="t" r="r" b="b"/>
              <a:pathLst>
                <a:path w="4978" h="5399">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style>
            <a:lnRef idx="0"/>
            <a:fillRef idx="0"/>
            <a:effectRef idx="0"/>
            <a:fontRef idx="minor"/>
          </p:style>
        </p:sp>
        <p:sp>
          <p:nvSpPr>
            <p:cNvPr id="6224" name="CustomShape 167"/>
            <p:cNvSpPr/>
            <p:nvPr/>
          </p:nvSpPr>
          <p:spPr>
            <a:xfrm>
              <a:off x="5018760" y="1874520"/>
              <a:ext cx="135720" cy="147240"/>
            </a:xfrm>
            <a:custGeom>
              <a:avLst/>
              <a:gdLst/>
              <a:ahLst/>
              <a:rect l="l" t="t" r="r" b="b"/>
              <a:pathLst>
                <a:path w="4947" h="536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style>
            <a:lnRef idx="0"/>
            <a:fillRef idx="0"/>
            <a:effectRef idx="0"/>
            <a:fontRef idx="minor"/>
          </p:style>
        </p:sp>
        <p:sp>
          <p:nvSpPr>
            <p:cNvPr id="6225" name="CustomShape 168"/>
            <p:cNvSpPr/>
            <p:nvPr/>
          </p:nvSpPr>
          <p:spPr>
            <a:xfrm>
              <a:off x="4923360" y="1829160"/>
              <a:ext cx="116640" cy="68400"/>
            </a:xfrm>
            <a:custGeom>
              <a:avLst/>
              <a:gdLst/>
              <a:ahLst/>
              <a:rect l="l" t="t" r="r" b="b"/>
              <a:pathLst>
                <a:path w="4254" h="2498">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style>
            <a:lnRef idx="0"/>
            <a:fillRef idx="0"/>
            <a:effectRef idx="0"/>
            <a:fontRef idx="minor"/>
          </p:style>
        </p:sp>
      </p:grpSp>
      <p:grpSp>
        <p:nvGrpSpPr>
          <p:cNvPr id="6226" name="Group 169"/>
          <p:cNvGrpSpPr/>
          <p:nvPr/>
        </p:nvGrpSpPr>
        <p:grpSpPr>
          <a:xfrm>
            <a:off x="4806360" y="2079000"/>
            <a:ext cx="348120" cy="348120"/>
            <a:chOff x="4806360" y="2079000"/>
            <a:chExt cx="348120" cy="348120"/>
          </a:xfrm>
        </p:grpSpPr>
        <p:sp>
          <p:nvSpPr>
            <p:cNvPr id="6227" name="CustomShape 170"/>
            <p:cNvSpPr/>
            <p:nvPr/>
          </p:nvSpPr>
          <p:spPr>
            <a:xfrm>
              <a:off x="4806360" y="2079000"/>
              <a:ext cx="348120" cy="348120"/>
            </a:xfrm>
            <a:custGeom>
              <a:avLst/>
              <a:gdLst/>
              <a:ahLst/>
              <a:rect l="l" t="t" r="r" b="b"/>
              <a:pathLst>
                <a:path w="12666" h="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style>
            <a:lnRef idx="0"/>
            <a:fillRef idx="0"/>
            <a:effectRef idx="0"/>
            <a:fontRef idx="minor"/>
          </p:style>
        </p:sp>
        <p:sp>
          <p:nvSpPr>
            <p:cNvPr id="6228" name="CustomShape 171"/>
            <p:cNvSpPr/>
            <p:nvPr/>
          </p:nvSpPr>
          <p:spPr>
            <a:xfrm>
              <a:off x="4851360" y="2178720"/>
              <a:ext cx="303120" cy="165960"/>
            </a:xfrm>
            <a:custGeom>
              <a:avLst/>
              <a:gdLst/>
              <a:ahLst/>
              <a:rect l="l" t="t" r="r" b="b"/>
              <a:pathLst>
                <a:path w="11027" h="605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style>
            <a:lnRef idx="0"/>
            <a:fillRef idx="0"/>
            <a:effectRef idx="0"/>
            <a:fontRef idx="minor"/>
          </p:style>
        </p:sp>
      </p:grpSp>
      <p:grpSp>
        <p:nvGrpSpPr>
          <p:cNvPr id="6229" name="Group 172"/>
          <p:cNvGrpSpPr/>
          <p:nvPr/>
        </p:nvGrpSpPr>
        <p:grpSpPr>
          <a:xfrm>
            <a:off x="4806360" y="2480760"/>
            <a:ext cx="348120" cy="351000"/>
            <a:chOff x="4806360" y="2480760"/>
            <a:chExt cx="348120" cy="351000"/>
          </a:xfrm>
        </p:grpSpPr>
        <p:sp>
          <p:nvSpPr>
            <p:cNvPr id="6230" name="CustomShape 173"/>
            <p:cNvSpPr/>
            <p:nvPr/>
          </p:nvSpPr>
          <p:spPr>
            <a:xfrm>
              <a:off x="4806360" y="2480760"/>
              <a:ext cx="348120" cy="351000"/>
            </a:xfrm>
            <a:custGeom>
              <a:avLst/>
              <a:gdLst/>
              <a:ahLst/>
              <a:rect l="l" t="t" r="r" b="b"/>
              <a:pathLst>
                <a:path w="12666" h="12771">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style>
            <a:lnRef idx="0"/>
            <a:fillRef idx="0"/>
            <a:effectRef idx="0"/>
            <a:fontRef idx="minor"/>
          </p:style>
        </p:sp>
        <p:sp>
          <p:nvSpPr>
            <p:cNvPr id="6231" name="CustomShape 174"/>
            <p:cNvSpPr/>
            <p:nvPr/>
          </p:nvSpPr>
          <p:spPr>
            <a:xfrm>
              <a:off x="4895640" y="2525760"/>
              <a:ext cx="165960" cy="23040"/>
            </a:xfrm>
            <a:custGeom>
              <a:avLst/>
              <a:gdLst/>
              <a:ahLst/>
              <a:rect l="l" t="t" r="r" b="b"/>
              <a:pathLst>
                <a:path w="6050" h="851">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style>
            <a:lnRef idx="0"/>
            <a:fillRef idx="0"/>
            <a:effectRef idx="0"/>
            <a:fontRef idx="minor"/>
          </p:style>
        </p:sp>
        <p:sp>
          <p:nvSpPr>
            <p:cNvPr id="6232" name="CustomShape 175"/>
            <p:cNvSpPr/>
            <p:nvPr/>
          </p:nvSpPr>
          <p:spPr>
            <a:xfrm>
              <a:off x="4850280" y="2571840"/>
              <a:ext cx="257040" cy="24120"/>
            </a:xfrm>
            <a:custGeom>
              <a:avLst/>
              <a:gdLst/>
              <a:ahLst/>
              <a:rect l="l" t="t" r="r" b="b"/>
              <a:pathLst>
                <a:path w="9357" h="883">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style>
            <a:lnRef idx="0"/>
            <a:fillRef idx="0"/>
            <a:effectRef idx="0"/>
            <a:fontRef idx="minor"/>
          </p:style>
        </p:sp>
      </p:grpSp>
      <p:grpSp>
        <p:nvGrpSpPr>
          <p:cNvPr id="6233" name="Group 176"/>
          <p:cNvGrpSpPr/>
          <p:nvPr/>
        </p:nvGrpSpPr>
        <p:grpSpPr>
          <a:xfrm>
            <a:off x="6920640" y="1682280"/>
            <a:ext cx="349200" cy="331920"/>
            <a:chOff x="6920640" y="1682280"/>
            <a:chExt cx="349200" cy="331920"/>
          </a:xfrm>
        </p:grpSpPr>
        <p:sp>
          <p:nvSpPr>
            <p:cNvPr id="6234" name="CustomShape 177"/>
            <p:cNvSpPr/>
            <p:nvPr/>
          </p:nvSpPr>
          <p:spPr>
            <a:xfrm>
              <a:off x="6969240" y="1824480"/>
              <a:ext cx="69120" cy="67320"/>
            </a:xfrm>
            <a:custGeom>
              <a:avLst/>
              <a:gdLst/>
              <a:ahLst/>
              <a:rect l="l" t="t" r="r" b="b"/>
              <a:pathLst>
                <a:path w="2521" h="2458">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style>
            <a:lnRef idx="0"/>
            <a:fillRef idx="0"/>
            <a:effectRef idx="0"/>
            <a:fontRef idx="minor"/>
          </p:style>
        </p:sp>
        <p:sp>
          <p:nvSpPr>
            <p:cNvPr id="6235" name="CustomShape 178"/>
            <p:cNvSpPr/>
            <p:nvPr/>
          </p:nvSpPr>
          <p:spPr>
            <a:xfrm>
              <a:off x="7061040" y="1732680"/>
              <a:ext cx="67320" cy="159120"/>
            </a:xfrm>
            <a:custGeom>
              <a:avLst/>
              <a:gdLst/>
              <a:ahLst/>
              <a:rect l="l" t="t" r="r" b="b"/>
              <a:pathLst>
                <a:path w="2458" h="579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style>
            <a:lnRef idx="0"/>
            <a:fillRef idx="0"/>
            <a:effectRef idx="0"/>
            <a:fontRef idx="minor"/>
          </p:style>
        </p:sp>
        <p:sp>
          <p:nvSpPr>
            <p:cNvPr id="6236" name="CustomShape 179"/>
            <p:cNvSpPr/>
            <p:nvPr/>
          </p:nvSpPr>
          <p:spPr>
            <a:xfrm>
              <a:off x="7152120" y="1802160"/>
              <a:ext cx="67320" cy="90000"/>
            </a:xfrm>
            <a:custGeom>
              <a:avLst/>
              <a:gdLst/>
              <a:ahLst/>
              <a:rect l="l" t="t" r="r" b="b"/>
              <a:pathLst>
                <a:path w="2458" h="3277">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style>
            <a:lnRef idx="0"/>
            <a:fillRef idx="0"/>
            <a:effectRef idx="0"/>
            <a:fontRef idx="minor"/>
          </p:style>
        </p:sp>
        <p:sp>
          <p:nvSpPr>
            <p:cNvPr id="6237" name="CustomShape 180"/>
            <p:cNvSpPr/>
            <p:nvPr/>
          </p:nvSpPr>
          <p:spPr>
            <a:xfrm>
              <a:off x="6920640" y="1682280"/>
              <a:ext cx="349200" cy="331920"/>
            </a:xfrm>
            <a:custGeom>
              <a:avLst/>
              <a:gdLst/>
              <a:ahLst/>
              <a:rect l="l" t="t" r="r" b="b"/>
              <a:pathLst>
                <a:path w="12697" h="12079">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style>
            <a:lnRef idx="0"/>
            <a:fillRef idx="0"/>
            <a:effectRef idx="0"/>
            <a:fontRef idx="minor"/>
          </p:style>
        </p:sp>
      </p:grpSp>
      <p:sp>
        <p:nvSpPr>
          <p:cNvPr id="6238" name="CustomShape 181"/>
          <p:cNvSpPr/>
          <p:nvPr/>
        </p:nvSpPr>
        <p:spPr>
          <a:xfrm>
            <a:off x="6918480" y="2116800"/>
            <a:ext cx="349920" cy="272880"/>
          </a:xfrm>
          <a:custGeom>
            <a:avLst/>
            <a:gdLst/>
            <a:ahLst/>
            <a:rect l="l" t="t" r="r" b="b"/>
            <a:pathLst>
              <a:path w="12729" h="9925">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style>
          <a:lnRef idx="0"/>
          <a:fillRef idx="0"/>
          <a:effectRef idx="0"/>
          <a:fontRef idx="minor"/>
        </p:style>
      </p:sp>
      <p:grpSp>
        <p:nvGrpSpPr>
          <p:cNvPr id="6239" name="Group 182"/>
          <p:cNvGrpSpPr/>
          <p:nvPr/>
        </p:nvGrpSpPr>
        <p:grpSpPr>
          <a:xfrm>
            <a:off x="6919920" y="2482560"/>
            <a:ext cx="350640" cy="347760"/>
            <a:chOff x="6919920" y="2482560"/>
            <a:chExt cx="350640" cy="347760"/>
          </a:xfrm>
        </p:grpSpPr>
        <p:sp>
          <p:nvSpPr>
            <p:cNvPr id="6240" name="CustomShape 183"/>
            <p:cNvSpPr/>
            <p:nvPr/>
          </p:nvSpPr>
          <p:spPr>
            <a:xfrm>
              <a:off x="6919920" y="2482560"/>
              <a:ext cx="164520" cy="281520"/>
            </a:xfrm>
            <a:custGeom>
              <a:avLst/>
              <a:gdLst/>
              <a:ahLst/>
              <a:rect l="l" t="t" r="r" b="b"/>
              <a:pathLst>
                <a:path w="5987" h="10241">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style>
            <a:lnRef idx="0"/>
            <a:fillRef idx="0"/>
            <a:effectRef idx="0"/>
            <a:fontRef idx="minor"/>
          </p:style>
        </p:sp>
        <p:sp>
          <p:nvSpPr>
            <p:cNvPr id="6241" name="CustomShape 184"/>
            <p:cNvSpPr/>
            <p:nvPr/>
          </p:nvSpPr>
          <p:spPr>
            <a:xfrm>
              <a:off x="6984000" y="2725560"/>
              <a:ext cx="221760" cy="104760"/>
            </a:xfrm>
            <a:custGeom>
              <a:avLst/>
              <a:gdLst/>
              <a:ahLst/>
              <a:rect l="l" t="t" r="r" b="b"/>
              <a:pathLst>
                <a:path w="8066" h="3814">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style>
            <a:lnRef idx="0"/>
            <a:fillRef idx="0"/>
            <a:effectRef idx="0"/>
            <a:fontRef idx="minor"/>
          </p:style>
        </p:sp>
        <p:sp>
          <p:nvSpPr>
            <p:cNvPr id="6242" name="CustomShape 185"/>
            <p:cNvSpPr/>
            <p:nvPr/>
          </p:nvSpPr>
          <p:spPr>
            <a:xfrm>
              <a:off x="7106040" y="2482560"/>
              <a:ext cx="164520" cy="281880"/>
            </a:xfrm>
            <a:custGeom>
              <a:avLst/>
              <a:gdLst/>
              <a:ahLst/>
              <a:rect l="l" t="t" r="r" b="b"/>
              <a:pathLst>
                <a:path w="5987" h="1025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style>
            <a:lnRef idx="0"/>
            <a:fillRef idx="0"/>
            <a:effectRef idx="0"/>
            <a:fontRef idx="minor"/>
          </p:style>
        </p:sp>
        <p:sp>
          <p:nvSpPr>
            <p:cNvPr id="6243" name="CustomShape 186"/>
            <p:cNvSpPr/>
            <p:nvPr/>
          </p:nvSpPr>
          <p:spPr>
            <a:xfrm>
              <a:off x="7059240" y="2576520"/>
              <a:ext cx="69120" cy="160200"/>
            </a:xfrm>
            <a:custGeom>
              <a:avLst/>
              <a:gdLst/>
              <a:ahLst/>
              <a:rect l="l" t="t" r="r" b="b"/>
              <a:pathLst>
                <a:path w="2521" h="5829">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style>
            <a:lnRef idx="0"/>
            <a:fillRef idx="0"/>
            <a:effectRef idx="0"/>
            <a:fontRef idx="minor"/>
          </p:style>
        </p:sp>
      </p:grpSp>
      <p:grpSp>
        <p:nvGrpSpPr>
          <p:cNvPr id="6244" name="Group 187"/>
          <p:cNvGrpSpPr/>
          <p:nvPr/>
        </p:nvGrpSpPr>
        <p:grpSpPr>
          <a:xfrm>
            <a:off x="7767720" y="2079000"/>
            <a:ext cx="349200" cy="348120"/>
            <a:chOff x="7767720" y="2079000"/>
            <a:chExt cx="349200" cy="348120"/>
          </a:xfrm>
        </p:grpSpPr>
        <p:sp>
          <p:nvSpPr>
            <p:cNvPr id="6245" name="CustomShape 188"/>
            <p:cNvSpPr/>
            <p:nvPr/>
          </p:nvSpPr>
          <p:spPr>
            <a:xfrm>
              <a:off x="7875360" y="2174400"/>
              <a:ext cx="135000" cy="147240"/>
            </a:xfrm>
            <a:custGeom>
              <a:avLst/>
              <a:gdLst/>
              <a:ahLst/>
              <a:rect l="l" t="t" r="r" b="b"/>
              <a:pathLst>
                <a:path w="4915" h="5357">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style>
            <a:lnRef idx="0"/>
            <a:fillRef idx="0"/>
            <a:effectRef idx="0"/>
            <a:fontRef idx="minor"/>
          </p:style>
        </p:sp>
        <p:sp>
          <p:nvSpPr>
            <p:cNvPr id="6246" name="CustomShape 189"/>
            <p:cNvSpPr/>
            <p:nvPr/>
          </p:nvSpPr>
          <p:spPr>
            <a:xfrm>
              <a:off x="7767720" y="2079000"/>
              <a:ext cx="349200" cy="348120"/>
            </a:xfrm>
            <a:custGeom>
              <a:avLst/>
              <a:gdLst/>
              <a:ahLst/>
              <a:rect l="l" t="t" r="r" b="b"/>
              <a:pathLst>
                <a:path w="12697" h="12666">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style>
            <a:lnRef idx="0"/>
            <a:fillRef idx="0"/>
            <a:effectRef idx="0"/>
            <a:fontRef idx="minor"/>
          </p:style>
        </p:sp>
      </p:grpSp>
      <p:sp>
        <p:nvSpPr>
          <p:cNvPr id="6247" name="CustomShape 190"/>
          <p:cNvSpPr/>
          <p:nvPr/>
        </p:nvSpPr>
        <p:spPr>
          <a:xfrm>
            <a:off x="1010520" y="3043440"/>
            <a:ext cx="349200" cy="348120"/>
          </a:xfrm>
          <a:custGeom>
            <a:avLst/>
            <a:gdLst/>
            <a:ahLst/>
            <a:rect l="l" t="t" r="r" b="b"/>
            <a:pathLst>
              <a:path w="12697" h="12666">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style>
          <a:lnRef idx="0"/>
          <a:fillRef idx="0"/>
          <a:effectRef idx="0"/>
          <a:fontRef idx="minor"/>
        </p:style>
      </p:sp>
      <p:grpSp>
        <p:nvGrpSpPr>
          <p:cNvPr id="6248" name="Group 191"/>
          <p:cNvGrpSpPr/>
          <p:nvPr/>
        </p:nvGrpSpPr>
        <p:grpSpPr>
          <a:xfrm>
            <a:off x="1012320" y="3464640"/>
            <a:ext cx="349200" cy="348840"/>
            <a:chOff x="1012320" y="3464640"/>
            <a:chExt cx="349200" cy="348840"/>
          </a:xfrm>
        </p:grpSpPr>
        <p:sp>
          <p:nvSpPr>
            <p:cNvPr id="6249" name="CustomShape 192"/>
            <p:cNvSpPr/>
            <p:nvPr/>
          </p:nvSpPr>
          <p:spPr>
            <a:xfrm>
              <a:off x="1012320" y="3510360"/>
              <a:ext cx="303120" cy="303120"/>
            </a:xfrm>
            <a:custGeom>
              <a:avLst/>
              <a:gdLst/>
              <a:ahLst/>
              <a:rect l="l" t="t" r="r" b="b"/>
              <a:pathLst>
                <a:path w="11027" h="11028">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style>
            <a:lnRef idx="0"/>
            <a:fillRef idx="0"/>
            <a:effectRef idx="0"/>
            <a:fontRef idx="minor"/>
          </p:style>
        </p:sp>
        <p:sp>
          <p:nvSpPr>
            <p:cNvPr id="6250" name="CustomShape 193"/>
            <p:cNvSpPr/>
            <p:nvPr/>
          </p:nvSpPr>
          <p:spPr>
            <a:xfrm>
              <a:off x="1198080" y="3464640"/>
              <a:ext cx="163440" cy="161640"/>
            </a:xfrm>
            <a:custGeom>
              <a:avLst/>
              <a:gdLst/>
              <a:ahLst/>
              <a:rect l="l" t="t" r="r" b="b"/>
              <a:pathLst>
                <a:path w="5955" h="5892">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style>
            <a:lnRef idx="0"/>
            <a:fillRef idx="0"/>
            <a:effectRef idx="0"/>
            <a:fontRef idx="minor"/>
          </p:style>
        </p:sp>
      </p:grpSp>
      <p:grpSp>
        <p:nvGrpSpPr>
          <p:cNvPr id="6251" name="Group 194"/>
          <p:cNvGrpSpPr/>
          <p:nvPr/>
        </p:nvGrpSpPr>
        <p:grpSpPr>
          <a:xfrm>
            <a:off x="1015560" y="3872520"/>
            <a:ext cx="343080" cy="349200"/>
            <a:chOff x="1015560" y="3872520"/>
            <a:chExt cx="343080" cy="349200"/>
          </a:xfrm>
        </p:grpSpPr>
        <p:sp>
          <p:nvSpPr>
            <p:cNvPr id="6252" name="CustomShape 195"/>
            <p:cNvSpPr/>
            <p:nvPr/>
          </p:nvSpPr>
          <p:spPr>
            <a:xfrm>
              <a:off x="1086480" y="3970440"/>
              <a:ext cx="204120" cy="204120"/>
            </a:xfrm>
            <a:custGeom>
              <a:avLst/>
              <a:gdLst/>
              <a:ahLst/>
              <a:rect l="l" t="t" r="r" b="b"/>
              <a:pathLst>
                <a:path w="7436" h="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style>
            <a:lnRef idx="0"/>
            <a:fillRef idx="0"/>
            <a:effectRef idx="0"/>
            <a:fontRef idx="minor"/>
          </p:style>
        </p:sp>
        <p:sp>
          <p:nvSpPr>
            <p:cNvPr id="6253" name="CustomShape 196"/>
            <p:cNvSpPr/>
            <p:nvPr/>
          </p:nvSpPr>
          <p:spPr>
            <a:xfrm>
              <a:off x="1130760" y="3872520"/>
              <a:ext cx="114840" cy="21240"/>
            </a:xfrm>
            <a:custGeom>
              <a:avLst/>
              <a:gdLst/>
              <a:ahLst/>
              <a:rect l="l" t="t" r="r" b="b"/>
              <a:pathLst>
                <a:path w="4191" h="788">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style>
            <a:lnRef idx="0"/>
            <a:fillRef idx="0"/>
            <a:effectRef idx="0"/>
            <a:fontRef idx="minor"/>
          </p:style>
        </p:sp>
        <p:sp>
          <p:nvSpPr>
            <p:cNvPr id="6254" name="CustomShape 197"/>
            <p:cNvSpPr/>
            <p:nvPr/>
          </p:nvSpPr>
          <p:spPr>
            <a:xfrm>
              <a:off x="1015560" y="3902040"/>
              <a:ext cx="343080" cy="319680"/>
            </a:xfrm>
            <a:custGeom>
              <a:avLst/>
              <a:gdLst/>
              <a:ahLst/>
              <a:rect l="l" t="t" r="r" b="b"/>
              <a:pathLst>
                <a:path w="12476" h="11634">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style>
            <a:lnRef idx="0"/>
            <a:fillRef idx="0"/>
            <a:effectRef idx="0"/>
            <a:fontRef idx="minor"/>
          </p:style>
        </p:sp>
      </p:grpSp>
      <p:sp>
        <p:nvSpPr>
          <p:cNvPr id="6255" name="CustomShape 198"/>
          <p:cNvSpPr/>
          <p:nvPr/>
        </p:nvSpPr>
        <p:spPr>
          <a:xfrm>
            <a:off x="3110760" y="3042360"/>
            <a:ext cx="350640" cy="351000"/>
          </a:xfrm>
          <a:custGeom>
            <a:avLst/>
            <a:gdLst/>
            <a:ahLst/>
            <a:rect l="l" t="t" r="r" b="b"/>
            <a:pathLst>
              <a:path w="12760" h="12761">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style>
          <a:lnRef idx="0"/>
          <a:fillRef idx="0"/>
          <a:effectRef idx="0"/>
          <a:fontRef idx="minor"/>
        </p:style>
      </p:sp>
      <p:grpSp>
        <p:nvGrpSpPr>
          <p:cNvPr id="6256" name="Group 199"/>
          <p:cNvGrpSpPr/>
          <p:nvPr/>
        </p:nvGrpSpPr>
        <p:grpSpPr>
          <a:xfrm>
            <a:off x="3111840" y="3464280"/>
            <a:ext cx="352440" cy="349560"/>
            <a:chOff x="3111840" y="3464280"/>
            <a:chExt cx="352440" cy="349560"/>
          </a:xfrm>
        </p:grpSpPr>
        <p:sp>
          <p:nvSpPr>
            <p:cNvPr id="6257" name="CustomShape 200"/>
            <p:cNvSpPr/>
            <p:nvPr/>
          </p:nvSpPr>
          <p:spPr>
            <a:xfrm>
              <a:off x="3249000" y="3464280"/>
              <a:ext cx="215280" cy="212040"/>
            </a:xfrm>
            <a:custGeom>
              <a:avLst/>
              <a:gdLst/>
              <a:ahLst/>
              <a:rect l="l" t="t" r="r" b="b"/>
              <a:pathLst>
                <a:path w="7837" h="7715">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style>
            <a:lnRef idx="0"/>
            <a:fillRef idx="0"/>
            <a:effectRef idx="0"/>
            <a:fontRef idx="minor"/>
          </p:style>
        </p:sp>
        <p:sp>
          <p:nvSpPr>
            <p:cNvPr id="6258" name="CustomShape 201"/>
            <p:cNvSpPr/>
            <p:nvPr/>
          </p:nvSpPr>
          <p:spPr>
            <a:xfrm>
              <a:off x="3178800" y="3541320"/>
              <a:ext cx="205200" cy="204120"/>
            </a:xfrm>
            <a:custGeom>
              <a:avLst/>
              <a:gdLst/>
              <a:ahLst/>
              <a:rect l="l" t="t" r="r" b="b"/>
              <a:pathLst>
                <a:path w="7467" h="7436">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style>
            <a:lnRef idx="0"/>
            <a:fillRef idx="0"/>
            <a:effectRef idx="0"/>
            <a:fontRef idx="minor"/>
          </p:style>
        </p:sp>
        <p:sp>
          <p:nvSpPr>
            <p:cNvPr id="6259" name="CustomShape 202"/>
            <p:cNvSpPr/>
            <p:nvPr/>
          </p:nvSpPr>
          <p:spPr>
            <a:xfrm>
              <a:off x="3111840" y="3471840"/>
              <a:ext cx="342000" cy="342000"/>
            </a:xfrm>
            <a:custGeom>
              <a:avLst/>
              <a:gdLst/>
              <a:ahLst/>
              <a:rect l="l" t="t" r="r" b="b"/>
              <a:pathLst>
                <a:path w="12445" h="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style>
            <a:lnRef idx="0"/>
            <a:fillRef idx="0"/>
            <a:effectRef idx="0"/>
            <a:fontRef idx="minor"/>
          </p:style>
        </p:sp>
      </p:grpSp>
      <p:grpSp>
        <p:nvGrpSpPr>
          <p:cNvPr id="6260" name="Group 203"/>
          <p:cNvGrpSpPr/>
          <p:nvPr/>
        </p:nvGrpSpPr>
        <p:grpSpPr>
          <a:xfrm>
            <a:off x="3113640" y="3872520"/>
            <a:ext cx="348840" cy="349200"/>
            <a:chOff x="3113640" y="3872520"/>
            <a:chExt cx="348840" cy="349200"/>
          </a:xfrm>
        </p:grpSpPr>
        <p:sp>
          <p:nvSpPr>
            <p:cNvPr id="6261" name="CustomShape 204"/>
            <p:cNvSpPr/>
            <p:nvPr/>
          </p:nvSpPr>
          <p:spPr>
            <a:xfrm>
              <a:off x="3381480" y="3920400"/>
              <a:ext cx="33480" cy="32400"/>
            </a:xfrm>
            <a:custGeom>
              <a:avLst/>
              <a:gdLst/>
              <a:ahLst/>
              <a:rect l="l" t="t" r="r" b="b"/>
              <a:pathLst>
                <a:path w="1229" h="119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style>
            <a:lnRef idx="0"/>
            <a:fillRef idx="0"/>
            <a:effectRef idx="0"/>
            <a:fontRef idx="minor"/>
          </p:style>
        </p:sp>
        <p:sp>
          <p:nvSpPr>
            <p:cNvPr id="6262" name="CustomShape 205"/>
            <p:cNvSpPr/>
            <p:nvPr/>
          </p:nvSpPr>
          <p:spPr>
            <a:xfrm>
              <a:off x="3165480" y="3926520"/>
              <a:ext cx="245160" cy="244080"/>
            </a:xfrm>
            <a:custGeom>
              <a:avLst/>
              <a:gdLst/>
              <a:ahLst/>
              <a:rect l="l" t="t" r="r" b="b"/>
              <a:pathLst>
                <a:path w="8917" h="8886">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style>
            <a:lnRef idx="0"/>
            <a:fillRef idx="0"/>
            <a:effectRef idx="0"/>
            <a:fontRef idx="minor"/>
          </p:style>
        </p:sp>
        <p:sp>
          <p:nvSpPr>
            <p:cNvPr id="6263" name="CustomShape 206"/>
            <p:cNvSpPr/>
            <p:nvPr/>
          </p:nvSpPr>
          <p:spPr>
            <a:xfrm>
              <a:off x="3276720" y="4193280"/>
              <a:ext cx="22320" cy="28440"/>
            </a:xfrm>
            <a:custGeom>
              <a:avLst/>
              <a:gdLst/>
              <a:ahLst/>
              <a:rect l="l" t="t" r="r" b="b"/>
              <a:pathLst>
                <a:path w="820" h="104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style>
            <a:lnRef idx="0"/>
            <a:fillRef idx="0"/>
            <a:effectRef idx="0"/>
            <a:fontRef idx="minor"/>
          </p:style>
        </p:sp>
        <p:sp>
          <p:nvSpPr>
            <p:cNvPr id="6264" name="CustomShape 207"/>
            <p:cNvSpPr/>
            <p:nvPr/>
          </p:nvSpPr>
          <p:spPr>
            <a:xfrm>
              <a:off x="3382200" y="4141440"/>
              <a:ext cx="32760" cy="32760"/>
            </a:xfrm>
            <a:custGeom>
              <a:avLst/>
              <a:gdLst/>
              <a:ahLst/>
              <a:rect l="l" t="t" r="r" b="b"/>
              <a:pathLst>
                <a:path w="1198" h="1199">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style>
            <a:lnRef idx="0"/>
            <a:fillRef idx="0"/>
            <a:effectRef idx="0"/>
            <a:fontRef idx="minor"/>
          </p:style>
        </p:sp>
        <p:sp>
          <p:nvSpPr>
            <p:cNvPr id="6265" name="CustomShape 208"/>
            <p:cNvSpPr/>
            <p:nvPr/>
          </p:nvSpPr>
          <p:spPr>
            <a:xfrm>
              <a:off x="3432600" y="4035600"/>
              <a:ext cx="29880" cy="22320"/>
            </a:xfrm>
            <a:custGeom>
              <a:avLst/>
              <a:gdLst/>
              <a:ahLst/>
              <a:rect l="l" t="t" r="r" b="b"/>
              <a:pathLst>
                <a:path w="1103" h="82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style>
            <a:lnRef idx="0"/>
            <a:fillRef idx="0"/>
            <a:effectRef idx="0"/>
            <a:fontRef idx="minor"/>
          </p:style>
        </p:sp>
        <p:sp>
          <p:nvSpPr>
            <p:cNvPr id="6266" name="CustomShape 209"/>
            <p:cNvSpPr/>
            <p:nvPr/>
          </p:nvSpPr>
          <p:spPr>
            <a:xfrm>
              <a:off x="3113640" y="4036320"/>
              <a:ext cx="29160" cy="22320"/>
            </a:xfrm>
            <a:custGeom>
              <a:avLst/>
              <a:gdLst/>
              <a:ahLst/>
              <a:rect l="l" t="t" r="r" b="b"/>
              <a:pathLst>
                <a:path w="1072" h="82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style>
            <a:lnRef idx="0"/>
            <a:fillRef idx="0"/>
            <a:effectRef idx="0"/>
            <a:fontRef idx="minor"/>
          </p:style>
        </p:sp>
        <p:sp>
          <p:nvSpPr>
            <p:cNvPr id="6267" name="CustomShape 210"/>
            <p:cNvSpPr/>
            <p:nvPr/>
          </p:nvSpPr>
          <p:spPr>
            <a:xfrm>
              <a:off x="3159360" y="4141440"/>
              <a:ext cx="31680" cy="32760"/>
            </a:xfrm>
            <a:custGeom>
              <a:avLst/>
              <a:gdLst/>
              <a:ahLst/>
              <a:rect l="l" t="t" r="r" b="b"/>
              <a:pathLst>
                <a:path w="1167" h="1199">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style>
            <a:lnRef idx="0"/>
            <a:fillRef idx="0"/>
            <a:effectRef idx="0"/>
            <a:fontRef idx="minor"/>
          </p:style>
        </p:sp>
        <p:sp>
          <p:nvSpPr>
            <p:cNvPr id="6268" name="CustomShape 211"/>
            <p:cNvSpPr/>
            <p:nvPr/>
          </p:nvSpPr>
          <p:spPr>
            <a:xfrm>
              <a:off x="3160440" y="3920400"/>
              <a:ext cx="33480" cy="32400"/>
            </a:xfrm>
            <a:custGeom>
              <a:avLst/>
              <a:gdLst/>
              <a:ahLst/>
              <a:rect l="l" t="t" r="r" b="b"/>
              <a:pathLst>
                <a:path w="1229" h="119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style>
            <a:lnRef idx="0"/>
            <a:fillRef idx="0"/>
            <a:effectRef idx="0"/>
            <a:fontRef idx="minor"/>
          </p:style>
        </p:sp>
        <p:sp>
          <p:nvSpPr>
            <p:cNvPr id="6269" name="CustomShape 212"/>
            <p:cNvSpPr/>
            <p:nvPr/>
          </p:nvSpPr>
          <p:spPr>
            <a:xfrm>
              <a:off x="3276720" y="3872520"/>
              <a:ext cx="22320" cy="29880"/>
            </a:xfrm>
            <a:custGeom>
              <a:avLst/>
              <a:gdLst/>
              <a:ahLst/>
              <a:rect l="l" t="t" r="r" b="b"/>
              <a:pathLst>
                <a:path w="820" h="1104">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style>
            <a:lnRef idx="0"/>
            <a:fillRef idx="0"/>
            <a:effectRef idx="0"/>
            <a:fontRef idx="minor"/>
          </p:style>
        </p:sp>
      </p:grpSp>
      <p:grpSp>
        <p:nvGrpSpPr>
          <p:cNvPr id="6270" name="Group 213"/>
          <p:cNvGrpSpPr/>
          <p:nvPr/>
        </p:nvGrpSpPr>
        <p:grpSpPr>
          <a:xfrm>
            <a:off x="5238720" y="3047040"/>
            <a:ext cx="341280" cy="340920"/>
            <a:chOff x="5238720" y="3047040"/>
            <a:chExt cx="341280" cy="340920"/>
          </a:xfrm>
        </p:grpSpPr>
        <p:sp>
          <p:nvSpPr>
            <p:cNvPr id="6271" name="CustomShape 214"/>
            <p:cNvSpPr/>
            <p:nvPr/>
          </p:nvSpPr>
          <p:spPr>
            <a:xfrm>
              <a:off x="5444280" y="3252240"/>
              <a:ext cx="21240" cy="21240"/>
            </a:xfrm>
            <a:custGeom>
              <a:avLst/>
              <a:gdLst/>
              <a:ahLst/>
              <a:rect l="l" t="t" r="r" b="b"/>
              <a:pathLst>
                <a:path w="788" h="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style>
            <a:lnRef idx="0"/>
            <a:fillRef idx="0"/>
            <a:effectRef idx="0"/>
            <a:fontRef idx="minor"/>
          </p:style>
        </p:sp>
        <p:sp>
          <p:nvSpPr>
            <p:cNvPr id="6272" name="CustomShape 215"/>
            <p:cNvSpPr/>
            <p:nvPr/>
          </p:nvSpPr>
          <p:spPr>
            <a:xfrm>
              <a:off x="5353200" y="3161160"/>
              <a:ext cx="21240" cy="21240"/>
            </a:xfrm>
            <a:custGeom>
              <a:avLst/>
              <a:gdLst/>
              <a:ahLst/>
              <a:rect l="l" t="t" r="r" b="b"/>
              <a:pathLst>
                <a:path w="788" h="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style>
            <a:lnRef idx="0"/>
            <a:fillRef idx="0"/>
            <a:effectRef idx="0"/>
            <a:fontRef idx="minor"/>
          </p:style>
        </p:sp>
        <p:sp>
          <p:nvSpPr>
            <p:cNvPr id="6273" name="CustomShape 216"/>
            <p:cNvSpPr/>
            <p:nvPr/>
          </p:nvSpPr>
          <p:spPr>
            <a:xfrm>
              <a:off x="5238720" y="3047040"/>
              <a:ext cx="341280" cy="340920"/>
            </a:xfrm>
            <a:custGeom>
              <a:avLst/>
              <a:gdLst/>
              <a:ahLst/>
              <a:rect l="l" t="t" r="r" b="b"/>
              <a:pathLst>
                <a:path w="12414" h="12406">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style>
            <a:lnRef idx="0"/>
            <a:fillRef idx="0"/>
            <a:effectRef idx="0"/>
            <a:fontRef idx="minor"/>
          </p:style>
        </p:sp>
      </p:grpSp>
      <p:grpSp>
        <p:nvGrpSpPr>
          <p:cNvPr id="6274" name="Group 217"/>
          <p:cNvGrpSpPr/>
          <p:nvPr/>
        </p:nvGrpSpPr>
        <p:grpSpPr>
          <a:xfrm>
            <a:off x="5235120" y="3480480"/>
            <a:ext cx="348120" cy="316800"/>
            <a:chOff x="5235120" y="3480480"/>
            <a:chExt cx="348120" cy="316800"/>
          </a:xfrm>
        </p:grpSpPr>
        <p:sp>
          <p:nvSpPr>
            <p:cNvPr id="6275" name="CustomShape 218"/>
            <p:cNvSpPr/>
            <p:nvPr/>
          </p:nvSpPr>
          <p:spPr>
            <a:xfrm>
              <a:off x="5405040" y="3617640"/>
              <a:ext cx="45720" cy="44640"/>
            </a:xfrm>
            <a:custGeom>
              <a:avLst/>
              <a:gdLst/>
              <a:ahLst/>
              <a:rect l="l" t="t" r="r" b="b"/>
              <a:pathLst>
                <a:path w="1671" h="164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style>
            <a:lnRef idx="0"/>
            <a:fillRef idx="0"/>
            <a:effectRef idx="0"/>
            <a:fontRef idx="minor"/>
          </p:style>
        </p:sp>
        <p:sp>
          <p:nvSpPr>
            <p:cNvPr id="6276" name="CustomShape 219"/>
            <p:cNvSpPr/>
            <p:nvPr/>
          </p:nvSpPr>
          <p:spPr>
            <a:xfrm>
              <a:off x="5302800" y="3549240"/>
              <a:ext cx="212040" cy="181800"/>
            </a:xfrm>
            <a:custGeom>
              <a:avLst/>
              <a:gdLst/>
              <a:ahLst/>
              <a:rect l="l" t="t" r="r" b="b"/>
              <a:pathLst>
                <a:path w="7719" h="6617">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style>
            <a:lnRef idx="0"/>
            <a:fillRef idx="0"/>
            <a:effectRef idx="0"/>
            <a:fontRef idx="minor"/>
          </p:style>
        </p:sp>
        <p:sp>
          <p:nvSpPr>
            <p:cNvPr id="6277" name="CustomShape 220"/>
            <p:cNvSpPr/>
            <p:nvPr/>
          </p:nvSpPr>
          <p:spPr>
            <a:xfrm>
              <a:off x="5235120" y="3480480"/>
              <a:ext cx="348120" cy="316800"/>
            </a:xfrm>
            <a:custGeom>
              <a:avLst/>
              <a:gdLst/>
              <a:ahLst/>
              <a:rect l="l" t="t" r="r" b="b"/>
              <a:pathLst>
                <a:path w="12666" h="11531">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style>
            <a:lnRef idx="0"/>
            <a:fillRef idx="0"/>
            <a:effectRef idx="0"/>
            <a:fontRef idx="minor"/>
          </p:style>
        </p:sp>
      </p:grpSp>
      <p:grpSp>
        <p:nvGrpSpPr>
          <p:cNvPr id="6278" name="Group 221"/>
          <p:cNvGrpSpPr/>
          <p:nvPr/>
        </p:nvGrpSpPr>
        <p:grpSpPr>
          <a:xfrm>
            <a:off x="5235120" y="3872520"/>
            <a:ext cx="348120" cy="349200"/>
            <a:chOff x="5235120" y="3872520"/>
            <a:chExt cx="348120" cy="349200"/>
          </a:xfrm>
        </p:grpSpPr>
        <p:sp>
          <p:nvSpPr>
            <p:cNvPr id="6279" name="CustomShape 222"/>
            <p:cNvSpPr/>
            <p:nvPr/>
          </p:nvSpPr>
          <p:spPr>
            <a:xfrm>
              <a:off x="5435640" y="4025160"/>
              <a:ext cx="68040" cy="160200"/>
            </a:xfrm>
            <a:custGeom>
              <a:avLst/>
              <a:gdLst/>
              <a:ahLst/>
              <a:rect l="l" t="t" r="r" b="b"/>
              <a:pathLst>
                <a:path w="2489" h="583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style>
            <a:lnRef idx="0"/>
            <a:fillRef idx="0"/>
            <a:effectRef idx="0"/>
            <a:fontRef idx="minor"/>
          </p:style>
        </p:sp>
        <p:sp>
          <p:nvSpPr>
            <p:cNvPr id="6280" name="CustomShape 223"/>
            <p:cNvSpPr/>
            <p:nvPr/>
          </p:nvSpPr>
          <p:spPr>
            <a:xfrm>
              <a:off x="5235120" y="3872520"/>
              <a:ext cx="348120" cy="349200"/>
            </a:xfrm>
            <a:custGeom>
              <a:avLst/>
              <a:gdLst/>
              <a:ahLst/>
              <a:rect l="l" t="t" r="r" b="b"/>
              <a:pathLst>
                <a:path w="12666" h="12698">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style>
            <a:lnRef idx="0"/>
            <a:fillRef idx="0"/>
            <a:effectRef idx="0"/>
            <a:fontRef idx="minor"/>
          </p:style>
        </p:sp>
      </p:grpSp>
      <p:grpSp>
        <p:nvGrpSpPr>
          <p:cNvPr id="6281" name="Group 224"/>
          <p:cNvGrpSpPr/>
          <p:nvPr/>
        </p:nvGrpSpPr>
        <p:grpSpPr>
          <a:xfrm>
            <a:off x="7344000" y="3043800"/>
            <a:ext cx="349920" cy="347760"/>
            <a:chOff x="7344000" y="3043800"/>
            <a:chExt cx="349920" cy="347760"/>
          </a:xfrm>
        </p:grpSpPr>
        <p:sp>
          <p:nvSpPr>
            <p:cNvPr id="6282" name="CustomShape 225"/>
            <p:cNvSpPr/>
            <p:nvPr/>
          </p:nvSpPr>
          <p:spPr>
            <a:xfrm>
              <a:off x="7416720" y="3278880"/>
              <a:ext cx="23040" cy="22320"/>
            </a:xfrm>
            <a:custGeom>
              <a:avLst/>
              <a:gdLst/>
              <a:ahLst/>
              <a:rect l="l" t="t" r="r" b="b"/>
              <a:pathLst>
                <a:path w="851" h="820">
                  <a:moveTo>
                    <a:pt x="0" y="1"/>
                  </a:moveTo>
                  <a:lnTo>
                    <a:pt x="0" y="820"/>
                  </a:lnTo>
                  <a:lnTo>
                    <a:pt x="851" y="820"/>
                  </a:lnTo>
                  <a:lnTo>
                    <a:pt x="851" y="1"/>
                  </a:lnTo>
                  <a:close/>
                </a:path>
              </a:pathLst>
            </a:custGeom>
            <a:solidFill>
              <a:srgbClr val="5f7d95"/>
            </a:solidFill>
            <a:ln>
              <a:noFill/>
            </a:ln>
          </p:spPr>
          <p:style>
            <a:lnRef idx="0"/>
            <a:fillRef idx="0"/>
            <a:effectRef idx="0"/>
            <a:fontRef idx="minor"/>
          </p:style>
        </p:sp>
        <p:sp>
          <p:nvSpPr>
            <p:cNvPr id="6283" name="CustomShape 226"/>
            <p:cNvSpPr/>
            <p:nvPr/>
          </p:nvSpPr>
          <p:spPr>
            <a:xfrm>
              <a:off x="7462800" y="3278880"/>
              <a:ext cx="22320" cy="22320"/>
            </a:xfrm>
            <a:custGeom>
              <a:avLst/>
              <a:gdLst/>
              <a:ahLst/>
              <a:rect l="l" t="t" r="r" b="b"/>
              <a:pathLst>
                <a:path w="820" h="820">
                  <a:moveTo>
                    <a:pt x="0" y="1"/>
                  </a:moveTo>
                  <a:lnTo>
                    <a:pt x="0" y="820"/>
                  </a:lnTo>
                  <a:lnTo>
                    <a:pt x="819" y="820"/>
                  </a:lnTo>
                  <a:lnTo>
                    <a:pt x="819" y="1"/>
                  </a:lnTo>
                  <a:close/>
                </a:path>
              </a:pathLst>
            </a:custGeom>
            <a:solidFill>
              <a:srgbClr val="5f7d95"/>
            </a:solidFill>
            <a:ln>
              <a:noFill/>
            </a:ln>
          </p:spPr>
          <p:style>
            <a:lnRef idx="0"/>
            <a:fillRef idx="0"/>
            <a:effectRef idx="0"/>
            <a:fontRef idx="minor"/>
          </p:style>
        </p:sp>
        <p:sp>
          <p:nvSpPr>
            <p:cNvPr id="6284" name="CustomShape 227"/>
            <p:cNvSpPr/>
            <p:nvPr/>
          </p:nvSpPr>
          <p:spPr>
            <a:xfrm>
              <a:off x="7507800" y="3278880"/>
              <a:ext cx="22320" cy="22320"/>
            </a:xfrm>
            <a:custGeom>
              <a:avLst/>
              <a:gdLst/>
              <a:ahLst/>
              <a:rect l="l" t="t" r="r" b="b"/>
              <a:pathLst>
                <a:path w="820" h="820">
                  <a:moveTo>
                    <a:pt x="0" y="1"/>
                  </a:moveTo>
                  <a:lnTo>
                    <a:pt x="0" y="820"/>
                  </a:lnTo>
                  <a:lnTo>
                    <a:pt x="820" y="820"/>
                  </a:lnTo>
                  <a:lnTo>
                    <a:pt x="820" y="1"/>
                  </a:lnTo>
                  <a:close/>
                </a:path>
              </a:pathLst>
            </a:custGeom>
            <a:solidFill>
              <a:srgbClr val="5f7d95"/>
            </a:solidFill>
            <a:ln>
              <a:noFill/>
            </a:ln>
          </p:spPr>
          <p:style>
            <a:lnRef idx="0"/>
            <a:fillRef idx="0"/>
            <a:effectRef idx="0"/>
            <a:fontRef idx="minor"/>
          </p:style>
        </p:sp>
        <p:sp>
          <p:nvSpPr>
            <p:cNvPr id="6285" name="CustomShape 228"/>
            <p:cNvSpPr/>
            <p:nvPr/>
          </p:nvSpPr>
          <p:spPr>
            <a:xfrm>
              <a:off x="7553880" y="3278880"/>
              <a:ext cx="22320" cy="22320"/>
            </a:xfrm>
            <a:custGeom>
              <a:avLst/>
              <a:gdLst/>
              <a:ahLst/>
              <a:rect l="l" t="t" r="r" b="b"/>
              <a:pathLst>
                <a:path w="820" h="820">
                  <a:moveTo>
                    <a:pt x="0" y="1"/>
                  </a:moveTo>
                  <a:lnTo>
                    <a:pt x="0" y="820"/>
                  </a:lnTo>
                  <a:lnTo>
                    <a:pt x="819" y="820"/>
                  </a:lnTo>
                  <a:lnTo>
                    <a:pt x="819" y="1"/>
                  </a:lnTo>
                  <a:close/>
                </a:path>
              </a:pathLst>
            </a:custGeom>
            <a:solidFill>
              <a:srgbClr val="5f7d95"/>
            </a:solidFill>
            <a:ln>
              <a:noFill/>
            </a:ln>
          </p:spPr>
          <p:style>
            <a:lnRef idx="0"/>
            <a:fillRef idx="0"/>
            <a:effectRef idx="0"/>
            <a:fontRef idx="minor"/>
          </p:style>
        </p:sp>
        <p:sp>
          <p:nvSpPr>
            <p:cNvPr id="6286" name="CustomShape 229"/>
            <p:cNvSpPr/>
            <p:nvPr/>
          </p:nvSpPr>
          <p:spPr>
            <a:xfrm>
              <a:off x="7344000" y="3164760"/>
              <a:ext cx="349200" cy="226800"/>
            </a:xfrm>
            <a:custGeom>
              <a:avLst/>
              <a:gdLst/>
              <a:ahLst/>
              <a:rect l="l" t="t" r="r" b="b"/>
              <a:pathLst>
                <a:path w="12697" h="8249">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style>
            <a:lnRef idx="0"/>
            <a:fillRef idx="0"/>
            <a:effectRef idx="0"/>
            <a:fontRef idx="minor"/>
          </p:style>
        </p:sp>
        <p:sp>
          <p:nvSpPr>
            <p:cNvPr id="6287" name="CustomShape 230"/>
            <p:cNvSpPr/>
            <p:nvPr/>
          </p:nvSpPr>
          <p:spPr>
            <a:xfrm>
              <a:off x="7598880" y="3278880"/>
              <a:ext cx="22320" cy="22320"/>
            </a:xfrm>
            <a:custGeom>
              <a:avLst/>
              <a:gdLst/>
              <a:ahLst/>
              <a:rect l="l" t="t" r="r" b="b"/>
              <a:pathLst>
                <a:path w="820" h="820">
                  <a:moveTo>
                    <a:pt x="0" y="1"/>
                  </a:moveTo>
                  <a:lnTo>
                    <a:pt x="0" y="820"/>
                  </a:lnTo>
                  <a:lnTo>
                    <a:pt x="820" y="820"/>
                  </a:lnTo>
                  <a:lnTo>
                    <a:pt x="820" y="1"/>
                  </a:lnTo>
                  <a:close/>
                </a:path>
              </a:pathLst>
            </a:custGeom>
            <a:solidFill>
              <a:srgbClr val="5f7d95"/>
            </a:solidFill>
            <a:ln>
              <a:noFill/>
            </a:ln>
          </p:spPr>
          <p:style>
            <a:lnRef idx="0"/>
            <a:fillRef idx="0"/>
            <a:effectRef idx="0"/>
            <a:fontRef idx="minor"/>
          </p:style>
        </p:sp>
        <p:sp>
          <p:nvSpPr>
            <p:cNvPr id="6288" name="CustomShape 231"/>
            <p:cNvSpPr/>
            <p:nvPr/>
          </p:nvSpPr>
          <p:spPr>
            <a:xfrm>
              <a:off x="7539120" y="3043800"/>
              <a:ext cx="116640" cy="45360"/>
            </a:xfrm>
            <a:custGeom>
              <a:avLst/>
              <a:gdLst/>
              <a:ahLst/>
              <a:rect l="l" t="t" r="r" b="b"/>
              <a:pathLst>
                <a:path w="4254" h="1656">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style>
            <a:lnRef idx="0"/>
            <a:fillRef idx="0"/>
            <a:effectRef idx="0"/>
            <a:fontRef idx="minor"/>
          </p:style>
        </p:sp>
        <p:sp>
          <p:nvSpPr>
            <p:cNvPr id="6289" name="CustomShape 232"/>
            <p:cNvSpPr/>
            <p:nvPr/>
          </p:nvSpPr>
          <p:spPr>
            <a:xfrm>
              <a:off x="7625880" y="3112560"/>
              <a:ext cx="68040" cy="75240"/>
            </a:xfrm>
            <a:custGeom>
              <a:avLst/>
              <a:gdLst/>
              <a:ahLst/>
              <a:rect l="l" t="t" r="r" b="b"/>
              <a:pathLst>
                <a:path w="2489" h="2742">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style>
            <a:lnRef idx="0"/>
            <a:fillRef idx="0"/>
            <a:effectRef idx="0"/>
            <a:fontRef idx="minor"/>
          </p:style>
        </p:sp>
        <p:sp>
          <p:nvSpPr>
            <p:cNvPr id="6290" name="CustomShape 233"/>
            <p:cNvSpPr/>
            <p:nvPr/>
          </p:nvSpPr>
          <p:spPr>
            <a:xfrm>
              <a:off x="7533720" y="3135960"/>
              <a:ext cx="68040" cy="52560"/>
            </a:xfrm>
            <a:custGeom>
              <a:avLst/>
              <a:gdLst/>
              <a:ahLst/>
              <a:rect l="l" t="t" r="r" b="b"/>
              <a:pathLst>
                <a:path w="2490" h="1926">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style>
            <a:lnRef idx="0"/>
            <a:fillRef idx="0"/>
            <a:effectRef idx="0"/>
            <a:fontRef idx="minor"/>
          </p:style>
        </p:sp>
      </p:grpSp>
      <p:grpSp>
        <p:nvGrpSpPr>
          <p:cNvPr id="6291" name="Group 234"/>
          <p:cNvGrpSpPr/>
          <p:nvPr/>
        </p:nvGrpSpPr>
        <p:grpSpPr>
          <a:xfrm>
            <a:off x="1436400" y="3044160"/>
            <a:ext cx="349200" cy="346680"/>
            <a:chOff x="1436400" y="3044160"/>
            <a:chExt cx="349200" cy="346680"/>
          </a:xfrm>
        </p:grpSpPr>
        <p:sp>
          <p:nvSpPr>
            <p:cNvPr id="6292" name="CustomShape 235"/>
            <p:cNvSpPr/>
            <p:nvPr/>
          </p:nvSpPr>
          <p:spPr>
            <a:xfrm>
              <a:off x="1454760" y="3074760"/>
              <a:ext cx="299520" cy="299520"/>
            </a:xfrm>
            <a:custGeom>
              <a:avLst/>
              <a:gdLst/>
              <a:ahLst/>
              <a:rect l="l" t="t" r="r" b="b"/>
              <a:pathLst>
                <a:path w="10902" h="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style>
            <a:lnRef idx="0"/>
            <a:fillRef idx="0"/>
            <a:effectRef idx="0"/>
            <a:fontRef idx="minor"/>
          </p:style>
        </p:sp>
        <p:sp>
          <p:nvSpPr>
            <p:cNvPr id="6293" name="CustomShape 236"/>
            <p:cNvSpPr/>
            <p:nvPr/>
          </p:nvSpPr>
          <p:spPr>
            <a:xfrm>
              <a:off x="1670760" y="3044160"/>
              <a:ext cx="114840" cy="115920"/>
            </a:xfrm>
            <a:custGeom>
              <a:avLst/>
              <a:gdLst/>
              <a:ahLst/>
              <a:rect l="l" t="t" r="r" b="b"/>
              <a:pathLst>
                <a:path w="4191" h="4227">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style>
            <a:lnRef idx="0"/>
            <a:fillRef idx="0"/>
            <a:effectRef idx="0"/>
            <a:fontRef idx="minor"/>
          </p:style>
        </p:sp>
        <p:sp>
          <p:nvSpPr>
            <p:cNvPr id="6294" name="CustomShape 237"/>
            <p:cNvSpPr/>
            <p:nvPr/>
          </p:nvSpPr>
          <p:spPr>
            <a:xfrm>
              <a:off x="1585440" y="3303720"/>
              <a:ext cx="93240" cy="87120"/>
            </a:xfrm>
            <a:custGeom>
              <a:avLst/>
              <a:gdLst/>
              <a:ahLst/>
              <a:rect l="l" t="t" r="r" b="b"/>
              <a:pathLst>
                <a:path w="3404" h="3183">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style>
            <a:lnRef idx="0"/>
            <a:fillRef idx="0"/>
            <a:effectRef idx="0"/>
            <a:fontRef idx="minor"/>
          </p:style>
        </p:sp>
        <p:sp>
          <p:nvSpPr>
            <p:cNvPr id="6295" name="CustomShape 238"/>
            <p:cNvSpPr/>
            <p:nvPr/>
          </p:nvSpPr>
          <p:spPr>
            <a:xfrm>
              <a:off x="1436400" y="3149280"/>
              <a:ext cx="88200" cy="93240"/>
            </a:xfrm>
            <a:custGeom>
              <a:avLst/>
              <a:gdLst/>
              <a:ahLst/>
              <a:rect l="l" t="t" r="r" b="b"/>
              <a:pathLst>
                <a:path w="3214" h="3403">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style>
            <a:lnRef idx="0"/>
            <a:fillRef idx="0"/>
            <a:effectRef idx="0"/>
            <a:fontRef idx="minor"/>
          </p:style>
        </p:sp>
      </p:grpSp>
      <p:sp>
        <p:nvSpPr>
          <p:cNvPr id="6296" name="CustomShape 239"/>
          <p:cNvSpPr/>
          <p:nvPr/>
        </p:nvSpPr>
        <p:spPr>
          <a:xfrm>
            <a:off x="1434600" y="3465360"/>
            <a:ext cx="349200" cy="347400"/>
          </a:xfrm>
          <a:custGeom>
            <a:avLst/>
            <a:gdLst/>
            <a:ahLst/>
            <a:rect l="l" t="t" r="r" b="b"/>
            <a:pathLst>
              <a:path w="12697" h="12634">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style>
          <a:lnRef idx="0"/>
          <a:fillRef idx="0"/>
          <a:effectRef idx="0"/>
          <a:fontRef idx="minor"/>
        </p:style>
      </p:sp>
      <p:sp>
        <p:nvSpPr>
          <p:cNvPr id="6297" name="CustomShape 240"/>
          <p:cNvSpPr/>
          <p:nvPr/>
        </p:nvSpPr>
        <p:spPr>
          <a:xfrm>
            <a:off x="1460520" y="3872880"/>
            <a:ext cx="297000" cy="349200"/>
          </a:xfrm>
          <a:custGeom>
            <a:avLst/>
            <a:gdLst/>
            <a:ahLst/>
            <a:rect l="l" t="t" r="r" b="b"/>
            <a:pathLst>
              <a:path w="10807" h="1269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style>
          <a:lnRef idx="0"/>
          <a:fillRef idx="0"/>
          <a:effectRef idx="0"/>
          <a:fontRef idx="minor"/>
        </p:style>
      </p:sp>
      <p:sp>
        <p:nvSpPr>
          <p:cNvPr id="6298" name="CustomShape 241"/>
          <p:cNvSpPr/>
          <p:nvPr/>
        </p:nvSpPr>
        <p:spPr>
          <a:xfrm>
            <a:off x="3539520" y="3081600"/>
            <a:ext cx="348120" cy="271800"/>
          </a:xfrm>
          <a:custGeom>
            <a:avLst/>
            <a:gdLst/>
            <a:ahLst/>
            <a:rect l="l" t="t" r="r" b="b"/>
            <a:pathLst>
              <a:path w="12665" h="9893">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style>
          <a:lnRef idx="0"/>
          <a:fillRef idx="0"/>
          <a:effectRef idx="0"/>
          <a:fontRef idx="minor"/>
        </p:style>
      </p:sp>
      <p:grpSp>
        <p:nvGrpSpPr>
          <p:cNvPr id="6299" name="Group 242"/>
          <p:cNvGrpSpPr/>
          <p:nvPr/>
        </p:nvGrpSpPr>
        <p:grpSpPr>
          <a:xfrm>
            <a:off x="3533760" y="3464280"/>
            <a:ext cx="363600" cy="349560"/>
            <a:chOff x="3533760" y="3464280"/>
            <a:chExt cx="363600" cy="349560"/>
          </a:xfrm>
        </p:grpSpPr>
        <p:sp>
          <p:nvSpPr>
            <p:cNvPr id="6300" name="CustomShape 243"/>
            <p:cNvSpPr/>
            <p:nvPr/>
          </p:nvSpPr>
          <p:spPr>
            <a:xfrm>
              <a:off x="3533760" y="3464280"/>
              <a:ext cx="344880" cy="215280"/>
            </a:xfrm>
            <a:custGeom>
              <a:avLst/>
              <a:gdLst/>
              <a:ahLst/>
              <a:rect l="l" t="t" r="r" b="b"/>
              <a:pathLst>
                <a:path w="12540" h="7833">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style>
            <a:lnRef idx="0"/>
            <a:fillRef idx="0"/>
            <a:effectRef idx="0"/>
            <a:fontRef idx="minor"/>
          </p:style>
        </p:sp>
        <p:sp>
          <p:nvSpPr>
            <p:cNvPr id="6301" name="CustomShape 244"/>
            <p:cNvSpPr/>
            <p:nvPr/>
          </p:nvSpPr>
          <p:spPr>
            <a:xfrm>
              <a:off x="3551040" y="3598200"/>
              <a:ext cx="346320" cy="215640"/>
            </a:xfrm>
            <a:custGeom>
              <a:avLst/>
              <a:gdLst/>
              <a:ahLst/>
              <a:rect l="l" t="t" r="r" b="b"/>
              <a:pathLst>
                <a:path w="12602" h="785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style>
            <a:lnRef idx="0"/>
            <a:fillRef idx="0"/>
            <a:effectRef idx="0"/>
            <a:fontRef idx="minor"/>
          </p:style>
        </p:sp>
        <p:sp>
          <p:nvSpPr>
            <p:cNvPr id="6302" name="CustomShape 245"/>
            <p:cNvSpPr/>
            <p:nvPr/>
          </p:nvSpPr>
          <p:spPr>
            <a:xfrm>
              <a:off x="3687120" y="3560040"/>
              <a:ext cx="16920" cy="29160"/>
            </a:xfrm>
            <a:custGeom>
              <a:avLst/>
              <a:gdLst/>
              <a:ahLst/>
              <a:rect l="l" t="t" r="r" b="b"/>
              <a:pathLst>
                <a:path w="631" h="1072">
                  <a:moveTo>
                    <a:pt x="630" y="1"/>
                  </a:moveTo>
                  <a:cubicBezTo>
                    <a:pt x="410" y="221"/>
                    <a:pt x="158" y="599"/>
                    <a:pt x="0" y="1072"/>
                  </a:cubicBezTo>
                  <a:lnTo>
                    <a:pt x="630" y="1072"/>
                  </a:lnTo>
                  <a:lnTo>
                    <a:pt x="630" y="1"/>
                  </a:lnTo>
                  <a:close/>
                </a:path>
              </a:pathLst>
            </a:custGeom>
            <a:solidFill>
              <a:srgbClr val="5f7d95"/>
            </a:solidFill>
            <a:ln>
              <a:noFill/>
            </a:ln>
          </p:spPr>
          <p:style>
            <a:lnRef idx="0"/>
            <a:fillRef idx="0"/>
            <a:effectRef idx="0"/>
            <a:fontRef idx="minor"/>
          </p:style>
        </p:sp>
        <p:sp>
          <p:nvSpPr>
            <p:cNvPr id="6303" name="CustomShape 246"/>
            <p:cNvSpPr/>
            <p:nvPr/>
          </p:nvSpPr>
          <p:spPr>
            <a:xfrm>
              <a:off x="3727080" y="3687480"/>
              <a:ext cx="16920" cy="28440"/>
            </a:xfrm>
            <a:custGeom>
              <a:avLst/>
              <a:gdLst/>
              <a:ahLst/>
              <a:rect l="l" t="t" r="r" b="b"/>
              <a:pathLst>
                <a:path w="631" h="1041">
                  <a:moveTo>
                    <a:pt x="1" y="1"/>
                  </a:moveTo>
                  <a:lnTo>
                    <a:pt x="1" y="1041"/>
                  </a:lnTo>
                  <a:cubicBezTo>
                    <a:pt x="253" y="852"/>
                    <a:pt x="473" y="473"/>
                    <a:pt x="631" y="1"/>
                  </a:cubicBezTo>
                  <a:close/>
                </a:path>
              </a:pathLst>
            </a:custGeom>
            <a:solidFill>
              <a:srgbClr val="5f7d95"/>
            </a:solidFill>
            <a:ln>
              <a:noFill/>
            </a:ln>
          </p:spPr>
          <p:style>
            <a:lnRef idx="0"/>
            <a:fillRef idx="0"/>
            <a:effectRef idx="0"/>
            <a:fontRef idx="minor"/>
          </p:style>
        </p:sp>
        <p:sp>
          <p:nvSpPr>
            <p:cNvPr id="6304" name="CustomShape 247"/>
            <p:cNvSpPr/>
            <p:nvPr/>
          </p:nvSpPr>
          <p:spPr>
            <a:xfrm>
              <a:off x="3687120" y="3687480"/>
              <a:ext cx="16920" cy="28440"/>
            </a:xfrm>
            <a:custGeom>
              <a:avLst/>
              <a:gdLst/>
              <a:ahLst/>
              <a:rect l="l" t="t" r="r" b="b"/>
              <a:pathLst>
                <a:path w="631" h="1041">
                  <a:moveTo>
                    <a:pt x="0" y="1"/>
                  </a:moveTo>
                  <a:cubicBezTo>
                    <a:pt x="158" y="473"/>
                    <a:pt x="410" y="852"/>
                    <a:pt x="630" y="1041"/>
                  </a:cubicBezTo>
                  <a:lnTo>
                    <a:pt x="630" y="1"/>
                  </a:lnTo>
                  <a:close/>
                </a:path>
              </a:pathLst>
            </a:custGeom>
            <a:solidFill>
              <a:srgbClr val="5f7d95"/>
            </a:solidFill>
            <a:ln>
              <a:noFill/>
            </a:ln>
          </p:spPr>
          <p:style>
            <a:lnRef idx="0"/>
            <a:fillRef idx="0"/>
            <a:effectRef idx="0"/>
            <a:fontRef idx="minor"/>
          </p:style>
        </p:sp>
        <p:sp>
          <p:nvSpPr>
            <p:cNvPr id="6305" name="CustomShape 248"/>
            <p:cNvSpPr/>
            <p:nvPr/>
          </p:nvSpPr>
          <p:spPr>
            <a:xfrm>
              <a:off x="3609360" y="3611160"/>
              <a:ext cx="48240" cy="52560"/>
            </a:xfrm>
            <a:custGeom>
              <a:avLst/>
              <a:gdLst/>
              <a:ahLst/>
              <a:rect l="l" t="t" r="r" b="b"/>
              <a:pathLst>
                <a:path w="1765" h="1923">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style>
            <a:lnRef idx="0"/>
            <a:fillRef idx="0"/>
            <a:effectRef idx="0"/>
            <a:fontRef idx="minor"/>
          </p:style>
        </p:sp>
        <p:sp>
          <p:nvSpPr>
            <p:cNvPr id="6306" name="CustomShape 249"/>
            <p:cNvSpPr/>
            <p:nvPr/>
          </p:nvSpPr>
          <p:spPr>
            <a:xfrm>
              <a:off x="3727080" y="3559320"/>
              <a:ext cx="16920" cy="29160"/>
            </a:xfrm>
            <a:custGeom>
              <a:avLst/>
              <a:gdLst/>
              <a:ahLst/>
              <a:rect l="l" t="t" r="r" b="b"/>
              <a:pathLst>
                <a:path w="631" h="1072">
                  <a:moveTo>
                    <a:pt x="1" y="0"/>
                  </a:moveTo>
                  <a:lnTo>
                    <a:pt x="1" y="1071"/>
                  </a:lnTo>
                  <a:lnTo>
                    <a:pt x="631" y="1071"/>
                  </a:lnTo>
                  <a:cubicBezTo>
                    <a:pt x="505" y="599"/>
                    <a:pt x="253" y="189"/>
                    <a:pt x="1" y="0"/>
                  </a:cubicBezTo>
                  <a:close/>
                </a:path>
              </a:pathLst>
            </a:custGeom>
            <a:solidFill>
              <a:srgbClr val="5f7d95"/>
            </a:solidFill>
            <a:ln>
              <a:noFill/>
            </a:ln>
          </p:spPr>
          <p:style>
            <a:lnRef idx="0"/>
            <a:fillRef idx="0"/>
            <a:effectRef idx="0"/>
            <a:fontRef idx="minor"/>
          </p:style>
        </p:sp>
        <p:sp>
          <p:nvSpPr>
            <p:cNvPr id="6307" name="CustomShape 250"/>
            <p:cNvSpPr/>
            <p:nvPr/>
          </p:nvSpPr>
          <p:spPr>
            <a:xfrm>
              <a:off x="3679560" y="3611160"/>
              <a:ext cx="24840" cy="52560"/>
            </a:xfrm>
            <a:custGeom>
              <a:avLst/>
              <a:gdLst/>
              <a:ahLst/>
              <a:rect l="l" t="t" r="r" b="b"/>
              <a:pathLst>
                <a:path w="915" h="1923">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style>
            <a:lnRef idx="0"/>
            <a:fillRef idx="0"/>
            <a:effectRef idx="0"/>
            <a:fontRef idx="minor"/>
          </p:style>
        </p:sp>
        <p:sp>
          <p:nvSpPr>
            <p:cNvPr id="6308" name="CustomShape 251"/>
            <p:cNvSpPr/>
            <p:nvPr/>
          </p:nvSpPr>
          <p:spPr>
            <a:xfrm>
              <a:off x="3727080" y="3532320"/>
              <a:ext cx="82080" cy="56160"/>
            </a:xfrm>
            <a:custGeom>
              <a:avLst/>
              <a:gdLst/>
              <a:ahLst/>
              <a:rect l="l" t="t" r="r" b="b"/>
              <a:pathLst>
                <a:path w="2994" h="2049">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style>
            <a:lnRef idx="0"/>
            <a:fillRef idx="0"/>
            <a:effectRef idx="0"/>
            <a:fontRef idx="minor"/>
          </p:style>
        </p:sp>
        <p:sp>
          <p:nvSpPr>
            <p:cNvPr id="6309" name="CustomShape 252"/>
            <p:cNvSpPr/>
            <p:nvPr/>
          </p:nvSpPr>
          <p:spPr>
            <a:xfrm>
              <a:off x="3726360" y="3687480"/>
              <a:ext cx="82800" cy="56160"/>
            </a:xfrm>
            <a:custGeom>
              <a:avLst/>
              <a:gdLst/>
              <a:ahLst/>
              <a:rect l="l" t="t" r="r" b="b"/>
              <a:pathLst>
                <a:path w="3025" h="2049">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style>
            <a:lnRef idx="0"/>
            <a:fillRef idx="0"/>
            <a:effectRef idx="0"/>
            <a:fontRef idx="minor"/>
          </p:style>
        </p:sp>
        <p:sp>
          <p:nvSpPr>
            <p:cNvPr id="6310" name="CustomShape 253"/>
            <p:cNvSpPr/>
            <p:nvPr/>
          </p:nvSpPr>
          <p:spPr>
            <a:xfrm>
              <a:off x="3621240" y="3686760"/>
              <a:ext cx="82800" cy="56880"/>
            </a:xfrm>
            <a:custGeom>
              <a:avLst/>
              <a:gdLst/>
              <a:ahLst/>
              <a:rect l="l" t="t" r="r" b="b"/>
              <a:pathLst>
                <a:path w="3026" h="208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style>
            <a:lnRef idx="0"/>
            <a:fillRef idx="0"/>
            <a:effectRef idx="0"/>
            <a:fontRef idx="minor"/>
          </p:style>
        </p:sp>
        <p:sp>
          <p:nvSpPr>
            <p:cNvPr id="6311" name="CustomShape 254"/>
            <p:cNvSpPr/>
            <p:nvPr/>
          </p:nvSpPr>
          <p:spPr>
            <a:xfrm>
              <a:off x="3773160" y="3611160"/>
              <a:ext cx="48240" cy="52560"/>
            </a:xfrm>
            <a:custGeom>
              <a:avLst/>
              <a:gdLst/>
              <a:ahLst/>
              <a:rect l="l" t="t" r="r" b="b"/>
              <a:pathLst>
                <a:path w="1765" h="1923">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style>
            <a:lnRef idx="0"/>
            <a:fillRef idx="0"/>
            <a:effectRef idx="0"/>
            <a:fontRef idx="minor"/>
          </p:style>
        </p:sp>
        <p:sp>
          <p:nvSpPr>
            <p:cNvPr id="6312" name="CustomShape 255"/>
            <p:cNvSpPr/>
            <p:nvPr/>
          </p:nvSpPr>
          <p:spPr>
            <a:xfrm>
              <a:off x="3622320" y="3533400"/>
              <a:ext cx="82800" cy="56160"/>
            </a:xfrm>
            <a:custGeom>
              <a:avLst/>
              <a:gdLst/>
              <a:ahLst/>
              <a:rect l="l" t="t" r="r" b="b"/>
              <a:pathLst>
                <a:path w="3025" h="2048">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style>
            <a:lnRef idx="0"/>
            <a:fillRef idx="0"/>
            <a:effectRef idx="0"/>
            <a:fontRef idx="minor"/>
          </p:style>
        </p:sp>
        <p:sp>
          <p:nvSpPr>
            <p:cNvPr id="6313" name="CustomShape 256"/>
            <p:cNvSpPr/>
            <p:nvPr/>
          </p:nvSpPr>
          <p:spPr>
            <a:xfrm>
              <a:off x="3727080" y="3611160"/>
              <a:ext cx="24840" cy="52560"/>
            </a:xfrm>
            <a:custGeom>
              <a:avLst/>
              <a:gdLst/>
              <a:ahLst/>
              <a:rect l="l" t="t" r="r" b="b"/>
              <a:pathLst>
                <a:path w="914" h="1923">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style>
            <a:lnRef idx="0"/>
            <a:fillRef idx="0"/>
            <a:effectRef idx="0"/>
            <a:fontRef idx="minor"/>
          </p:style>
        </p:sp>
      </p:grpSp>
      <p:grpSp>
        <p:nvGrpSpPr>
          <p:cNvPr id="6314" name="Group 257"/>
          <p:cNvGrpSpPr/>
          <p:nvPr/>
        </p:nvGrpSpPr>
        <p:grpSpPr>
          <a:xfrm>
            <a:off x="3541320" y="3872880"/>
            <a:ext cx="349200" cy="348480"/>
            <a:chOff x="3541320" y="3872880"/>
            <a:chExt cx="349200" cy="348480"/>
          </a:xfrm>
        </p:grpSpPr>
        <p:sp>
          <p:nvSpPr>
            <p:cNvPr id="6315" name="CustomShape 258"/>
            <p:cNvSpPr/>
            <p:nvPr/>
          </p:nvSpPr>
          <p:spPr>
            <a:xfrm>
              <a:off x="3541320" y="4107960"/>
              <a:ext cx="349200" cy="113400"/>
            </a:xfrm>
            <a:custGeom>
              <a:avLst/>
              <a:gdLst/>
              <a:ahLst/>
              <a:rect l="l" t="t" r="r" b="b"/>
              <a:pathLst>
                <a:path w="12697" h="4128">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style>
            <a:lnRef idx="0"/>
            <a:fillRef idx="0"/>
            <a:effectRef idx="0"/>
            <a:fontRef idx="minor"/>
          </p:style>
        </p:sp>
        <p:sp>
          <p:nvSpPr>
            <p:cNvPr id="6316" name="CustomShape 259"/>
            <p:cNvSpPr/>
            <p:nvPr/>
          </p:nvSpPr>
          <p:spPr>
            <a:xfrm>
              <a:off x="3541320" y="3872880"/>
              <a:ext cx="349200" cy="212040"/>
            </a:xfrm>
            <a:custGeom>
              <a:avLst/>
              <a:gdLst/>
              <a:ahLst/>
              <a:rect l="l" t="t" r="r" b="b"/>
              <a:pathLst>
                <a:path w="12697" h="772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style>
            <a:lnRef idx="0"/>
            <a:fillRef idx="0"/>
            <a:effectRef idx="0"/>
            <a:fontRef idx="minor"/>
          </p:style>
        </p:sp>
      </p:grpSp>
      <p:grpSp>
        <p:nvGrpSpPr>
          <p:cNvPr id="6317" name="Group 260"/>
          <p:cNvGrpSpPr/>
          <p:nvPr/>
        </p:nvGrpSpPr>
        <p:grpSpPr>
          <a:xfrm>
            <a:off x="5660280" y="3046680"/>
            <a:ext cx="347040" cy="342000"/>
            <a:chOff x="5660280" y="3046680"/>
            <a:chExt cx="347040" cy="342000"/>
          </a:xfrm>
        </p:grpSpPr>
        <p:sp>
          <p:nvSpPr>
            <p:cNvPr id="6318" name="CustomShape 261"/>
            <p:cNvSpPr/>
            <p:nvPr/>
          </p:nvSpPr>
          <p:spPr>
            <a:xfrm>
              <a:off x="5661000" y="3046680"/>
              <a:ext cx="346320" cy="342000"/>
            </a:xfrm>
            <a:custGeom>
              <a:avLst/>
              <a:gdLst/>
              <a:ahLst/>
              <a:rect l="l" t="t" r="r" b="b"/>
              <a:pathLst>
                <a:path w="12603" h="12446">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style>
            <a:lnRef idx="0"/>
            <a:fillRef idx="0"/>
            <a:effectRef idx="0"/>
            <a:fontRef idx="minor"/>
          </p:style>
        </p:sp>
        <p:sp>
          <p:nvSpPr>
            <p:cNvPr id="6319" name="CustomShape 262"/>
            <p:cNvSpPr/>
            <p:nvPr/>
          </p:nvSpPr>
          <p:spPr>
            <a:xfrm>
              <a:off x="5660280" y="3076560"/>
              <a:ext cx="192240" cy="97920"/>
            </a:xfrm>
            <a:custGeom>
              <a:avLst/>
              <a:gdLst/>
              <a:ahLst/>
              <a:rect l="l" t="t" r="r" b="b"/>
              <a:pathLst>
                <a:path w="6995" h="357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style>
            <a:lnRef idx="0"/>
            <a:fillRef idx="0"/>
            <a:effectRef idx="0"/>
            <a:fontRef idx="minor"/>
          </p:style>
        </p:sp>
        <p:sp>
          <p:nvSpPr>
            <p:cNvPr id="6320" name="CustomShape 263"/>
            <p:cNvSpPr/>
            <p:nvPr/>
          </p:nvSpPr>
          <p:spPr>
            <a:xfrm>
              <a:off x="5875920" y="3197520"/>
              <a:ext cx="97560" cy="190440"/>
            </a:xfrm>
            <a:custGeom>
              <a:avLst/>
              <a:gdLst/>
              <a:ahLst/>
              <a:rect l="l" t="t" r="r" b="b"/>
              <a:pathLst>
                <a:path w="3560" h="6932">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style>
            <a:lnRef idx="0"/>
            <a:fillRef idx="0"/>
            <a:effectRef idx="0"/>
            <a:fontRef idx="minor"/>
          </p:style>
        </p:sp>
      </p:grpSp>
      <p:grpSp>
        <p:nvGrpSpPr>
          <p:cNvPr id="6321" name="Group 264"/>
          <p:cNvGrpSpPr/>
          <p:nvPr/>
        </p:nvGrpSpPr>
        <p:grpSpPr>
          <a:xfrm>
            <a:off x="5659560" y="3468600"/>
            <a:ext cx="348480" cy="341280"/>
            <a:chOff x="5659560" y="3468600"/>
            <a:chExt cx="348480" cy="341280"/>
          </a:xfrm>
        </p:grpSpPr>
        <p:sp>
          <p:nvSpPr>
            <p:cNvPr id="6322" name="CustomShape 265"/>
            <p:cNvSpPr/>
            <p:nvPr/>
          </p:nvSpPr>
          <p:spPr>
            <a:xfrm>
              <a:off x="5659560" y="3468600"/>
              <a:ext cx="342000" cy="341280"/>
            </a:xfrm>
            <a:custGeom>
              <a:avLst/>
              <a:gdLst/>
              <a:ahLst/>
              <a:rect l="l" t="t" r="r" b="b"/>
              <a:pathLst>
                <a:path w="12445" h="12414">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style>
            <a:lnRef idx="0"/>
            <a:fillRef idx="0"/>
            <a:effectRef idx="0"/>
            <a:fontRef idx="minor"/>
          </p:style>
        </p:sp>
        <p:sp>
          <p:nvSpPr>
            <p:cNvPr id="6323" name="CustomShape 266"/>
            <p:cNvSpPr/>
            <p:nvPr/>
          </p:nvSpPr>
          <p:spPr>
            <a:xfrm>
              <a:off x="5931000" y="3666240"/>
              <a:ext cx="75240" cy="60480"/>
            </a:xfrm>
            <a:custGeom>
              <a:avLst/>
              <a:gdLst/>
              <a:ahLst/>
              <a:rect l="l" t="t" r="r" b="b"/>
              <a:pathLst>
                <a:path w="2742" h="2207">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style>
            <a:lnRef idx="0"/>
            <a:fillRef idx="0"/>
            <a:effectRef idx="0"/>
            <a:fontRef idx="minor"/>
          </p:style>
        </p:sp>
        <p:sp>
          <p:nvSpPr>
            <p:cNvPr id="6324" name="CustomShape 267"/>
            <p:cNvSpPr/>
            <p:nvPr/>
          </p:nvSpPr>
          <p:spPr>
            <a:xfrm>
              <a:off x="5932800" y="3469320"/>
              <a:ext cx="75240" cy="173880"/>
            </a:xfrm>
            <a:custGeom>
              <a:avLst/>
              <a:gdLst/>
              <a:ahLst/>
              <a:rect l="l" t="t" r="r" b="b"/>
              <a:pathLst>
                <a:path w="2742" h="6333">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style>
            <a:lnRef idx="0"/>
            <a:fillRef idx="0"/>
            <a:effectRef idx="0"/>
            <a:fontRef idx="minor"/>
          </p:style>
        </p:sp>
      </p:grpSp>
      <p:grpSp>
        <p:nvGrpSpPr>
          <p:cNvPr id="6325" name="Group 268"/>
          <p:cNvGrpSpPr/>
          <p:nvPr/>
        </p:nvGrpSpPr>
        <p:grpSpPr>
          <a:xfrm>
            <a:off x="5659560" y="3873600"/>
            <a:ext cx="348480" cy="347400"/>
            <a:chOff x="5659560" y="3873600"/>
            <a:chExt cx="348480" cy="347400"/>
          </a:xfrm>
        </p:grpSpPr>
        <p:sp>
          <p:nvSpPr>
            <p:cNvPr id="6326" name="CustomShape 269"/>
            <p:cNvSpPr/>
            <p:nvPr/>
          </p:nvSpPr>
          <p:spPr>
            <a:xfrm>
              <a:off x="5659560" y="4154400"/>
              <a:ext cx="347400" cy="66600"/>
            </a:xfrm>
            <a:custGeom>
              <a:avLst/>
              <a:gdLst/>
              <a:ahLst/>
              <a:rect l="l" t="t" r="r" b="b"/>
              <a:pathLst>
                <a:path w="12635" h="2427">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style>
            <a:lnRef idx="0"/>
            <a:fillRef idx="0"/>
            <a:effectRef idx="0"/>
            <a:fontRef idx="minor"/>
          </p:style>
        </p:sp>
        <p:sp>
          <p:nvSpPr>
            <p:cNvPr id="6327" name="CustomShape 270"/>
            <p:cNvSpPr/>
            <p:nvPr/>
          </p:nvSpPr>
          <p:spPr>
            <a:xfrm>
              <a:off x="5660640" y="3873600"/>
              <a:ext cx="347400" cy="135720"/>
            </a:xfrm>
            <a:custGeom>
              <a:avLst/>
              <a:gdLst/>
              <a:ahLst/>
              <a:rect l="l" t="t" r="r" b="b"/>
              <a:pathLst>
                <a:path w="12634" h="4939">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style>
            <a:lnRef idx="0"/>
            <a:fillRef idx="0"/>
            <a:effectRef idx="0"/>
            <a:fontRef idx="minor"/>
          </p:style>
        </p:sp>
        <p:sp>
          <p:nvSpPr>
            <p:cNvPr id="6328" name="CustomShape 271"/>
            <p:cNvSpPr/>
            <p:nvPr/>
          </p:nvSpPr>
          <p:spPr>
            <a:xfrm>
              <a:off x="5913720" y="4033080"/>
              <a:ext cx="67320" cy="97560"/>
            </a:xfrm>
            <a:custGeom>
              <a:avLst/>
              <a:gdLst/>
              <a:ahLst/>
              <a:rect l="l" t="t" r="r" b="b"/>
              <a:pathLst>
                <a:path w="2459" h="3561">
                  <a:moveTo>
                    <a:pt x="1" y="0"/>
                  </a:moveTo>
                  <a:lnTo>
                    <a:pt x="1" y="3560"/>
                  </a:lnTo>
                  <a:lnTo>
                    <a:pt x="2458" y="3560"/>
                  </a:lnTo>
                  <a:lnTo>
                    <a:pt x="2458" y="0"/>
                  </a:lnTo>
                  <a:close/>
                </a:path>
              </a:pathLst>
            </a:custGeom>
            <a:solidFill>
              <a:srgbClr val="5f7d95"/>
            </a:solidFill>
            <a:ln>
              <a:noFill/>
            </a:ln>
          </p:spPr>
          <p:style>
            <a:lnRef idx="0"/>
            <a:fillRef idx="0"/>
            <a:effectRef idx="0"/>
            <a:fontRef idx="minor"/>
          </p:style>
        </p:sp>
        <p:sp>
          <p:nvSpPr>
            <p:cNvPr id="6329" name="CustomShape 272"/>
            <p:cNvSpPr/>
            <p:nvPr/>
          </p:nvSpPr>
          <p:spPr>
            <a:xfrm>
              <a:off x="5799240" y="4033080"/>
              <a:ext cx="68040" cy="97560"/>
            </a:xfrm>
            <a:custGeom>
              <a:avLst/>
              <a:gdLst/>
              <a:ahLst/>
              <a:rect l="l" t="t" r="r" b="b"/>
              <a:pathLst>
                <a:path w="2489" h="3561">
                  <a:moveTo>
                    <a:pt x="0" y="0"/>
                  </a:moveTo>
                  <a:lnTo>
                    <a:pt x="0" y="3560"/>
                  </a:lnTo>
                  <a:lnTo>
                    <a:pt x="2489" y="3560"/>
                  </a:lnTo>
                  <a:lnTo>
                    <a:pt x="2489" y="0"/>
                  </a:lnTo>
                  <a:close/>
                </a:path>
              </a:pathLst>
            </a:custGeom>
            <a:solidFill>
              <a:srgbClr val="5f7d95"/>
            </a:solidFill>
            <a:ln>
              <a:noFill/>
            </a:ln>
          </p:spPr>
          <p:style>
            <a:lnRef idx="0"/>
            <a:fillRef idx="0"/>
            <a:effectRef idx="0"/>
            <a:fontRef idx="minor"/>
          </p:style>
        </p:sp>
        <p:sp>
          <p:nvSpPr>
            <p:cNvPr id="6330" name="CustomShape 273"/>
            <p:cNvSpPr/>
            <p:nvPr/>
          </p:nvSpPr>
          <p:spPr>
            <a:xfrm>
              <a:off x="5685840" y="4033080"/>
              <a:ext cx="68040" cy="97560"/>
            </a:xfrm>
            <a:custGeom>
              <a:avLst/>
              <a:gdLst/>
              <a:ahLst/>
              <a:rect l="l" t="t" r="r" b="b"/>
              <a:pathLst>
                <a:path w="2489" h="3561">
                  <a:moveTo>
                    <a:pt x="0" y="0"/>
                  </a:moveTo>
                  <a:lnTo>
                    <a:pt x="0" y="3560"/>
                  </a:lnTo>
                  <a:lnTo>
                    <a:pt x="2489" y="3560"/>
                  </a:lnTo>
                  <a:lnTo>
                    <a:pt x="2489" y="0"/>
                  </a:lnTo>
                  <a:close/>
                </a:path>
              </a:pathLst>
            </a:custGeom>
            <a:solidFill>
              <a:srgbClr val="5f7d95"/>
            </a:solidFill>
            <a:ln>
              <a:noFill/>
            </a:ln>
          </p:spPr>
          <p:style>
            <a:lnRef idx="0"/>
            <a:fillRef idx="0"/>
            <a:effectRef idx="0"/>
            <a:fontRef idx="minor"/>
          </p:style>
        </p:sp>
      </p:grpSp>
      <p:grpSp>
        <p:nvGrpSpPr>
          <p:cNvPr id="6331" name="Group 274"/>
          <p:cNvGrpSpPr/>
          <p:nvPr/>
        </p:nvGrpSpPr>
        <p:grpSpPr>
          <a:xfrm>
            <a:off x="7343640" y="3469320"/>
            <a:ext cx="350640" cy="339480"/>
            <a:chOff x="7343640" y="3469320"/>
            <a:chExt cx="350640" cy="339480"/>
          </a:xfrm>
        </p:grpSpPr>
        <p:sp>
          <p:nvSpPr>
            <p:cNvPr id="6332" name="CustomShape 275"/>
            <p:cNvSpPr/>
            <p:nvPr/>
          </p:nvSpPr>
          <p:spPr>
            <a:xfrm>
              <a:off x="7415640" y="3707640"/>
              <a:ext cx="87120" cy="32760"/>
            </a:xfrm>
            <a:custGeom>
              <a:avLst/>
              <a:gdLst/>
              <a:ahLst/>
              <a:rect l="l" t="t" r="r" b="b"/>
              <a:pathLst>
                <a:path w="3183" h="1198">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style>
            <a:lnRef idx="0"/>
            <a:fillRef idx="0"/>
            <a:effectRef idx="0"/>
            <a:fontRef idx="minor"/>
          </p:style>
        </p:sp>
        <p:sp>
          <p:nvSpPr>
            <p:cNvPr id="6333" name="CustomShape 276"/>
            <p:cNvSpPr/>
            <p:nvPr/>
          </p:nvSpPr>
          <p:spPr>
            <a:xfrm>
              <a:off x="7434720" y="3640320"/>
              <a:ext cx="47520" cy="44640"/>
            </a:xfrm>
            <a:custGeom>
              <a:avLst/>
              <a:gdLst/>
              <a:ahLst/>
              <a:rect l="l" t="t" r="r" b="b"/>
              <a:pathLst>
                <a:path w="1734" h="1636">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style>
            <a:lnRef idx="0"/>
            <a:fillRef idx="0"/>
            <a:effectRef idx="0"/>
            <a:fontRef idx="minor"/>
          </p:style>
        </p:sp>
        <p:sp>
          <p:nvSpPr>
            <p:cNvPr id="6334" name="CustomShape 277"/>
            <p:cNvSpPr/>
            <p:nvPr/>
          </p:nvSpPr>
          <p:spPr>
            <a:xfrm>
              <a:off x="7343640" y="3469320"/>
              <a:ext cx="350640" cy="339480"/>
            </a:xfrm>
            <a:custGeom>
              <a:avLst/>
              <a:gdLst/>
              <a:ahLst/>
              <a:rect l="l" t="t" r="r" b="b"/>
              <a:pathLst>
                <a:path w="12760" h="12351">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style>
            <a:lnRef idx="0"/>
            <a:fillRef idx="0"/>
            <a:effectRef idx="0"/>
            <a:fontRef idx="minor"/>
          </p:style>
        </p:sp>
        <p:sp>
          <p:nvSpPr>
            <p:cNvPr id="6335" name="CustomShape 278"/>
            <p:cNvSpPr/>
            <p:nvPr/>
          </p:nvSpPr>
          <p:spPr>
            <a:xfrm>
              <a:off x="7512480" y="3506760"/>
              <a:ext cx="15120" cy="15120"/>
            </a:xfrm>
            <a:custGeom>
              <a:avLst/>
              <a:gdLst/>
              <a:ahLst/>
              <a:rect l="l" t="t" r="r" b="b"/>
              <a:pathLst>
                <a:path w="567" h="568">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style>
            <a:lnRef idx="0"/>
            <a:fillRef idx="0"/>
            <a:effectRef idx="0"/>
            <a:fontRef idx="minor"/>
          </p:style>
        </p:sp>
      </p:grpSp>
      <p:grpSp>
        <p:nvGrpSpPr>
          <p:cNvPr id="6336" name="Group 279"/>
          <p:cNvGrpSpPr/>
          <p:nvPr/>
        </p:nvGrpSpPr>
        <p:grpSpPr>
          <a:xfrm>
            <a:off x="1857960" y="3044520"/>
            <a:ext cx="349920" cy="346320"/>
            <a:chOff x="1857960" y="3044520"/>
            <a:chExt cx="349920" cy="346320"/>
          </a:xfrm>
        </p:grpSpPr>
        <p:sp>
          <p:nvSpPr>
            <p:cNvPr id="6337" name="CustomShape 280"/>
            <p:cNvSpPr/>
            <p:nvPr/>
          </p:nvSpPr>
          <p:spPr>
            <a:xfrm>
              <a:off x="1939320" y="3044520"/>
              <a:ext cx="186840" cy="218880"/>
            </a:xfrm>
            <a:custGeom>
              <a:avLst/>
              <a:gdLst/>
              <a:ahLst/>
              <a:rect l="l" t="t" r="r" b="b"/>
              <a:pathLst>
                <a:path w="6806" h="7961">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style>
            <a:lnRef idx="0"/>
            <a:fillRef idx="0"/>
            <a:effectRef idx="0"/>
            <a:fontRef idx="minor"/>
          </p:style>
        </p:sp>
        <p:sp>
          <p:nvSpPr>
            <p:cNvPr id="6338" name="CustomShape 281"/>
            <p:cNvSpPr/>
            <p:nvPr/>
          </p:nvSpPr>
          <p:spPr>
            <a:xfrm>
              <a:off x="1857960" y="3261240"/>
              <a:ext cx="349920" cy="129600"/>
            </a:xfrm>
            <a:custGeom>
              <a:avLst/>
              <a:gdLst/>
              <a:ahLst/>
              <a:rect l="l" t="t" r="r" b="b"/>
              <a:pathLst>
                <a:path w="12729" h="471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style>
            <a:lnRef idx="0"/>
            <a:fillRef idx="0"/>
            <a:effectRef idx="0"/>
            <a:fontRef idx="minor"/>
          </p:style>
        </p:sp>
      </p:grpSp>
      <p:sp>
        <p:nvSpPr>
          <p:cNvPr id="6339" name="CustomShape 282"/>
          <p:cNvSpPr/>
          <p:nvPr/>
        </p:nvSpPr>
        <p:spPr>
          <a:xfrm>
            <a:off x="1915920" y="3464640"/>
            <a:ext cx="229320" cy="349200"/>
          </a:xfrm>
          <a:custGeom>
            <a:avLst/>
            <a:gdLst/>
            <a:ahLst/>
            <a:rect l="l" t="t" r="r" b="b"/>
            <a:pathLst>
              <a:path w="8350" h="12697">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style>
          <a:lnRef idx="0"/>
          <a:fillRef idx="0"/>
          <a:effectRef idx="0"/>
          <a:fontRef idx="minor"/>
        </p:style>
      </p:sp>
      <p:grpSp>
        <p:nvGrpSpPr>
          <p:cNvPr id="6340" name="Group 283"/>
          <p:cNvGrpSpPr/>
          <p:nvPr/>
        </p:nvGrpSpPr>
        <p:grpSpPr>
          <a:xfrm>
            <a:off x="1858320" y="3872880"/>
            <a:ext cx="349200" cy="348120"/>
            <a:chOff x="1858320" y="3872880"/>
            <a:chExt cx="349200" cy="348120"/>
          </a:xfrm>
        </p:grpSpPr>
        <p:sp>
          <p:nvSpPr>
            <p:cNvPr id="6341" name="CustomShape 284"/>
            <p:cNvSpPr/>
            <p:nvPr/>
          </p:nvSpPr>
          <p:spPr>
            <a:xfrm>
              <a:off x="1858320" y="4152960"/>
              <a:ext cx="349200" cy="68040"/>
            </a:xfrm>
            <a:custGeom>
              <a:avLst/>
              <a:gdLst/>
              <a:ahLst/>
              <a:rect l="l" t="t" r="r" b="b"/>
              <a:pathLst>
                <a:path w="12697" h="249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style>
            <a:lnRef idx="0"/>
            <a:fillRef idx="0"/>
            <a:effectRef idx="0"/>
            <a:fontRef idx="minor"/>
          </p:style>
        </p:sp>
        <p:sp>
          <p:nvSpPr>
            <p:cNvPr id="6342" name="CustomShape 285"/>
            <p:cNvSpPr/>
            <p:nvPr/>
          </p:nvSpPr>
          <p:spPr>
            <a:xfrm>
              <a:off x="1963080" y="3872880"/>
              <a:ext cx="133920" cy="211320"/>
            </a:xfrm>
            <a:custGeom>
              <a:avLst/>
              <a:gdLst/>
              <a:ahLst/>
              <a:rect l="l" t="t" r="r" b="b"/>
              <a:pathLst>
                <a:path w="4884" h="7688">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style>
            <a:lnRef idx="0"/>
            <a:fillRef idx="0"/>
            <a:effectRef idx="0"/>
            <a:fontRef idx="minor"/>
          </p:style>
        </p:sp>
        <p:sp>
          <p:nvSpPr>
            <p:cNvPr id="6343" name="CustomShape 286"/>
            <p:cNvSpPr/>
            <p:nvPr/>
          </p:nvSpPr>
          <p:spPr>
            <a:xfrm>
              <a:off x="1941480" y="4107240"/>
              <a:ext cx="177480" cy="23040"/>
            </a:xfrm>
            <a:custGeom>
              <a:avLst/>
              <a:gdLst/>
              <a:ahLst/>
              <a:rect l="l" t="t" r="r" b="b"/>
              <a:pathLst>
                <a:path w="6460" h="852">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style>
            <a:lnRef idx="0"/>
            <a:fillRef idx="0"/>
            <a:effectRef idx="0"/>
            <a:fontRef idx="minor"/>
          </p:style>
        </p:sp>
      </p:grpSp>
      <p:sp>
        <p:nvSpPr>
          <p:cNvPr id="6344" name="CustomShape 287"/>
          <p:cNvSpPr/>
          <p:nvPr/>
        </p:nvSpPr>
        <p:spPr>
          <a:xfrm>
            <a:off x="3991680" y="3043080"/>
            <a:ext cx="303840" cy="349200"/>
          </a:xfrm>
          <a:custGeom>
            <a:avLst/>
            <a:gdLst/>
            <a:ahLst/>
            <a:rect l="l" t="t" r="r" b="b"/>
            <a:pathLst>
              <a:path w="11059" h="12704">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style>
          <a:lnRef idx="0"/>
          <a:fillRef idx="0"/>
          <a:effectRef idx="0"/>
          <a:fontRef idx="minor"/>
        </p:style>
      </p:sp>
      <p:grpSp>
        <p:nvGrpSpPr>
          <p:cNvPr id="6345" name="Group 288"/>
          <p:cNvGrpSpPr/>
          <p:nvPr/>
        </p:nvGrpSpPr>
        <p:grpSpPr>
          <a:xfrm>
            <a:off x="3971880" y="3463920"/>
            <a:ext cx="347400" cy="350280"/>
            <a:chOff x="3971880" y="3463920"/>
            <a:chExt cx="347400" cy="350280"/>
          </a:xfrm>
        </p:grpSpPr>
        <p:sp>
          <p:nvSpPr>
            <p:cNvPr id="6346" name="CustomShape 289"/>
            <p:cNvSpPr/>
            <p:nvPr/>
          </p:nvSpPr>
          <p:spPr>
            <a:xfrm>
              <a:off x="4172040" y="3620160"/>
              <a:ext cx="68040" cy="160200"/>
            </a:xfrm>
            <a:custGeom>
              <a:avLst/>
              <a:gdLst/>
              <a:ahLst/>
              <a:rect l="l" t="t" r="r" b="b"/>
              <a:pathLst>
                <a:path w="2490" h="5829">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style>
            <a:lnRef idx="0"/>
            <a:fillRef idx="0"/>
            <a:effectRef idx="0"/>
            <a:fontRef idx="minor"/>
          </p:style>
        </p:sp>
        <p:sp>
          <p:nvSpPr>
            <p:cNvPr id="6347" name="CustomShape 290"/>
            <p:cNvSpPr/>
            <p:nvPr/>
          </p:nvSpPr>
          <p:spPr>
            <a:xfrm>
              <a:off x="3971880" y="3463920"/>
              <a:ext cx="347400" cy="350280"/>
            </a:xfrm>
            <a:custGeom>
              <a:avLst/>
              <a:gdLst/>
              <a:ahLst/>
              <a:rect l="l" t="t" r="r" b="b"/>
              <a:pathLst>
                <a:path w="12635" h="12736">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style>
            <a:lnRef idx="0"/>
            <a:fillRef idx="0"/>
            <a:effectRef idx="0"/>
            <a:fontRef idx="minor"/>
          </p:style>
        </p:sp>
      </p:grpSp>
      <p:grpSp>
        <p:nvGrpSpPr>
          <p:cNvPr id="6348" name="Group 291"/>
          <p:cNvGrpSpPr/>
          <p:nvPr/>
        </p:nvGrpSpPr>
        <p:grpSpPr>
          <a:xfrm>
            <a:off x="3978360" y="3891960"/>
            <a:ext cx="334440" cy="309960"/>
            <a:chOff x="3978360" y="3891960"/>
            <a:chExt cx="334440" cy="309960"/>
          </a:xfrm>
        </p:grpSpPr>
        <p:sp>
          <p:nvSpPr>
            <p:cNvPr id="6349" name="CustomShape 292"/>
            <p:cNvSpPr/>
            <p:nvPr/>
          </p:nvSpPr>
          <p:spPr>
            <a:xfrm>
              <a:off x="4086000" y="3974400"/>
              <a:ext cx="226800" cy="227520"/>
            </a:xfrm>
            <a:custGeom>
              <a:avLst/>
              <a:gdLst/>
              <a:ahLst/>
              <a:rect l="l" t="t" r="r" b="b"/>
              <a:pathLst>
                <a:path w="8255" h="8287">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style>
            <a:lnRef idx="0"/>
            <a:fillRef idx="0"/>
            <a:effectRef idx="0"/>
            <a:fontRef idx="minor"/>
          </p:style>
        </p:sp>
        <p:sp>
          <p:nvSpPr>
            <p:cNvPr id="6350" name="CustomShape 293"/>
            <p:cNvSpPr/>
            <p:nvPr/>
          </p:nvSpPr>
          <p:spPr>
            <a:xfrm>
              <a:off x="3979440" y="3891960"/>
              <a:ext cx="175680" cy="82080"/>
            </a:xfrm>
            <a:custGeom>
              <a:avLst/>
              <a:gdLst/>
              <a:ahLst/>
              <a:rect l="l" t="t" r="r" b="b"/>
              <a:pathLst>
                <a:path w="6396" h="2994">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style>
            <a:lnRef idx="0"/>
            <a:fillRef idx="0"/>
            <a:effectRef idx="0"/>
            <a:fontRef idx="minor"/>
          </p:style>
        </p:sp>
        <p:sp>
          <p:nvSpPr>
            <p:cNvPr id="6351" name="CustomShape 294"/>
            <p:cNvSpPr/>
            <p:nvPr/>
          </p:nvSpPr>
          <p:spPr>
            <a:xfrm>
              <a:off x="3979440" y="3978000"/>
              <a:ext cx="120960" cy="65520"/>
            </a:xfrm>
            <a:custGeom>
              <a:avLst/>
              <a:gdLst/>
              <a:ahLst/>
              <a:rect l="l" t="t" r="r" b="b"/>
              <a:pathLst>
                <a:path w="4411" h="2395">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style>
            <a:lnRef idx="0"/>
            <a:fillRef idx="0"/>
            <a:effectRef idx="0"/>
            <a:fontRef idx="minor"/>
          </p:style>
        </p:sp>
        <p:sp>
          <p:nvSpPr>
            <p:cNvPr id="6352" name="CustomShape 295"/>
            <p:cNvSpPr/>
            <p:nvPr/>
          </p:nvSpPr>
          <p:spPr>
            <a:xfrm>
              <a:off x="3979440" y="4113360"/>
              <a:ext cx="116640" cy="65520"/>
            </a:xfrm>
            <a:custGeom>
              <a:avLst/>
              <a:gdLst/>
              <a:ahLst/>
              <a:rect l="l" t="t" r="r" b="b"/>
              <a:pathLst>
                <a:path w="4254" h="2395">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style>
            <a:lnRef idx="0"/>
            <a:fillRef idx="0"/>
            <a:effectRef idx="0"/>
            <a:fontRef idx="minor"/>
          </p:style>
        </p:sp>
        <p:sp>
          <p:nvSpPr>
            <p:cNvPr id="6353" name="CustomShape 296"/>
            <p:cNvSpPr/>
            <p:nvPr/>
          </p:nvSpPr>
          <p:spPr>
            <a:xfrm>
              <a:off x="3978360" y="4045680"/>
              <a:ext cx="85680" cy="66600"/>
            </a:xfrm>
            <a:custGeom>
              <a:avLst/>
              <a:gdLst/>
              <a:ahLst/>
              <a:rect l="l" t="t" r="r" b="b"/>
              <a:pathLst>
                <a:path w="3120" h="2427">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style>
            <a:lnRef idx="0"/>
            <a:fillRef idx="0"/>
            <a:effectRef idx="0"/>
            <a:fontRef idx="minor"/>
          </p:style>
        </p:sp>
      </p:grpSp>
      <p:grpSp>
        <p:nvGrpSpPr>
          <p:cNvPr id="6354" name="Group 297"/>
          <p:cNvGrpSpPr/>
          <p:nvPr/>
        </p:nvGrpSpPr>
        <p:grpSpPr>
          <a:xfrm>
            <a:off x="6102720" y="3043080"/>
            <a:ext cx="295200" cy="348840"/>
            <a:chOff x="6102720" y="3043080"/>
            <a:chExt cx="295200" cy="348840"/>
          </a:xfrm>
        </p:grpSpPr>
        <p:sp>
          <p:nvSpPr>
            <p:cNvPr id="6355" name="CustomShape 298"/>
            <p:cNvSpPr/>
            <p:nvPr/>
          </p:nvSpPr>
          <p:spPr>
            <a:xfrm>
              <a:off x="6171120" y="3183480"/>
              <a:ext cx="226800" cy="90720"/>
            </a:xfrm>
            <a:custGeom>
              <a:avLst/>
              <a:gdLst/>
              <a:ahLst/>
              <a:rect l="l" t="t" r="r" b="b"/>
              <a:pathLst>
                <a:path w="8255" h="3309">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style>
            <a:lnRef idx="0"/>
            <a:fillRef idx="0"/>
            <a:effectRef idx="0"/>
            <a:fontRef idx="minor"/>
          </p:style>
        </p:sp>
        <p:sp>
          <p:nvSpPr>
            <p:cNvPr id="6356" name="CustomShape 299"/>
            <p:cNvSpPr/>
            <p:nvPr/>
          </p:nvSpPr>
          <p:spPr>
            <a:xfrm>
              <a:off x="6284520" y="3043080"/>
              <a:ext cx="22320" cy="51840"/>
            </a:xfrm>
            <a:custGeom>
              <a:avLst/>
              <a:gdLst/>
              <a:ahLst/>
              <a:rect l="l" t="t" r="r" b="b"/>
              <a:pathLst>
                <a:path w="820" h="1891">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style>
            <a:lnRef idx="0"/>
            <a:fillRef idx="0"/>
            <a:effectRef idx="0"/>
            <a:fontRef idx="minor"/>
          </p:style>
        </p:sp>
        <p:sp>
          <p:nvSpPr>
            <p:cNvPr id="6357" name="CustomShape 300"/>
            <p:cNvSpPr/>
            <p:nvPr/>
          </p:nvSpPr>
          <p:spPr>
            <a:xfrm>
              <a:off x="6171120" y="3043080"/>
              <a:ext cx="226800" cy="117720"/>
            </a:xfrm>
            <a:custGeom>
              <a:avLst/>
              <a:gdLst/>
              <a:ahLst/>
              <a:rect l="l" t="t" r="r" b="b"/>
              <a:pathLst>
                <a:path w="8255" h="4286">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style>
            <a:lnRef idx="0"/>
            <a:fillRef idx="0"/>
            <a:effectRef idx="0"/>
            <a:fontRef idx="minor"/>
          </p:style>
        </p:sp>
        <p:sp>
          <p:nvSpPr>
            <p:cNvPr id="6358" name="CustomShape 301"/>
            <p:cNvSpPr/>
            <p:nvPr/>
          </p:nvSpPr>
          <p:spPr>
            <a:xfrm>
              <a:off x="6102720" y="3043800"/>
              <a:ext cx="43920" cy="348120"/>
            </a:xfrm>
            <a:custGeom>
              <a:avLst/>
              <a:gdLst/>
              <a:ahLst/>
              <a:rect l="l" t="t" r="r" b="b"/>
              <a:pathLst>
                <a:path w="1608" h="12669">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style>
            <a:lnRef idx="0"/>
            <a:fillRef idx="0"/>
            <a:effectRef idx="0"/>
            <a:fontRef idx="minor"/>
          </p:style>
        </p:sp>
        <p:sp>
          <p:nvSpPr>
            <p:cNvPr id="6359" name="CustomShape 302"/>
            <p:cNvSpPr/>
            <p:nvPr/>
          </p:nvSpPr>
          <p:spPr>
            <a:xfrm>
              <a:off x="6171120" y="3296160"/>
              <a:ext cx="226800" cy="95040"/>
            </a:xfrm>
            <a:custGeom>
              <a:avLst/>
              <a:gdLst/>
              <a:ahLst/>
              <a:rect l="l" t="t" r="r" b="b"/>
              <a:pathLst>
                <a:path w="8255" h="3467">
                  <a:moveTo>
                    <a:pt x="1" y="1"/>
                  </a:moveTo>
                  <a:lnTo>
                    <a:pt x="1" y="3466"/>
                  </a:lnTo>
                  <a:lnTo>
                    <a:pt x="7026" y="3466"/>
                  </a:lnTo>
                  <a:cubicBezTo>
                    <a:pt x="7720" y="3466"/>
                    <a:pt x="8255" y="2931"/>
                    <a:pt x="8255" y="2206"/>
                  </a:cubicBezTo>
                  <a:lnTo>
                    <a:pt x="8255" y="1"/>
                  </a:lnTo>
                  <a:close/>
                </a:path>
              </a:pathLst>
            </a:custGeom>
            <a:solidFill>
              <a:srgbClr val="5f7d95"/>
            </a:solidFill>
            <a:ln>
              <a:noFill/>
            </a:ln>
          </p:spPr>
          <p:style>
            <a:lnRef idx="0"/>
            <a:fillRef idx="0"/>
            <a:effectRef idx="0"/>
            <a:fontRef idx="minor"/>
          </p:style>
        </p:sp>
      </p:grpSp>
      <p:sp>
        <p:nvSpPr>
          <p:cNvPr id="6360" name="CustomShape 303"/>
          <p:cNvSpPr/>
          <p:nvPr/>
        </p:nvSpPr>
        <p:spPr>
          <a:xfrm>
            <a:off x="6072840" y="3465720"/>
            <a:ext cx="350640" cy="347040"/>
          </a:xfrm>
          <a:custGeom>
            <a:avLst/>
            <a:gdLst/>
            <a:ahLst/>
            <a:rect l="l" t="t" r="r" b="b"/>
            <a:pathLst>
              <a:path w="12760" h="12619">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style>
          <a:lnRef idx="0"/>
          <a:fillRef idx="0"/>
          <a:effectRef idx="0"/>
          <a:fontRef idx="minor"/>
        </p:style>
      </p:sp>
      <p:grpSp>
        <p:nvGrpSpPr>
          <p:cNvPr id="6361" name="Group 304"/>
          <p:cNvGrpSpPr/>
          <p:nvPr/>
        </p:nvGrpSpPr>
        <p:grpSpPr>
          <a:xfrm>
            <a:off x="6076080" y="3922560"/>
            <a:ext cx="348120" cy="249480"/>
            <a:chOff x="6076080" y="3922560"/>
            <a:chExt cx="348120" cy="249480"/>
          </a:xfrm>
        </p:grpSpPr>
        <p:sp>
          <p:nvSpPr>
            <p:cNvPr id="6362" name="CustomShape 305"/>
            <p:cNvSpPr/>
            <p:nvPr/>
          </p:nvSpPr>
          <p:spPr>
            <a:xfrm>
              <a:off x="6250320" y="4037040"/>
              <a:ext cx="67320" cy="66600"/>
            </a:xfrm>
            <a:custGeom>
              <a:avLst/>
              <a:gdLst/>
              <a:ahLst/>
              <a:rect l="l" t="t" r="r" b="b"/>
              <a:pathLst>
                <a:path w="2458" h="2427">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style>
            <a:lnRef idx="0"/>
            <a:fillRef idx="0"/>
            <a:effectRef idx="0"/>
            <a:fontRef idx="minor"/>
          </p:style>
        </p:sp>
        <p:sp>
          <p:nvSpPr>
            <p:cNvPr id="6363" name="CustomShape 306"/>
            <p:cNvSpPr/>
            <p:nvPr/>
          </p:nvSpPr>
          <p:spPr>
            <a:xfrm>
              <a:off x="6181200" y="4037040"/>
              <a:ext cx="52560" cy="66600"/>
            </a:xfrm>
            <a:custGeom>
              <a:avLst/>
              <a:gdLst/>
              <a:ahLst/>
              <a:rect l="l" t="t" r="r" b="b"/>
              <a:pathLst>
                <a:path w="1923" h="2427">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style>
            <a:lnRef idx="0"/>
            <a:fillRef idx="0"/>
            <a:effectRef idx="0"/>
            <a:fontRef idx="minor"/>
          </p:style>
        </p:sp>
        <p:sp>
          <p:nvSpPr>
            <p:cNvPr id="6364" name="CustomShape 307"/>
            <p:cNvSpPr/>
            <p:nvPr/>
          </p:nvSpPr>
          <p:spPr>
            <a:xfrm>
              <a:off x="6076080" y="3922560"/>
              <a:ext cx="348120" cy="249480"/>
            </a:xfrm>
            <a:custGeom>
              <a:avLst/>
              <a:gdLst/>
              <a:ahLst/>
              <a:rect l="l" t="t" r="r" b="b"/>
              <a:pathLst>
                <a:path w="12666" h="9074">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style>
            <a:lnRef idx="0"/>
            <a:fillRef idx="0"/>
            <a:effectRef idx="0"/>
            <a:fontRef idx="minor"/>
          </p:style>
        </p:sp>
      </p:grpSp>
      <p:grpSp>
        <p:nvGrpSpPr>
          <p:cNvPr id="6365" name="Group 308"/>
          <p:cNvGrpSpPr/>
          <p:nvPr/>
        </p:nvGrpSpPr>
        <p:grpSpPr>
          <a:xfrm>
            <a:off x="7347960" y="3873600"/>
            <a:ext cx="342000" cy="347400"/>
            <a:chOff x="7347960" y="3873600"/>
            <a:chExt cx="342000" cy="347400"/>
          </a:xfrm>
        </p:grpSpPr>
        <p:sp>
          <p:nvSpPr>
            <p:cNvPr id="6366" name="CustomShape 309"/>
            <p:cNvSpPr/>
            <p:nvPr/>
          </p:nvSpPr>
          <p:spPr>
            <a:xfrm>
              <a:off x="7347960" y="4130280"/>
              <a:ext cx="98640" cy="90720"/>
            </a:xfrm>
            <a:custGeom>
              <a:avLst/>
              <a:gdLst/>
              <a:ahLst/>
              <a:rect l="l" t="t" r="r" b="b"/>
              <a:pathLst>
                <a:path w="3592" h="3309">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style>
            <a:lnRef idx="0"/>
            <a:fillRef idx="0"/>
            <a:effectRef idx="0"/>
            <a:fontRef idx="minor"/>
          </p:style>
        </p:sp>
        <p:sp>
          <p:nvSpPr>
            <p:cNvPr id="6367" name="CustomShape 310"/>
            <p:cNvSpPr/>
            <p:nvPr/>
          </p:nvSpPr>
          <p:spPr>
            <a:xfrm>
              <a:off x="7348680" y="3873600"/>
              <a:ext cx="98640" cy="233640"/>
            </a:xfrm>
            <a:custGeom>
              <a:avLst/>
              <a:gdLst/>
              <a:ahLst/>
              <a:rect l="l" t="t" r="r" b="b"/>
              <a:pathLst>
                <a:path w="3593" h="8508">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style>
            <a:lnRef idx="0"/>
            <a:fillRef idx="0"/>
            <a:effectRef idx="0"/>
            <a:fontRef idx="minor"/>
          </p:style>
        </p:sp>
        <p:sp>
          <p:nvSpPr>
            <p:cNvPr id="6368" name="CustomShape 311"/>
            <p:cNvSpPr/>
            <p:nvPr/>
          </p:nvSpPr>
          <p:spPr>
            <a:xfrm>
              <a:off x="7469280" y="4130280"/>
              <a:ext cx="98640" cy="90720"/>
            </a:xfrm>
            <a:custGeom>
              <a:avLst/>
              <a:gdLst/>
              <a:ahLst/>
              <a:rect l="l" t="t" r="r" b="b"/>
              <a:pathLst>
                <a:path w="3592" h="3309">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style>
            <a:lnRef idx="0"/>
            <a:fillRef idx="0"/>
            <a:effectRef idx="0"/>
            <a:fontRef idx="minor"/>
          </p:style>
        </p:sp>
        <p:sp>
          <p:nvSpPr>
            <p:cNvPr id="6369" name="CustomShape 312"/>
            <p:cNvSpPr/>
            <p:nvPr/>
          </p:nvSpPr>
          <p:spPr>
            <a:xfrm>
              <a:off x="7469280" y="3873600"/>
              <a:ext cx="98640" cy="233640"/>
            </a:xfrm>
            <a:custGeom>
              <a:avLst/>
              <a:gdLst/>
              <a:ahLst/>
              <a:rect l="l" t="t" r="r" b="b"/>
              <a:pathLst>
                <a:path w="3592" h="8508">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style>
            <a:lnRef idx="0"/>
            <a:fillRef idx="0"/>
            <a:effectRef idx="0"/>
            <a:fontRef idx="minor"/>
          </p:style>
        </p:sp>
        <p:sp>
          <p:nvSpPr>
            <p:cNvPr id="6370" name="CustomShape 313"/>
            <p:cNvSpPr/>
            <p:nvPr/>
          </p:nvSpPr>
          <p:spPr>
            <a:xfrm>
              <a:off x="7589880" y="4130280"/>
              <a:ext cx="98640" cy="90720"/>
            </a:xfrm>
            <a:custGeom>
              <a:avLst/>
              <a:gdLst/>
              <a:ahLst/>
              <a:rect l="l" t="t" r="r" b="b"/>
              <a:pathLst>
                <a:path w="3592" h="3309">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style>
            <a:lnRef idx="0"/>
            <a:fillRef idx="0"/>
            <a:effectRef idx="0"/>
            <a:fontRef idx="minor"/>
          </p:style>
        </p:sp>
        <p:sp>
          <p:nvSpPr>
            <p:cNvPr id="6371" name="CustomShape 314"/>
            <p:cNvSpPr/>
            <p:nvPr/>
          </p:nvSpPr>
          <p:spPr>
            <a:xfrm>
              <a:off x="7591320" y="3873600"/>
              <a:ext cx="98640" cy="233640"/>
            </a:xfrm>
            <a:custGeom>
              <a:avLst/>
              <a:gdLst/>
              <a:ahLst/>
              <a:rect l="l" t="t" r="r" b="b"/>
              <a:pathLst>
                <a:path w="3592" h="8508">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style>
            <a:lnRef idx="0"/>
            <a:fillRef idx="0"/>
            <a:effectRef idx="0"/>
            <a:fontRef idx="minor"/>
          </p:style>
        </p:sp>
      </p:grpSp>
      <p:grpSp>
        <p:nvGrpSpPr>
          <p:cNvPr id="6372" name="Group 315"/>
          <p:cNvGrpSpPr/>
          <p:nvPr/>
        </p:nvGrpSpPr>
        <p:grpSpPr>
          <a:xfrm>
            <a:off x="2276280" y="3043440"/>
            <a:ext cx="347400" cy="348480"/>
            <a:chOff x="2276280" y="3043440"/>
            <a:chExt cx="347400" cy="348480"/>
          </a:xfrm>
        </p:grpSpPr>
        <p:sp>
          <p:nvSpPr>
            <p:cNvPr id="6373" name="CustomShape 316"/>
            <p:cNvSpPr/>
            <p:nvPr/>
          </p:nvSpPr>
          <p:spPr>
            <a:xfrm>
              <a:off x="2347560" y="3233520"/>
              <a:ext cx="204120" cy="158400"/>
            </a:xfrm>
            <a:custGeom>
              <a:avLst/>
              <a:gdLst/>
              <a:ahLst/>
              <a:rect l="l" t="t" r="r" b="b"/>
              <a:pathLst>
                <a:path w="7436" h="576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style>
            <a:lnRef idx="0"/>
            <a:fillRef idx="0"/>
            <a:effectRef idx="0"/>
            <a:fontRef idx="minor"/>
          </p:style>
        </p:sp>
        <p:sp>
          <p:nvSpPr>
            <p:cNvPr id="6374" name="CustomShape 317"/>
            <p:cNvSpPr/>
            <p:nvPr/>
          </p:nvSpPr>
          <p:spPr>
            <a:xfrm>
              <a:off x="2276280" y="3043440"/>
              <a:ext cx="347400" cy="167760"/>
            </a:xfrm>
            <a:custGeom>
              <a:avLst/>
              <a:gdLst/>
              <a:ahLst/>
              <a:rect l="l" t="t" r="r" b="b"/>
              <a:pathLst>
                <a:path w="12634" h="6113">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style>
            <a:lnRef idx="0"/>
            <a:fillRef idx="0"/>
            <a:effectRef idx="0"/>
            <a:fontRef idx="minor"/>
          </p:style>
        </p:sp>
        <p:sp>
          <p:nvSpPr>
            <p:cNvPr id="6375" name="CustomShape 318"/>
            <p:cNvSpPr/>
            <p:nvPr/>
          </p:nvSpPr>
          <p:spPr>
            <a:xfrm>
              <a:off x="2385720" y="3096360"/>
              <a:ext cx="128880" cy="113400"/>
            </a:xfrm>
            <a:custGeom>
              <a:avLst/>
              <a:gdLst/>
              <a:ahLst/>
              <a:rect l="l" t="t" r="r" b="b"/>
              <a:pathLst>
                <a:path w="4695" h="4128">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style>
            <a:lnRef idx="0"/>
            <a:fillRef idx="0"/>
            <a:effectRef idx="0"/>
            <a:fontRef idx="minor"/>
          </p:style>
        </p:sp>
      </p:grpSp>
      <p:grpSp>
        <p:nvGrpSpPr>
          <p:cNvPr id="6376" name="Group 319"/>
          <p:cNvGrpSpPr/>
          <p:nvPr/>
        </p:nvGrpSpPr>
        <p:grpSpPr>
          <a:xfrm>
            <a:off x="2301480" y="3464640"/>
            <a:ext cx="297000" cy="348840"/>
            <a:chOff x="2301480" y="3464640"/>
            <a:chExt cx="297000" cy="348840"/>
          </a:xfrm>
        </p:grpSpPr>
        <p:sp>
          <p:nvSpPr>
            <p:cNvPr id="6377" name="CustomShape 320"/>
            <p:cNvSpPr/>
            <p:nvPr/>
          </p:nvSpPr>
          <p:spPr>
            <a:xfrm>
              <a:off x="2301480" y="3668400"/>
              <a:ext cx="297000" cy="99360"/>
            </a:xfrm>
            <a:custGeom>
              <a:avLst/>
              <a:gdLst/>
              <a:ahLst/>
              <a:rect l="l" t="t" r="r" b="b"/>
              <a:pathLst>
                <a:path w="10807" h="3624">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style>
            <a:lnRef idx="0"/>
            <a:fillRef idx="0"/>
            <a:effectRef idx="0"/>
            <a:fontRef idx="minor"/>
          </p:style>
        </p:sp>
        <p:sp>
          <p:nvSpPr>
            <p:cNvPr id="6378" name="CustomShape 321"/>
            <p:cNvSpPr/>
            <p:nvPr/>
          </p:nvSpPr>
          <p:spPr>
            <a:xfrm>
              <a:off x="2325960" y="3790440"/>
              <a:ext cx="250200" cy="23040"/>
            </a:xfrm>
            <a:custGeom>
              <a:avLst/>
              <a:gdLst/>
              <a:ahLst/>
              <a:rect l="l" t="t" r="r" b="b"/>
              <a:pathLst>
                <a:path w="9106" h="852">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style>
            <a:lnRef idx="0"/>
            <a:fillRef idx="0"/>
            <a:effectRef idx="0"/>
            <a:fontRef idx="minor"/>
          </p:style>
        </p:sp>
        <p:sp>
          <p:nvSpPr>
            <p:cNvPr id="6379" name="CustomShape 322"/>
            <p:cNvSpPr/>
            <p:nvPr/>
          </p:nvSpPr>
          <p:spPr>
            <a:xfrm>
              <a:off x="2369880" y="3464640"/>
              <a:ext cx="159120" cy="181800"/>
            </a:xfrm>
            <a:custGeom>
              <a:avLst/>
              <a:gdLst/>
              <a:ahLst/>
              <a:rect l="l" t="t" r="r" b="b"/>
              <a:pathLst>
                <a:path w="5797" h="661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style>
            <a:lnRef idx="0"/>
            <a:fillRef idx="0"/>
            <a:effectRef idx="0"/>
            <a:fontRef idx="minor"/>
          </p:style>
        </p:sp>
      </p:grpSp>
      <p:grpSp>
        <p:nvGrpSpPr>
          <p:cNvPr id="6380" name="Group 323"/>
          <p:cNvGrpSpPr/>
          <p:nvPr/>
        </p:nvGrpSpPr>
        <p:grpSpPr>
          <a:xfrm>
            <a:off x="2324520" y="3872520"/>
            <a:ext cx="251280" cy="349200"/>
            <a:chOff x="2324520" y="3872520"/>
            <a:chExt cx="251280" cy="349200"/>
          </a:xfrm>
        </p:grpSpPr>
        <p:sp>
          <p:nvSpPr>
            <p:cNvPr id="6381" name="CustomShape 324"/>
            <p:cNvSpPr/>
            <p:nvPr/>
          </p:nvSpPr>
          <p:spPr>
            <a:xfrm>
              <a:off x="2399040" y="4131000"/>
              <a:ext cx="102960" cy="44640"/>
            </a:xfrm>
            <a:custGeom>
              <a:avLst/>
              <a:gdLst/>
              <a:ahLst/>
              <a:rect l="l" t="t" r="r" b="b"/>
              <a:pathLst>
                <a:path w="3750" h="1639">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style>
            <a:lnRef idx="0"/>
            <a:fillRef idx="0"/>
            <a:effectRef idx="0"/>
            <a:fontRef idx="minor"/>
          </p:style>
        </p:sp>
        <p:sp>
          <p:nvSpPr>
            <p:cNvPr id="6382" name="CustomShape 325"/>
            <p:cNvSpPr/>
            <p:nvPr/>
          </p:nvSpPr>
          <p:spPr>
            <a:xfrm>
              <a:off x="2347920" y="3918600"/>
              <a:ext cx="204120" cy="258120"/>
            </a:xfrm>
            <a:custGeom>
              <a:avLst/>
              <a:gdLst/>
              <a:ahLst/>
              <a:rect l="l" t="t" r="r" b="b"/>
              <a:pathLst>
                <a:path w="7436" h="9389">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style>
            <a:lnRef idx="0"/>
            <a:fillRef idx="0"/>
            <a:effectRef idx="0"/>
            <a:fontRef idx="minor"/>
          </p:style>
        </p:sp>
        <p:sp>
          <p:nvSpPr>
            <p:cNvPr id="6383" name="CustomShape 326"/>
            <p:cNvSpPr/>
            <p:nvPr/>
          </p:nvSpPr>
          <p:spPr>
            <a:xfrm>
              <a:off x="2324520" y="4198680"/>
              <a:ext cx="251280" cy="23040"/>
            </a:xfrm>
            <a:custGeom>
              <a:avLst/>
              <a:gdLst/>
              <a:ahLst/>
              <a:rect l="l" t="t" r="r" b="b"/>
              <a:pathLst>
                <a:path w="9138" h="852">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style>
            <a:lnRef idx="0"/>
            <a:fillRef idx="0"/>
            <a:effectRef idx="0"/>
            <a:fontRef idx="minor"/>
          </p:style>
        </p:sp>
        <p:sp>
          <p:nvSpPr>
            <p:cNvPr id="6384" name="CustomShape 327"/>
            <p:cNvSpPr/>
            <p:nvPr/>
          </p:nvSpPr>
          <p:spPr>
            <a:xfrm>
              <a:off x="2324520" y="3872520"/>
              <a:ext cx="249480" cy="22320"/>
            </a:xfrm>
            <a:custGeom>
              <a:avLst/>
              <a:gdLst/>
              <a:ahLst/>
              <a:rect l="l" t="t" r="r" b="b"/>
              <a:pathLst>
                <a:path w="9075" h="82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style>
            <a:lnRef idx="0"/>
            <a:fillRef idx="0"/>
            <a:effectRef idx="0"/>
            <a:fontRef idx="minor"/>
          </p:style>
        </p:sp>
      </p:grpSp>
      <p:grpSp>
        <p:nvGrpSpPr>
          <p:cNvPr id="6385" name="Group 328"/>
          <p:cNvGrpSpPr/>
          <p:nvPr/>
        </p:nvGrpSpPr>
        <p:grpSpPr>
          <a:xfrm>
            <a:off x="4392360" y="3043440"/>
            <a:ext cx="342000" cy="348480"/>
            <a:chOff x="4392360" y="3043440"/>
            <a:chExt cx="342000" cy="348480"/>
          </a:xfrm>
        </p:grpSpPr>
        <p:sp>
          <p:nvSpPr>
            <p:cNvPr id="6386" name="CustomShape 329"/>
            <p:cNvSpPr/>
            <p:nvPr/>
          </p:nvSpPr>
          <p:spPr>
            <a:xfrm>
              <a:off x="4461840" y="3346920"/>
              <a:ext cx="204120" cy="45000"/>
            </a:xfrm>
            <a:custGeom>
              <a:avLst/>
              <a:gdLst/>
              <a:ahLst/>
              <a:rect l="l" t="t" r="r" b="b"/>
              <a:pathLst>
                <a:path w="7435" h="1643">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style>
            <a:lnRef idx="0"/>
            <a:fillRef idx="0"/>
            <a:effectRef idx="0"/>
            <a:fontRef idx="minor"/>
          </p:style>
        </p:sp>
        <p:sp>
          <p:nvSpPr>
            <p:cNvPr id="6387" name="CustomShape 330"/>
            <p:cNvSpPr/>
            <p:nvPr/>
          </p:nvSpPr>
          <p:spPr>
            <a:xfrm>
              <a:off x="4392360" y="3043440"/>
              <a:ext cx="342000" cy="279720"/>
            </a:xfrm>
            <a:custGeom>
              <a:avLst/>
              <a:gdLst/>
              <a:ahLst/>
              <a:rect l="l" t="t" r="r" b="b"/>
              <a:pathLst>
                <a:path w="12445" h="10177">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style>
            <a:lnRef idx="0"/>
            <a:fillRef idx="0"/>
            <a:effectRef idx="0"/>
            <a:fontRef idx="minor"/>
          </p:style>
        </p:sp>
      </p:grpSp>
      <p:grpSp>
        <p:nvGrpSpPr>
          <p:cNvPr id="6388" name="Group 331"/>
          <p:cNvGrpSpPr/>
          <p:nvPr/>
        </p:nvGrpSpPr>
        <p:grpSpPr>
          <a:xfrm>
            <a:off x="4388400" y="3464640"/>
            <a:ext cx="349920" cy="348840"/>
            <a:chOff x="4388400" y="3464640"/>
            <a:chExt cx="349920" cy="348840"/>
          </a:xfrm>
        </p:grpSpPr>
        <p:sp>
          <p:nvSpPr>
            <p:cNvPr id="6389" name="CustomShape 332"/>
            <p:cNvSpPr/>
            <p:nvPr/>
          </p:nvSpPr>
          <p:spPr>
            <a:xfrm>
              <a:off x="4566240" y="3464640"/>
              <a:ext cx="69840" cy="75600"/>
            </a:xfrm>
            <a:custGeom>
              <a:avLst/>
              <a:gdLst/>
              <a:ahLst/>
              <a:rect l="l" t="t" r="r" b="b"/>
              <a:pathLst>
                <a:path w="2553" h="2766">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style>
            <a:lnRef idx="0"/>
            <a:fillRef idx="0"/>
            <a:effectRef idx="0"/>
            <a:fontRef idx="minor"/>
          </p:style>
        </p:sp>
        <p:sp>
          <p:nvSpPr>
            <p:cNvPr id="6390" name="CustomShape 333"/>
            <p:cNvSpPr/>
            <p:nvPr/>
          </p:nvSpPr>
          <p:spPr>
            <a:xfrm>
              <a:off x="4388400" y="3510360"/>
              <a:ext cx="349920" cy="303120"/>
            </a:xfrm>
            <a:custGeom>
              <a:avLst/>
              <a:gdLst/>
              <a:ahLst/>
              <a:rect l="l" t="t" r="r" b="b"/>
              <a:pathLst>
                <a:path w="12728" h="110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style>
            <a:lnRef idx="0"/>
            <a:fillRef idx="0"/>
            <a:effectRef idx="0"/>
            <a:fontRef idx="minor"/>
          </p:style>
        </p:sp>
      </p:grpSp>
      <p:grpSp>
        <p:nvGrpSpPr>
          <p:cNvPr id="6391" name="Group 334"/>
          <p:cNvGrpSpPr/>
          <p:nvPr/>
        </p:nvGrpSpPr>
        <p:grpSpPr>
          <a:xfrm>
            <a:off x="4388400" y="3872880"/>
            <a:ext cx="349920" cy="348480"/>
            <a:chOff x="4388400" y="3872880"/>
            <a:chExt cx="349920" cy="348480"/>
          </a:xfrm>
        </p:grpSpPr>
        <p:sp>
          <p:nvSpPr>
            <p:cNvPr id="6392" name="CustomShape 335"/>
            <p:cNvSpPr/>
            <p:nvPr/>
          </p:nvSpPr>
          <p:spPr>
            <a:xfrm>
              <a:off x="4388400" y="4199040"/>
              <a:ext cx="349920" cy="22320"/>
            </a:xfrm>
            <a:custGeom>
              <a:avLst/>
              <a:gdLst/>
              <a:ahLst/>
              <a:rect l="l" t="t" r="r" b="b"/>
              <a:pathLst>
                <a:path w="12729" h="82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style>
            <a:lnRef idx="0"/>
            <a:fillRef idx="0"/>
            <a:effectRef idx="0"/>
            <a:fontRef idx="minor"/>
          </p:style>
        </p:sp>
        <p:sp>
          <p:nvSpPr>
            <p:cNvPr id="6393" name="CustomShape 336"/>
            <p:cNvSpPr/>
            <p:nvPr/>
          </p:nvSpPr>
          <p:spPr>
            <a:xfrm>
              <a:off x="4388400" y="4062240"/>
              <a:ext cx="92520" cy="114120"/>
            </a:xfrm>
            <a:custGeom>
              <a:avLst/>
              <a:gdLst/>
              <a:ahLst/>
              <a:rect l="l" t="t" r="r" b="b"/>
              <a:pathLst>
                <a:path w="3372" h="416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style>
            <a:lnRef idx="0"/>
            <a:fillRef idx="0"/>
            <a:effectRef idx="0"/>
            <a:fontRef idx="minor"/>
          </p:style>
        </p:sp>
        <p:sp>
          <p:nvSpPr>
            <p:cNvPr id="6394" name="CustomShape 337"/>
            <p:cNvSpPr/>
            <p:nvPr/>
          </p:nvSpPr>
          <p:spPr>
            <a:xfrm>
              <a:off x="4518720" y="3872880"/>
              <a:ext cx="90720" cy="303120"/>
            </a:xfrm>
            <a:custGeom>
              <a:avLst/>
              <a:gdLst/>
              <a:ahLst/>
              <a:rect l="l" t="t" r="r" b="b"/>
              <a:pathLst>
                <a:path w="3309" h="11028">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style>
            <a:lnRef idx="0"/>
            <a:fillRef idx="0"/>
            <a:effectRef idx="0"/>
            <a:fontRef idx="minor"/>
          </p:style>
        </p:sp>
        <p:sp>
          <p:nvSpPr>
            <p:cNvPr id="6395" name="CustomShape 338"/>
            <p:cNvSpPr/>
            <p:nvPr/>
          </p:nvSpPr>
          <p:spPr>
            <a:xfrm>
              <a:off x="4647600" y="3971160"/>
              <a:ext cx="90720" cy="205200"/>
            </a:xfrm>
            <a:custGeom>
              <a:avLst/>
              <a:gdLst/>
              <a:ahLst/>
              <a:rect l="l" t="t" r="r" b="b"/>
              <a:pathLst>
                <a:path w="3309" h="7468">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style>
            <a:lnRef idx="0"/>
            <a:fillRef idx="0"/>
            <a:effectRef idx="0"/>
            <a:fontRef idx="minor"/>
          </p:style>
        </p:sp>
      </p:grpSp>
      <p:grpSp>
        <p:nvGrpSpPr>
          <p:cNvPr id="6396" name="Group 339"/>
          <p:cNvGrpSpPr/>
          <p:nvPr/>
        </p:nvGrpSpPr>
        <p:grpSpPr>
          <a:xfrm>
            <a:off x="6499440" y="3043080"/>
            <a:ext cx="349920" cy="349200"/>
            <a:chOff x="6499440" y="3043080"/>
            <a:chExt cx="349920" cy="349200"/>
          </a:xfrm>
        </p:grpSpPr>
        <p:sp>
          <p:nvSpPr>
            <p:cNvPr id="6397" name="CustomShape 340"/>
            <p:cNvSpPr/>
            <p:nvPr/>
          </p:nvSpPr>
          <p:spPr>
            <a:xfrm>
              <a:off x="6538320" y="3043080"/>
              <a:ext cx="56160" cy="113760"/>
            </a:xfrm>
            <a:custGeom>
              <a:avLst/>
              <a:gdLst/>
              <a:ahLst/>
              <a:rect l="l" t="t" r="r" b="b"/>
              <a:pathLst>
                <a:path w="2049" h="4143">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style>
            <a:lnRef idx="0"/>
            <a:fillRef idx="0"/>
            <a:effectRef idx="0"/>
            <a:fontRef idx="minor"/>
          </p:style>
        </p:sp>
        <p:sp>
          <p:nvSpPr>
            <p:cNvPr id="6398" name="CustomShape 341"/>
            <p:cNvSpPr/>
            <p:nvPr/>
          </p:nvSpPr>
          <p:spPr>
            <a:xfrm>
              <a:off x="6606720" y="3043080"/>
              <a:ext cx="56160" cy="113760"/>
            </a:xfrm>
            <a:custGeom>
              <a:avLst/>
              <a:gdLst/>
              <a:ahLst/>
              <a:rect l="l" t="t" r="r" b="b"/>
              <a:pathLst>
                <a:path w="2049" h="4143">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style>
            <a:lnRef idx="0"/>
            <a:fillRef idx="0"/>
            <a:effectRef idx="0"/>
            <a:fontRef idx="minor"/>
          </p:style>
        </p:sp>
        <p:sp>
          <p:nvSpPr>
            <p:cNvPr id="6399" name="CustomShape 342"/>
            <p:cNvSpPr/>
            <p:nvPr/>
          </p:nvSpPr>
          <p:spPr>
            <a:xfrm>
              <a:off x="6675480" y="3043080"/>
              <a:ext cx="56160" cy="113760"/>
            </a:xfrm>
            <a:custGeom>
              <a:avLst/>
              <a:gdLst/>
              <a:ahLst/>
              <a:rect l="l" t="t" r="r" b="b"/>
              <a:pathLst>
                <a:path w="2049" h="4143">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style>
            <a:lnRef idx="0"/>
            <a:fillRef idx="0"/>
            <a:effectRef idx="0"/>
            <a:fontRef idx="minor"/>
          </p:style>
        </p:sp>
        <p:sp>
          <p:nvSpPr>
            <p:cNvPr id="6400" name="CustomShape 343"/>
            <p:cNvSpPr/>
            <p:nvPr/>
          </p:nvSpPr>
          <p:spPr>
            <a:xfrm>
              <a:off x="6499440" y="3165480"/>
              <a:ext cx="349920" cy="226800"/>
            </a:xfrm>
            <a:custGeom>
              <a:avLst/>
              <a:gdLst/>
              <a:ahLst/>
              <a:rect l="l" t="t" r="r" b="b"/>
              <a:pathLst>
                <a:path w="12728" h="8255">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style>
            <a:lnRef idx="0"/>
            <a:fillRef idx="0"/>
            <a:effectRef idx="0"/>
            <a:fontRef idx="minor"/>
          </p:style>
        </p:sp>
      </p:grpSp>
      <p:grpSp>
        <p:nvGrpSpPr>
          <p:cNvPr id="6401" name="Group 344"/>
          <p:cNvGrpSpPr/>
          <p:nvPr/>
        </p:nvGrpSpPr>
        <p:grpSpPr>
          <a:xfrm>
            <a:off x="6500160" y="3465000"/>
            <a:ext cx="348120" cy="348120"/>
            <a:chOff x="6500160" y="3465000"/>
            <a:chExt cx="348120" cy="348120"/>
          </a:xfrm>
        </p:grpSpPr>
        <p:sp>
          <p:nvSpPr>
            <p:cNvPr id="6402" name="CustomShape 345"/>
            <p:cNvSpPr/>
            <p:nvPr/>
          </p:nvSpPr>
          <p:spPr>
            <a:xfrm>
              <a:off x="6540840" y="3465000"/>
              <a:ext cx="258840" cy="348120"/>
            </a:xfrm>
            <a:custGeom>
              <a:avLst/>
              <a:gdLst/>
              <a:ahLst/>
              <a:rect l="l" t="t" r="r" b="b"/>
              <a:pathLst>
                <a:path w="9421" h="12662">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style>
            <a:lnRef idx="0"/>
            <a:fillRef idx="0"/>
            <a:effectRef idx="0"/>
            <a:fontRef idx="minor"/>
          </p:style>
        </p:sp>
        <p:sp>
          <p:nvSpPr>
            <p:cNvPr id="6403" name="CustomShape 346"/>
            <p:cNvSpPr/>
            <p:nvPr/>
          </p:nvSpPr>
          <p:spPr>
            <a:xfrm>
              <a:off x="6500160" y="3587040"/>
              <a:ext cx="37800" cy="22320"/>
            </a:xfrm>
            <a:custGeom>
              <a:avLst/>
              <a:gdLst/>
              <a:ahLst/>
              <a:rect l="l" t="t" r="r" b="b"/>
              <a:pathLst>
                <a:path w="1387" h="82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style>
            <a:lnRef idx="0"/>
            <a:fillRef idx="0"/>
            <a:effectRef idx="0"/>
            <a:fontRef idx="minor"/>
          </p:style>
        </p:sp>
        <p:sp>
          <p:nvSpPr>
            <p:cNvPr id="6404" name="CustomShape 347"/>
            <p:cNvSpPr/>
            <p:nvPr/>
          </p:nvSpPr>
          <p:spPr>
            <a:xfrm>
              <a:off x="6809760" y="3587040"/>
              <a:ext cx="38520" cy="22320"/>
            </a:xfrm>
            <a:custGeom>
              <a:avLst/>
              <a:gdLst/>
              <a:ahLst/>
              <a:rect l="l" t="t" r="r" b="b"/>
              <a:pathLst>
                <a:path w="1419" h="82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style>
            <a:lnRef idx="0"/>
            <a:fillRef idx="0"/>
            <a:effectRef idx="0"/>
            <a:fontRef idx="minor"/>
          </p:style>
        </p:sp>
        <p:sp>
          <p:nvSpPr>
            <p:cNvPr id="6405" name="CustomShape 348"/>
            <p:cNvSpPr/>
            <p:nvPr/>
          </p:nvSpPr>
          <p:spPr>
            <a:xfrm>
              <a:off x="6546960" y="3691440"/>
              <a:ext cx="35280" cy="33120"/>
            </a:xfrm>
            <a:custGeom>
              <a:avLst/>
              <a:gdLst/>
              <a:ahLst/>
              <a:rect l="l" t="t" r="r" b="b"/>
              <a:pathLst>
                <a:path w="1293" h="1214">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style>
            <a:lnRef idx="0"/>
            <a:fillRef idx="0"/>
            <a:effectRef idx="0"/>
            <a:fontRef idx="minor"/>
          </p:style>
        </p:sp>
        <p:sp>
          <p:nvSpPr>
            <p:cNvPr id="6406" name="CustomShape 349"/>
            <p:cNvSpPr/>
            <p:nvPr/>
          </p:nvSpPr>
          <p:spPr>
            <a:xfrm>
              <a:off x="6767280" y="3471120"/>
              <a:ext cx="35280" cy="33120"/>
            </a:xfrm>
            <a:custGeom>
              <a:avLst/>
              <a:gdLst/>
              <a:ahLst/>
              <a:rect l="l" t="t" r="r" b="b"/>
              <a:pathLst>
                <a:path w="1292" h="1214">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style>
            <a:lnRef idx="0"/>
            <a:fillRef idx="0"/>
            <a:effectRef idx="0"/>
            <a:fontRef idx="minor"/>
          </p:style>
        </p:sp>
        <p:sp>
          <p:nvSpPr>
            <p:cNvPr id="6407" name="CustomShape 350"/>
            <p:cNvSpPr/>
            <p:nvPr/>
          </p:nvSpPr>
          <p:spPr>
            <a:xfrm>
              <a:off x="6767280" y="3691440"/>
              <a:ext cx="35280" cy="33120"/>
            </a:xfrm>
            <a:custGeom>
              <a:avLst/>
              <a:gdLst/>
              <a:ahLst/>
              <a:rect l="l" t="t" r="r" b="b"/>
              <a:pathLst>
                <a:path w="1292" h="1214">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style>
            <a:lnRef idx="0"/>
            <a:fillRef idx="0"/>
            <a:effectRef idx="0"/>
            <a:fontRef idx="minor"/>
          </p:style>
        </p:sp>
        <p:sp>
          <p:nvSpPr>
            <p:cNvPr id="6408" name="CustomShape 351"/>
            <p:cNvSpPr/>
            <p:nvPr/>
          </p:nvSpPr>
          <p:spPr>
            <a:xfrm>
              <a:off x="6546960" y="3471120"/>
              <a:ext cx="35280" cy="33120"/>
            </a:xfrm>
            <a:custGeom>
              <a:avLst/>
              <a:gdLst/>
              <a:ahLst/>
              <a:rect l="l" t="t" r="r" b="b"/>
              <a:pathLst>
                <a:path w="1293" h="1214">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style>
            <a:lnRef idx="0"/>
            <a:fillRef idx="0"/>
            <a:effectRef idx="0"/>
            <a:fontRef idx="minor"/>
          </p:style>
        </p:sp>
      </p:grpSp>
      <p:grpSp>
        <p:nvGrpSpPr>
          <p:cNvPr id="6409" name="Group 352"/>
          <p:cNvGrpSpPr/>
          <p:nvPr/>
        </p:nvGrpSpPr>
        <p:grpSpPr>
          <a:xfrm>
            <a:off x="6526800" y="3873600"/>
            <a:ext cx="295200" cy="347400"/>
            <a:chOff x="6526800" y="3873600"/>
            <a:chExt cx="295200" cy="347400"/>
          </a:xfrm>
        </p:grpSpPr>
        <p:sp>
          <p:nvSpPr>
            <p:cNvPr id="6410" name="CustomShape 353"/>
            <p:cNvSpPr/>
            <p:nvPr/>
          </p:nvSpPr>
          <p:spPr>
            <a:xfrm>
              <a:off x="6537960" y="4062600"/>
              <a:ext cx="69120" cy="158400"/>
            </a:xfrm>
            <a:custGeom>
              <a:avLst/>
              <a:gdLst/>
              <a:ahLst/>
              <a:rect l="l" t="t" r="r" b="b"/>
              <a:pathLst>
                <a:path w="2521" h="5767">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style>
            <a:lnRef idx="0"/>
            <a:fillRef idx="0"/>
            <a:effectRef idx="0"/>
            <a:fontRef idx="minor"/>
          </p:style>
        </p:sp>
        <p:sp>
          <p:nvSpPr>
            <p:cNvPr id="6411" name="CustomShape 354"/>
            <p:cNvSpPr/>
            <p:nvPr/>
          </p:nvSpPr>
          <p:spPr>
            <a:xfrm>
              <a:off x="6526800" y="3873600"/>
              <a:ext cx="295200" cy="347400"/>
            </a:xfrm>
            <a:custGeom>
              <a:avLst/>
              <a:gdLst/>
              <a:ahLst/>
              <a:rect l="l" t="t" r="r" b="b"/>
              <a:pathLst>
                <a:path w="10744" h="12635">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style>
            <a:lnRef idx="0"/>
            <a:fillRef idx="0"/>
            <a:effectRef idx="0"/>
            <a:fontRef idx="minor"/>
          </p:style>
        </p:sp>
      </p:grpSp>
      <p:sp>
        <p:nvSpPr>
          <p:cNvPr id="6412" name="CustomShape 355"/>
          <p:cNvSpPr/>
          <p:nvPr/>
        </p:nvSpPr>
        <p:spPr>
          <a:xfrm>
            <a:off x="7766280" y="3043080"/>
            <a:ext cx="348120" cy="349200"/>
          </a:xfrm>
          <a:custGeom>
            <a:avLst/>
            <a:gdLst/>
            <a:ahLst/>
            <a:rect l="l" t="t" r="r" b="b"/>
            <a:pathLst>
              <a:path w="12665" h="12698">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style>
          <a:lnRef idx="0"/>
          <a:fillRef idx="0"/>
          <a:effectRef idx="0"/>
          <a:fontRef idx="minor"/>
        </p:style>
      </p:sp>
      <p:grpSp>
        <p:nvGrpSpPr>
          <p:cNvPr id="6413" name="Group 356"/>
          <p:cNvGrpSpPr/>
          <p:nvPr/>
        </p:nvGrpSpPr>
        <p:grpSpPr>
          <a:xfrm>
            <a:off x="2700360" y="3043440"/>
            <a:ext cx="349920" cy="348120"/>
            <a:chOff x="2700360" y="3043440"/>
            <a:chExt cx="349920" cy="348120"/>
          </a:xfrm>
        </p:grpSpPr>
        <p:sp>
          <p:nvSpPr>
            <p:cNvPr id="6414" name="CustomShape 357"/>
            <p:cNvSpPr/>
            <p:nvPr/>
          </p:nvSpPr>
          <p:spPr>
            <a:xfrm>
              <a:off x="2901600" y="3112920"/>
              <a:ext cx="44640" cy="44640"/>
            </a:xfrm>
            <a:custGeom>
              <a:avLst/>
              <a:gdLst/>
              <a:ahLst/>
              <a:rect l="l" t="t" r="r" b="b"/>
              <a:pathLst>
                <a:path w="1639" h="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style>
            <a:lnRef idx="0"/>
            <a:fillRef idx="0"/>
            <a:effectRef idx="0"/>
            <a:fontRef idx="minor"/>
          </p:style>
        </p:sp>
        <p:sp>
          <p:nvSpPr>
            <p:cNvPr id="6415" name="CustomShape 358"/>
            <p:cNvSpPr/>
            <p:nvPr/>
          </p:nvSpPr>
          <p:spPr>
            <a:xfrm>
              <a:off x="2880000" y="3181320"/>
              <a:ext cx="87120" cy="32760"/>
            </a:xfrm>
            <a:custGeom>
              <a:avLst/>
              <a:gdLst/>
              <a:ahLst/>
              <a:rect l="l" t="t" r="r" b="b"/>
              <a:pathLst>
                <a:path w="3183" h="1198">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style>
            <a:lnRef idx="0"/>
            <a:fillRef idx="0"/>
            <a:effectRef idx="0"/>
            <a:fontRef idx="minor"/>
          </p:style>
        </p:sp>
        <p:sp>
          <p:nvSpPr>
            <p:cNvPr id="6416" name="CustomShape 359"/>
            <p:cNvSpPr/>
            <p:nvPr/>
          </p:nvSpPr>
          <p:spPr>
            <a:xfrm>
              <a:off x="2768040" y="3043440"/>
              <a:ext cx="282240" cy="282240"/>
            </a:xfrm>
            <a:custGeom>
              <a:avLst/>
              <a:gdLst/>
              <a:ahLst/>
              <a:rect l="l" t="t" r="r" b="b"/>
              <a:pathLst>
                <a:path w="10271" h="10264">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style>
            <a:lnRef idx="0"/>
            <a:fillRef idx="0"/>
            <a:effectRef idx="0"/>
            <a:fontRef idx="minor"/>
          </p:style>
        </p:sp>
        <p:sp>
          <p:nvSpPr>
            <p:cNvPr id="6417" name="CustomShape 360"/>
            <p:cNvSpPr/>
            <p:nvPr/>
          </p:nvSpPr>
          <p:spPr>
            <a:xfrm>
              <a:off x="2700360" y="3281040"/>
              <a:ext cx="112320" cy="110520"/>
            </a:xfrm>
            <a:custGeom>
              <a:avLst/>
              <a:gdLst/>
              <a:ahLst/>
              <a:rect l="l" t="t" r="r" b="b"/>
              <a:pathLst>
                <a:path w="4097" h="4033">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style>
            <a:lnRef idx="0"/>
            <a:fillRef idx="0"/>
            <a:effectRef idx="0"/>
            <a:fontRef idx="minor"/>
          </p:style>
        </p:sp>
      </p:grpSp>
      <p:sp>
        <p:nvSpPr>
          <p:cNvPr id="6418" name="CustomShape 361"/>
          <p:cNvSpPr/>
          <p:nvPr/>
        </p:nvSpPr>
        <p:spPr>
          <a:xfrm>
            <a:off x="2697480" y="3464280"/>
            <a:ext cx="351720" cy="349560"/>
          </a:xfrm>
          <a:custGeom>
            <a:avLst/>
            <a:gdLst/>
            <a:ahLst/>
            <a:rect l="l" t="t" r="r" b="b"/>
            <a:pathLst>
              <a:path w="12792" h="12713">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style>
          <a:lnRef idx="0"/>
          <a:fillRef idx="0"/>
          <a:effectRef idx="0"/>
          <a:fontRef idx="minor"/>
        </p:style>
      </p:sp>
      <p:grpSp>
        <p:nvGrpSpPr>
          <p:cNvPr id="6419" name="Group 362"/>
          <p:cNvGrpSpPr/>
          <p:nvPr/>
        </p:nvGrpSpPr>
        <p:grpSpPr>
          <a:xfrm>
            <a:off x="2699280" y="3872520"/>
            <a:ext cx="352800" cy="349200"/>
            <a:chOff x="2699280" y="3872520"/>
            <a:chExt cx="352800" cy="349200"/>
          </a:xfrm>
        </p:grpSpPr>
        <p:sp>
          <p:nvSpPr>
            <p:cNvPr id="6420" name="CustomShape 363"/>
            <p:cNvSpPr/>
            <p:nvPr/>
          </p:nvSpPr>
          <p:spPr>
            <a:xfrm>
              <a:off x="2792160" y="3872520"/>
              <a:ext cx="259920" cy="253440"/>
            </a:xfrm>
            <a:custGeom>
              <a:avLst/>
              <a:gdLst/>
              <a:ahLst/>
              <a:rect l="l" t="t" r="r" b="b"/>
              <a:pathLst>
                <a:path w="9452" h="9217">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style>
            <a:lnRef idx="0"/>
            <a:fillRef idx="0"/>
            <a:effectRef idx="0"/>
            <a:fontRef idx="minor"/>
          </p:style>
        </p:sp>
        <p:sp>
          <p:nvSpPr>
            <p:cNvPr id="6421" name="CustomShape 364"/>
            <p:cNvSpPr/>
            <p:nvPr/>
          </p:nvSpPr>
          <p:spPr>
            <a:xfrm>
              <a:off x="2699280" y="4026960"/>
              <a:ext cx="194760" cy="194760"/>
            </a:xfrm>
            <a:custGeom>
              <a:avLst/>
              <a:gdLst/>
              <a:ahLst/>
              <a:rect l="l" t="t" r="r" b="b"/>
              <a:pathLst>
                <a:path w="7090" h="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style>
            <a:lnRef idx="0"/>
            <a:fillRef idx="0"/>
            <a:effectRef idx="0"/>
            <a:fontRef idx="minor"/>
          </p:style>
        </p:sp>
        <p:sp>
          <p:nvSpPr>
            <p:cNvPr id="6422" name="CustomShape 365"/>
            <p:cNvSpPr/>
            <p:nvPr/>
          </p:nvSpPr>
          <p:spPr>
            <a:xfrm>
              <a:off x="2844000" y="4153680"/>
              <a:ext cx="204120" cy="68040"/>
            </a:xfrm>
            <a:custGeom>
              <a:avLst/>
              <a:gdLst/>
              <a:ahLst/>
              <a:rect l="l" t="t" r="r" b="b"/>
              <a:pathLst>
                <a:path w="7436" h="249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style>
            <a:lnRef idx="0"/>
            <a:fillRef idx="0"/>
            <a:effectRef idx="0"/>
            <a:fontRef idx="minor"/>
          </p:style>
        </p:sp>
      </p:grpSp>
      <p:grpSp>
        <p:nvGrpSpPr>
          <p:cNvPr id="6423" name="Group 366"/>
          <p:cNvGrpSpPr/>
          <p:nvPr/>
        </p:nvGrpSpPr>
        <p:grpSpPr>
          <a:xfrm>
            <a:off x="4806360" y="3043080"/>
            <a:ext cx="348120" cy="349200"/>
            <a:chOff x="4806360" y="3043080"/>
            <a:chExt cx="348120" cy="349200"/>
          </a:xfrm>
        </p:grpSpPr>
        <p:sp>
          <p:nvSpPr>
            <p:cNvPr id="6424" name="CustomShape 367"/>
            <p:cNvSpPr/>
            <p:nvPr/>
          </p:nvSpPr>
          <p:spPr>
            <a:xfrm>
              <a:off x="4911840" y="3134160"/>
              <a:ext cx="136800" cy="56160"/>
            </a:xfrm>
            <a:custGeom>
              <a:avLst/>
              <a:gdLst/>
              <a:ahLst/>
              <a:rect l="l" t="t" r="r" b="b"/>
              <a:pathLst>
                <a:path w="4978" h="2049">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style>
            <a:lnRef idx="0"/>
            <a:fillRef idx="0"/>
            <a:effectRef idx="0"/>
            <a:fontRef idx="minor"/>
          </p:style>
        </p:sp>
        <p:sp>
          <p:nvSpPr>
            <p:cNvPr id="6425" name="CustomShape 368"/>
            <p:cNvSpPr/>
            <p:nvPr/>
          </p:nvSpPr>
          <p:spPr>
            <a:xfrm>
              <a:off x="4923360" y="3198600"/>
              <a:ext cx="114840" cy="67680"/>
            </a:xfrm>
            <a:custGeom>
              <a:avLst/>
              <a:gdLst/>
              <a:ahLst/>
              <a:rect l="l" t="t" r="r" b="b"/>
              <a:pathLst>
                <a:path w="4191" h="2474">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style>
            <a:lnRef idx="0"/>
            <a:fillRef idx="0"/>
            <a:effectRef idx="0"/>
            <a:fontRef idx="minor"/>
          </p:style>
        </p:sp>
        <p:sp>
          <p:nvSpPr>
            <p:cNvPr id="6426" name="CustomShape 369"/>
            <p:cNvSpPr/>
            <p:nvPr/>
          </p:nvSpPr>
          <p:spPr>
            <a:xfrm>
              <a:off x="4934520" y="3043080"/>
              <a:ext cx="90720" cy="90720"/>
            </a:xfrm>
            <a:custGeom>
              <a:avLst/>
              <a:gdLst/>
              <a:ahLst/>
              <a:rect l="l" t="t" r="r" b="b"/>
              <a:pathLst>
                <a:path w="3308" h="3309">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style>
            <a:lnRef idx="0"/>
            <a:fillRef idx="0"/>
            <a:effectRef idx="0"/>
            <a:fontRef idx="minor"/>
          </p:style>
        </p:sp>
        <p:sp>
          <p:nvSpPr>
            <p:cNvPr id="6427" name="CustomShape 370"/>
            <p:cNvSpPr/>
            <p:nvPr/>
          </p:nvSpPr>
          <p:spPr>
            <a:xfrm>
              <a:off x="5018760" y="3335400"/>
              <a:ext cx="135720" cy="56160"/>
            </a:xfrm>
            <a:custGeom>
              <a:avLst/>
              <a:gdLst/>
              <a:ahLst/>
              <a:rect l="l" t="t" r="r" b="b"/>
              <a:pathLst>
                <a:path w="4947" h="2048">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style>
            <a:lnRef idx="0"/>
            <a:fillRef idx="0"/>
            <a:effectRef idx="0"/>
            <a:fontRef idx="minor"/>
          </p:style>
        </p:sp>
        <p:sp>
          <p:nvSpPr>
            <p:cNvPr id="6428" name="CustomShape 371"/>
            <p:cNvSpPr/>
            <p:nvPr/>
          </p:nvSpPr>
          <p:spPr>
            <a:xfrm>
              <a:off x="5041080" y="3244320"/>
              <a:ext cx="90720" cy="90720"/>
            </a:xfrm>
            <a:custGeom>
              <a:avLst/>
              <a:gdLst/>
              <a:ahLst/>
              <a:rect l="l" t="t" r="r" b="b"/>
              <a:pathLst>
                <a:path w="3309" h="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style>
            <a:lnRef idx="0"/>
            <a:fillRef idx="0"/>
            <a:effectRef idx="0"/>
            <a:fontRef idx="minor"/>
          </p:style>
        </p:sp>
        <p:sp>
          <p:nvSpPr>
            <p:cNvPr id="6429" name="CustomShape 372"/>
            <p:cNvSpPr/>
            <p:nvPr/>
          </p:nvSpPr>
          <p:spPr>
            <a:xfrm>
              <a:off x="4806360" y="3336120"/>
              <a:ext cx="136800" cy="56160"/>
            </a:xfrm>
            <a:custGeom>
              <a:avLst/>
              <a:gdLst/>
              <a:ahLst/>
              <a:rect l="l" t="t" r="r" b="b"/>
              <a:pathLst>
                <a:path w="4978" h="2049">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style>
            <a:lnRef idx="0"/>
            <a:fillRef idx="0"/>
            <a:effectRef idx="0"/>
            <a:fontRef idx="minor"/>
          </p:style>
        </p:sp>
        <p:sp>
          <p:nvSpPr>
            <p:cNvPr id="6430" name="CustomShape 373"/>
            <p:cNvSpPr/>
            <p:nvPr/>
          </p:nvSpPr>
          <p:spPr>
            <a:xfrm>
              <a:off x="4828680" y="3244320"/>
              <a:ext cx="90720" cy="90720"/>
            </a:xfrm>
            <a:custGeom>
              <a:avLst/>
              <a:gdLst/>
              <a:ahLst/>
              <a:rect l="l" t="t" r="r" b="b"/>
              <a:pathLst>
                <a:path w="3309" h="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style>
            <a:lnRef idx="0"/>
            <a:fillRef idx="0"/>
            <a:effectRef idx="0"/>
            <a:fontRef idx="minor"/>
          </p:style>
        </p:sp>
      </p:grpSp>
      <p:grpSp>
        <p:nvGrpSpPr>
          <p:cNvPr id="6431" name="Group 374"/>
          <p:cNvGrpSpPr/>
          <p:nvPr/>
        </p:nvGrpSpPr>
        <p:grpSpPr>
          <a:xfrm>
            <a:off x="4806360" y="3464640"/>
            <a:ext cx="348120" cy="349200"/>
            <a:chOff x="4806360" y="3464640"/>
            <a:chExt cx="348120" cy="349200"/>
          </a:xfrm>
        </p:grpSpPr>
        <p:sp>
          <p:nvSpPr>
            <p:cNvPr id="6432" name="CustomShape 375"/>
            <p:cNvSpPr/>
            <p:nvPr/>
          </p:nvSpPr>
          <p:spPr>
            <a:xfrm>
              <a:off x="4806360" y="3464640"/>
              <a:ext cx="348120" cy="349200"/>
            </a:xfrm>
            <a:custGeom>
              <a:avLst/>
              <a:gdLst/>
              <a:ahLst/>
              <a:rect l="l" t="t" r="r" b="b"/>
              <a:pathLst>
                <a:path w="12666" h="12698">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style>
            <a:lnRef idx="0"/>
            <a:fillRef idx="0"/>
            <a:effectRef idx="0"/>
            <a:fontRef idx="minor"/>
          </p:style>
        </p:sp>
        <p:sp>
          <p:nvSpPr>
            <p:cNvPr id="6433" name="CustomShape 376"/>
            <p:cNvSpPr/>
            <p:nvPr/>
          </p:nvSpPr>
          <p:spPr>
            <a:xfrm>
              <a:off x="4854960" y="3563280"/>
              <a:ext cx="299520" cy="164520"/>
            </a:xfrm>
            <a:custGeom>
              <a:avLst/>
              <a:gdLst/>
              <a:ahLst/>
              <a:rect l="l" t="t" r="r" b="b"/>
              <a:pathLst>
                <a:path w="10901" h="5987">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style>
            <a:lnRef idx="0"/>
            <a:fillRef idx="0"/>
            <a:effectRef idx="0"/>
            <a:fontRef idx="minor"/>
          </p:style>
        </p:sp>
      </p:grpSp>
      <p:sp>
        <p:nvSpPr>
          <p:cNvPr id="6434" name="CustomShape 377"/>
          <p:cNvSpPr/>
          <p:nvPr/>
        </p:nvSpPr>
        <p:spPr>
          <a:xfrm>
            <a:off x="4804200" y="3872880"/>
            <a:ext cx="348120" cy="348480"/>
          </a:xfrm>
          <a:custGeom>
            <a:avLst/>
            <a:gdLst/>
            <a:ahLst/>
            <a:rect l="l" t="t" r="r" b="b"/>
            <a:pathLst>
              <a:path w="12666" h="12677">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style>
          <a:lnRef idx="0"/>
          <a:fillRef idx="0"/>
          <a:effectRef idx="0"/>
          <a:fontRef idx="minor"/>
        </p:style>
      </p:sp>
      <p:sp>
        <p:nvSpPr>
          <p:cNvPr id="6435" name="CustomShape 378"/>
          <p:cNvSpPr/>
          <p:nvPr/>
        </p:nvSpPr>
        <p:spPr>
          <a:xfrm>
            <a:off x="6919200" y="3052440"/>
            <a:ext cx="348120" cy="330480"/>
          </a:xfrm>
          <a:custGeom>
            <a:avLst/>
            <a:gdLst/>
            <a:ahLst/>
            <a:rect l="l" t="t" r="r" b="b"/>
            <a:pathLst>
              <a:path w="12666" h="1201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style>
          <a:lnRef idx="0"/>
          <a:fillRef idx="0"/>
          <a:effectRef idx="0"/>
          <a:fontRef idx="minor"/>
        </p:style>
      </p:sp>
      <p:sp>
        <p:nvSpPr>
          <p:cNvPr id="6436" name="CustomShape 379"/>
          <p:cNvSpPr/>
          <p:nvPr/>
        </p:nvSpPr>
        <p:spPr>
          <a:xfrm>
            <a:off x="6918480" y="3502800"/>
            <a:ext cx="349920" cy="272880"/>
          </a:xfrm>
          <a:custGeom>
            <a:avLst/>
            <a:gdLst/>
            <a:ahLst/>
            <a:rect l="l" t="t" r="r" b="b"/>
            <a:pathLst>
              <a:path w="12729" h="9925">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style>
          <a:lnRef idx="0"/>
          <a:fillRef idx="0"/>
          <a:effectRef idx="0"/>
          <a:fontRef idx="minor"/>
        </p:style>
      </p:sp>
      <p:grpSp>
        <p:nvGrpSpPr>
          <p:cNvPr id="6437" name="Group 380"/>
          <p:cNvGrpSpPr/>
          <p:nvPr/>
        </p:nvGrpSpPr>
        <p:grpSpPr>
          <a:xfrm>
            <a:off x="6919920" y="3873960"/>
            <a:ext cx="350640" cy="346320"/>
            <a:chOff x="6919920" y="3873960"/>
            <a:chExt cx="350640" cy="346320"/>
          </a:xfrm>
        </p:grpSpPr>
        <p:sp>
          <p:nvSpPr>
            <p:cNvPr id="6438" name="CustomShape 381"/>
            <p:cNvSpPr/>
            <p:nvPr/>
          </p:nvSpPr>
          <p:spPr>
            <a:xfrm>
              <a:off x="6919920" y="3873960"/>
              <a:ext cx="164520" cy="282240"/>
            </a:xfrm>
            <a:custGeom>
              <a:avLst/>
              <a:gdLst/>
              <a:ahLst/>
              <a:rect l="l" t="t" r="r" b="b"/>
              <a:pathLst>
                <a:path w="5987" h="10273">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style>
            <a:lnRef idx="0"/>
            <a:fillRef idx="0"/>
            <a:effectRef idx="0"/>
            <a:fontRef idx="minor"/>
          </p:style>
        </p:sp>
        <p:sp>
          <p:nvSpPr>
            <p:cNvPr id="6439" name="CustomShape 382"/>
            <p:cNvSpPr/>
            <p:nvPr/>
          </p:nvSpPr>
          <p:spPr>
            <a:xfrm>
              <a:off x="6984000" y="4115880"/>
              <a:ext cx="221760" cy="104400"/>
            </a:xfrm>
            <a:custGeom>
              <a:avLst/>
              <a:gdLst/>
              <a:ahLst/>
              <a:rect l="l" t="t" r="r" b="b"/>
              <a:pathLst>
                <a:path w="8066" h="3813">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style>
            <a:lnRef idx="0"/>
            <a:fillRef idx="0"/>
            <a:effectRef idx="0"/>
            <a:fontRef idx="minor"/>
          </p:style>
        </p:sp>
        <p:sp>
          <p:nvSpPr>
            <p:cNvPr id="6440" name="CustomShape 383"/>
            <p:cNvSpPr/>
            <p:nvPr/>
          </p:nvSpPr>
          <p:spPr>
            <a:xfrm>
              <a:off x="7106040" y="3873960"/>
              <a:ext cx="164520" cy="281880"/>
            </a:xfrm>
            <a:custGeom>
              <a:avLst/>
              <a:gdLst/>
              <a:ahLst/>
              <a:rect l="l" t="t" r="r" b="b"/>
              <a:pathLst>
                <a:path w="5987" h="10261">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style>
            <a:lnRef idx="0"/>
            <a:fillRef idx="0"/>
            <a:effectRef idx="0"/>
            <a:fontRef idx="minor"/>
          </p:style>
        </p:sp>
        <p:sp>
          <p:nvSpPr>
            <p:cNvPr id="6441" name="CustomShape 384"/>
            <p:cNvSpPr/>
            <p:nvPr/>
          </p:nvSpPr>
          <p:spPr>
            <a:xfrm>
              <a:off x="7059240" y="3967560"/>
              <a:ext cx="69120" cy="159120"/>
            </a:xfrm>
            <a:custGeom>
              <a:avLst/>
              <a:gdLst/>
              <a:ahLst/>
              <a:rect l="l" t="t" r="r" b="b"/>
              <a:pathLst>
                <a:path w="2521" h="5798">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style>
            <a:lnRef idx="0"/>
            <a:fillRef idx="0"/>
            <a:effectRef idx="0"/>
            <a:fontRef idx="minor"/>
          </p:style>
        </p:sp>
      </p:grpSp>
      <p:grpSp>
        <p:nvGrpSpPr>
          <p:cNvPr id="6442" name="Group 385"/>
          <p:cNvGrpSpPr/>
          <p:nvPr/>
        </p:nvGrpSpPr>
        <p:grpSpPr>
          <a:xfrm>
            <a:off x="7768080" y="3465360"/>
            <a:ext cx="348120" cy="347400"/>
            <a:chOff x="7768080" y="3465360"/>
            <a:chExt cx="348120" cy="347400"/>
          </a:xfrm>
        </p:grpSpPr>
        <p:sp>
          <p:nvSpPr>
            <p:cNvPr id="6443" name="CustomShape 386"/>
            <p:cNvSpPr/>
            <p:nvPr/>
          </p:nvSpPr>
          <p:spPr>
            <a:xfrm>
              <a:off x="7768080" y="3466440"/>
              <a:ext cx="76680" cy="76680"/>
            </a:xfrm>
            <a:custGeom>
              <a:avLst/>
              <a:gdLst/>
              <a:ahLst/>
              <a:rect l="l" t="t" r="r" b="b"/>
              <a:pathLst>
                <a:path w="2805" h="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style>
            <a:lnRef idx="0"/>
            <a:fillRef idx="0"/>
            <a:effectRef idx="0"/>
            <a:fontRef idx="minor"/>
          </p:style>
        </p:sp>
        <p:sp>
          <p:nvSpPr>
            <p:cNvPr id="6444" name="CustomShape 387"/>
            <p:cNvSpPr/>
            <p:nvPr/>
          </p:nvSpPr>
          <p:spPr>
            <a:xfrm>
              <a:off x="8039520" y="3736800"/>
              <a:ext cx="76680" cy="75960"/>
            </a:xfrm>
            <a:custGeom>
              <a:avLst/>
              <a:gdLst/>
              <a:ahLst/>
              <a:rect l="l" t="t" r="r" b="b"/>
              <a:pathLst>
                <a:path w="2805" h="2774">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style>
            <a:lnRef idx="0"/>
            <a:fillRef idx="0"/>
            <a:effectRef idx="0"/>
            <a:fontRef idx="minor"/>
          </p:style>
        </p:sp>
        <p:sp>
          <p:nvSpPr>
            <p:cNvPr id="6445" name="CustomShape 388"/>
            <p:cNvSpPr/>
            <p:nvPr/>
          </p:nvSpPr>
          <p:spPr>
            <a:xfrm>
              <a:off x="8039520" y="3465360"/>
              <a:ext cx="76680" cy="76680"/>
            </a:xfrm>
            <a:custGeom>
              <a:avLst/>
              <a:gdLst/>
              <a:ahLst/>
              <a:rect l="l" t="t" r="r" b="b"/>
              <a:pathLst>
                <a:path w="2805" h="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style>
            <a:lnRef idx="0"/>
            <a:fillRef idx="0"/>
            <a:effectRef idx="0"/>
            <a:fontRef idx="minor"/>
          </p:style>
        </p:sp>
        <p:sp>
          <p:nvSpPr>
            <p:cNvPr id="6446" name="CustomShape 389"/>
            <p:cNvSpPr/>
            <p:nvPr/>
          </p:nvSpPr>
          <p:spPr>
            <a:xfrm>
              <a:off x="7897320" y="3651120"/>
              <a:ext cx="87120" cy="33480"/>
            </a:xfrm>
            <a:custGeom>
              <a:avLst/>
              <a:gdLst/>
              <a:ahLst/>
              <a:rect l="l" t="t" r="r" b="b"/>
              <a:pathLst>
                <a:path w="3182" h="123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style>
            <a:lnRef idx="0"/>
            <a:fillRef idx="0"/>
            <a:effectRef idx="0"/>
            <a:fontRef idx="minor"/>
          </p:style>
        </p:sp>
        <p:sp>
          <p:nvSpPr>
            <p:cNvPr id="6447" name="CustomShape 390"/>
            <p:cNvSpPr/>
            <p:nvPr/>
          </p:nvSpPr>
          <p:spPr>
            <a:xfrm>
              <a:off x="7918920" y="3582360"/>
              <a:ext cx="45720" cy="45720"/>
            </a:xfrm>
            <a:custGeom>
              <a:avLst/>
              <a:gdLst/>
              <a:ahLst/>
              <a:rect l="l" t="t" r="r" b="b"/>
              <a:pathLst>
                <a:path w="1671" h="167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style>
            <a:lnRef idx="0"/>
            <a:fillRef idx="0"/>
            <a:effectRef idx="0"/>
            <a:fontRef idx="minor"/>
          </p:style>
        </p:sp>
        <p:sp>
          <p:nvSpPr>
            <p:cNvPr id="6448" name="CustomShape 391"/>
            <p:cNvSpPr/>
            <p:nvPr/>
          </p:nvSpPr>
          <p:spPr>
            <a:xfrm>
              <a:off x="7818480" y="3513960"/>
              <a:ext cx="250200" cy="249480"/>
            </a:xfrm>
            <a:custGeom>
              <a:avLst/>
              <a:gdLst/>
              <a:ahLst/>
              <a:rect l="l" t="t" r="r" b="b"/>
              <a:pathLst>
                <a:path w="9105" h="9074">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style>
            <a:lnRef idx="0"/>
            <a:fillRef idx="0"/>
            <a:effectRef idx="0"/>
            <a:fontRef idx="minor"/>
          </p:style>
        </p:sp>
        <p:sp>
          <p:nvSpPr>
            <p:cNvPr id="6449" name="CustomShape 392"/>
            <p:cNvSpPr/>
            <p:nvPr/>
          </p:nvSpPr>
          <p:spPr>
            <a:xfrm>
              <a:off x="7768080" y="3735000"/>
              <a:ext cx="77760" cy="77760"/>
            </a:xfrm>
            <a:custGeom>
              <a:avLst/>
              <a:gdLst/>
              <a:ahLst/>
              <a:rect l="l" t="t" r="r" b="b"/>
              <a:pathLst>
                <a:path w="2836" h="2837">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style>
            <a:lnRef idx="0"/>
            <a:fillRef idx="0"/>
            <a:effectRef idx="0"/>
            <a:fontRef idx="minor"/>
          </p:style>
        </p:sp>
      </p:grpSp>
    </p:spTree>
  </p:cSld>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6450"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Avatar Icons</a:t>
            </a:r>
            <a:endParaRPr b="0" lang="en-US" sz="2400" spc="-1" strike="noStrike">
              <a:solidFill>
                <a:srgbClr val="000000"/>
              </a:solidFill>
              <a:latin typeface="Arial"/>
            </a:endParaRPr>
          </a:p>
        </p:txBody>
      </p:sp>
      <p:grpSp>
        <p:nvGrpSpPr>
          <p:cNvPr id="6451" name="Group 2"/>
          <p:cNvGrpSpPr/>
          <p:nvPr/>
        </p:nvGrpSpPr>
        <p:grpSpPr>
          <a:xfrm>
            <a:off x="1095480" y="1685880"/>
            <a:ext cx="335880" cy="335880"/>
            <a:chOff x="1095480" y="1685880"/>
            <a:chExt cx="335880" cy="335880"/>
          </a:xfrm>
        </p:grpSpPr>
        <p:sp>
          <p:nvSpPr>
            <p:cNvPr id="6452" name="CustomShape 3"/>
            <p:cNvSpPr/>
            <p:nvPr/>
          </p:nvSpPr>
          <p:spPr>
            <a:xfrm>
              <a:off x="1225080" y="1931760"/>
              <a:ext cx="77040" cy="30240"/>
            </a:xfrm>
            <a:custGeom>
              <a:avLst/>
              <a:gdLst/>
              <a:ahLst/>
              <a:rect l="l" t="t" r="r" b="b"/>
              <a:pathLst>
                <a:path w="2930" h="1159">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style>
            <a:lnRef idx="0"/>
            <a:fillRef idx="0"/>
            <a:effectRef idx="0"/>
            <a:fontRef idx="minor"/>
          </p:style>
        </p:sp>
        <p:sp>
          <p:nvSpPr>
            <p:cNvPr id="6453" name="CustomShape 4"/>
            <p:cNvSpPr/>
            <p:nvPr/>
          </p:nvSpPr>
          <p:spPr>
            <a:xfrm>
              <a:off x="1215360" y="1845000"/>
              <a:ext cx="18720" cy="18720"/>
            </a:xfrm>
            <a:custGeom>
              <a:avLst/>
              <a:gdLst/>
              <a:ahLst/>
              <a:rect l="l" t="t" r="r" b="b"/>
              <a:pathLst>
                <a:path w="725" h="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style>
            <a:lnRef idx="0"/>
            <a:fillRef idx="0"/>
            <a:effectRef idx="0"/>
            <a:fontRef idx="minor"/>
          </p:style>
        </p:sp>
        <p:sp>
          <p:nvSpPr>
            <p:cNvPr id="6454" name="CustomShape 5"/>
            <p:cNvSpPr/>
            <p:nvPr/>
          </p:nvSpPr>
          <p:spPr>
            <a:xfrm>
              <a:off x="1294200" y="1845000"/>
              <a:ext cx="18720" cy="18720"/>
            </a:xfrm>
            <a:custGeom>
              <a:avLst/>
              <a:gdLst/>
              <a:ahLst/>
              <a:rect l="l" t="t" r="r" b="b"/>
              <a:pathLst>
                <a:path w="725" h="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style>
            <a:lnRef idx="0"/>
            <a:fillRef idx="0"/>
            <a:effectRef idx="0"/>
            <a:fontRef idx="minor"/>
          </p:style>
        </p:sp>
        <p:sp>
          <p:nvSpPr>
            <p:cNvPr id="6455" name="CustomShape 6"/>
            <p:cNvSpPr/>
            <p:nvPr/>
          </p:nvSpPr>
          <p:spPr>
            <a:xfrm>
              <a:off x="1095480" y="1685880"/>
              <a:ext cx="335880" cy="335880"/>
            </a:xfrm>
            <a:custGeom>
              <a:avLst/>
              <a:gdLst/>
              <a:ahLst/>
              <a:rect l="l" t="t" r="r" b="b"/>
              <a:pathLst>
                <a:path w="12729" h="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style>
            <a:lnRef idx="0"/>
            <a:fillRef idx="0"/>
            <a:effectRef idx="0"/>
            <a:fontRef idx="minor"/>
          </p:style>
        </p:sp>
      </p:grpSp>
      <p:grpSp>
        <p:nvGrpSpPr>
          <p:cNvPr id="6456" name="Group 7"/>
          <p:cNvGrpSpPr/>
          <p:nvPr/>
        </p:nvGrpSpPr>
        <p:grpSpPr>
          <a:xfrm>
            <a:off x="1115640" y="2101320"/>
            <a:ext cx="295200" cy="334440"/>
            <a:chOff x="1115640" y="2101320"/>
            <a:chExt cx="295200" cy="334440"/>
          </a:xfrm>
        </p:grpSpPr>
        <p:sp>
          <p:nvSpPr>
            <p:cNvPr id="6457" name="CustomShape 8"/>
            <p:cNvSpPr/>
            <p:nvPr/>
          </p:nvSpPr>
          <p:spPr>
            <a:xfrm>
              <a:off x="1224720" y="2346120"/>
              <a:ext cx="77040" cy="30960"/>
            </a:xfrm>
            <a:custGeom>
              <a:avLst/>
              <a:gdLst/>
              <a:ahLst/>
              <a:rect l="l" t="t" r="r" b="b"/>
              <a:pathLst>
                <a:path w="2930" h="119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style>
            <a:lnRef idx="0"/>
            <a:fillRef idx="0"/>
            <a:effectRef idx="0"/>
            <a:fontRef idx="minor"/>
          </p:style>
        </p:sp>
        <p:sp>
          <p:nvSpPr>
            <p:cNvPr id="6458" name="CustomShape 9"/>
            <p:cNvSpPr/>
            <p:nvPr/>
          </p:nvSpPr>
          <p:spPr>
            <a:xfrm>
              <a:off x="1214640" y="2260440"/>
              <a:ext cx="18720" cy="18000"/>
            </a:xfrm>
            <a:custGeom>
              <a:avLst/>
              <a:gdLst/>
              <a:ahLst/>
              <a:rect l="l" t="t" r="r" b="b"/>
              <a:pathLst>
                <a:path w="725" h="694">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style>
            <a:lnRef idx="0"/>
            <a:fillRef idx="0"/>
            <a:effectRef idx="0"/>
            <a:fontRef idx="minor"/>
          </p:style>
        </p:sp>
        <p:sp>
          <p:nvSpPr>
            <p:cNvPr id="6459" name="CustomShape 10"/>
            <p:cNvSpPr/>
            <p:nvPr/>
          </p:nvSpPr>
          <p:spPr>
            <a:xfrm>
              <a:off x="1293840" y="2260440"/>
              <a:ext cx="18720" cy="18000"/>
            </a:xfrm>
            <a:custGeom>
              <a:avLst/>
              <a:gdLst/>
              <a:ahLst/>
              <a:rect l="l" t="t" r="r" b="b"/>
              <a:pathLst>
                <a:path w="725" h="694">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style>
            <a:lnRef idx="0"/>
            <a:fillRef idx="0"/>
            <a:effectRef idx="0"/>
            <a:fontRef idx="minor"/>
          </p:style>
        </p:sp>
        <p:sp>
          <p:nvSpPr>
            <p:cNvPr id="6460" name="CustomShape 11"/>
            <p:cNvSpPr/>
            <p:nvPr/>
          </p:nvSpPr>
          <p:spPr>
            <a:xfrm>
              <a:off x="1115640" y="2101320"/>
              <a:ext cx="295200" cy="334440"/>
            </a:xfrm>
            <a:custGeom>
              <a:avLst/>
              <a:gdLst/>
              <a:ahLst/>
              <a:rect l="l" t="t" r="r" b="b"/>
              <a:pathLst>
                <a:path w="11185" h="12666">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style>
            <a:lnRef idx="0"/>
            <a:fillRef idx="0"/>
            <a:effectRef idx="0"/>
            <a:fontRef idx="minor"/>
          </p:style>
        </p:sp>
      </p:grpSp>
      <p:grpSp>
        <p:nvGrpSpPr>
          <p:cNvPr id="6461" name="Group 12"/>
          <p:cNvGrpSpPr/>
          <p:nvPr/>
        </p:nvGrpSpPr>
        <p:grpSpPr>
          <a:xfrm>
            <a:off x="1095480" y="2514960"/>
            <a:ext cx="335880" cy="335160"/>
            <a:chOff x="1095480" y="2514960"/>
            <a:chExt cx="335880" cy="335160"/>
          </a:xfrm>
        </p:grpSpPr>
        <p:sp>
          <p:nvSpPr>
            <p:cNvPr id="6462" name="CustomShape 13"/>
            <p:cNvSpPr/>
            <p:nvPr/>
          </p:nvSpPr>
          <p:spPr>
            <a:xfrm>
              <a:off x="1215360" y="2693160"/>
              <a:ext cx="18720" cy="18000"/>
            </a:xfrm>
            <a:custGeom>
              <a:avLst/>
              <a:gdLst/>
              <a:ahLst/>
              <a:rect l="l" t="t" r="r" b="b"/>
              <a:pathLst>
                <a:path w="726" h="694">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style>
            <a:lnRef idx="0"/>
            <a:fillRef idx="0"/>
            <a:effectRef idx="0"/>
            <a:fontRef idx="minor"/>
          </p:style>
        </p:sp>
        <p:sp>
          <p:nvSpPr>
            <p:cNvPr id="6463" name="CustomShape 14"/>
            <p:cNvSpPr/>
            <p:nvPr/>
          </p:nvSpPr>
          <p:spPr>
            <a:xfrm>
              <a:off x="1226160" y="2760840"/>
              <a:ext cx="76320" cy="30960"/>
            </a:xfrm>
            <a:custGeom>
              <a:avLst/>
              <a:gdLst/>
              <a:ahLst/>
              <a:rect l="l" t="t" r="r" b="b"/>
              <a:pathLst>
                <a:path w="2899" h="119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style>
            <a:lnRef idx="0"/>
            <a:fillRef idx="0"/>
            <a:effectRef idx="0"/>
            <a:fontRef idx="minor"/>
          </p:style>
        </p:sp>
        <p:sp>
          <p:nvSpPr>
            <p:cNvPr id="6464" name="CustomShape 15"/>
            <p:cNvSpPr/>
            <p:nvPr/>
          </p:nvSpPr>
          <p:spPr>
            <a:xfrm>
              <a:off x="1095480" y="2514960"/>
              <a:ext cx="335880" cy="335160"/>
            </a:xfrm>
            <a:custGeom>
              <a:avLst/>
              <a:gdLst/>
              <a:ahLst/>
              <a:rect l="l" t="t" r="r" b="b"/>
              <a:pathLst>
                <a:path w="12721" h="12698">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style>
            <a:lnRef idx="0"/>
            <a:fillRef idx="0"/>
            <a:effectRef idx="0"/>
            <a:fontRef idx="minor"/>
          </p:style>
        </p:sp>
        <p:sp>
          <p:nvSpPr>
            <p:cNvPr id="6465" name="CustomShape 16"/>
            <p:cNvSpPr/>
            <p:nvPr/>
          </p:nvSpPr>
          <p:spPr>
            <a:xfrm>
              <a:off x="1234440" y="2554560"/>
              <a:ext cx="59760" cy="58320"/>
            </a:xfrm>
            <a:custGeom>
              <a:avLst/>
              <a:gdLst/>
              <a:ahLst/>
              <a:rect l="l" t="t" r="r" b="b"/>
              <a:pathLst>
                <a:path w="2269" h="2222">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style>
            <a:lnRef idx="0"/>
            <a:fillRef idx="0"/>
            <a:effectRef idx="0"/>
            <a:fontRef idx="minor"/>
          </p:style>
        </p:sp>
      </p:grpSp>
      <p:grpSp>
        <p:nvGrpSpPr>
          <p:cNvPr id="6466" name="Group 17"/>
          <p:cNvGrpSpPr/>
          <p:nvPr/>
        </p:nvGrpSpPr>
        <p:grpSpPr>
          <a:xfrm>
            <a:off x="3153240" y="1685880"/>
            <a:ext cx="338400" cy="335880"/>
            <a:chOff x="3153240" y="1685880"/>
            <a:chExt cx="338400" cy="335880"/>
          </a:xfrm>
        </p:grpSpPr>
        <p:sp>
          <p:nvSpPr>
            <p:cNvPr id="6467" name="CustomShape 18"/>
            <p:cNvSpPr/>
            <p:nvPr/>
          </p:nvSpPr>
          <p:spPr>
            <a:xfrm>
              <a:off x="3274560" y="1804320"/>
              <a:ext cx="18000" cy="18720"/>
            </a:xfrm>
            <a:custGeom>
              <a:avLst/>
              <a:gdLst/>
              <a:ahLst/>
              <a:rect l="l" t="t" r="r" b="b"/>
              <a:pathLst>
                <a:path w="694" h="726">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style>
            <a:lnRef idx="0"/>
            <a:fillRef idx="0"/>
            <a:effectRef idx="0"/>
            <a:fontRef idx="minor"/>
          </p:style>
        </p:sp>
        <p:sp>
          <p:nvSpPr>
            <p:cNvPr id="6468" name="CustomShape 19"/>
            <p:cNvSpPr/>
            <p:nvPr/>
          </p:nvSpPr>
          <p:spPr>
            <a:xfrm>
              <a:off x="3153240" y="1685880"/>
              <a:ext cx="338400" cy="335880"/>
            </a:xfrm>
            <a:custGeom>
              <a:avLst/>
              <a:gdLst/>
              <a:ahLst/>
              <a:rect l="l" t="t" r="r" b="b"/>
              <a:pathLst>
                <a:path w="12824" h="12729">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style>
            <a:lnRef idx="0"/>
            <a:fillRef idx="0"/>
            <a:effectRef idx="0"/>
            <a:fontRef idx="minor"/>
          </p:style>
        </p:sp>
      </p:grpSp>
      <p:grpSp>
        <p:nvGrpSpPr>
          <p:cNvPr id="6469" name="Group 20"/>
          <p:cNvGrpSpPr/>
          <p:nvPr/>
        </p:nvGrpSpPr>
        <p:grpSpPr>
          <a:xfrm>
            <a:off x="3153960" y="2099520"/>
            <a:ext cx="336960" cy="336960"/>
            <a:chOff x="3153960" y="2099520"/>
            <a:chExt cx="336960" cy="336960"/>
          </a:xfrm>
        </p:grpSpPr>
        <p:sp>
          <p:nvSpPr>
            <p:cNvPr id="6470" name="CustomShape 21"/>
            <p:cNvSpPr/>
            <p:nvPr/>
          </p:nvSpPr>
          <p:spPr>
            <a:xfrm>
              <a:off x="3263760" y="2345400"/>
              <a:ext cx="77040" cy="30960"/>
            </a:xfrm>
            <a:custGeom>
              <a:avLst/>
              <a:gdLst/>
              <a:ahLst/>
              <a:rect l="l" t="t" r="r" b="b"/>
              <a:pathLst>
                <a:path w="2931" h="119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style>
            <a:lnRef idx="0"/>
            <a:fillRef idx="0"/>
            <a:effectRef idx="0"/>
            <a:fontRef idx="minor"/>
          </p:style>
        </p:sp>
        <p:sp>
          <p:nvSpPr>
            <p:cNvPr id="6471" name="CustomShape 22"/>
            <p:cNvSpPr/>
            <p:nvPr/>
          </p:nvSpPr>
          <p:spPr>
            <a:xfrm>
              <a:off x="3254040" y="2277720"/>
              <a:ext cx="18000" cy="18000"/>
            </a:xfrm>
            <a:custGeom>
              <a:avLst/>
              <a:gdLst/>
              <a:ahLst/>
              <a:rect l="l" t="t" r="r" b="b"/>
              <a:pathLst>
                <a:path w="694" h="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472" name="CustomShape 23"/>
            <p:cNvSpPr/>
            <p:nvPr/>
          </p:nvSpPr>
          <p:spPr>
            <a:xfrm>
              <a:off x="3332160" y="2277720"/>
              <a:ext cx="18000" cy="18000"/>
            </a:xfrm>
            <a:custGeom>
              <a:avLst/>
              <a:gdLst/>
              <a:ahLst/>
              <a:rect l="l" t="t" r="r" b="b"/>
              <a:pathLst>
                <a:path w="694" h="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473" name="CustomShape 24"/>
            <p:cNvSpPr/>
            <p:nvPr/>
          </p:nvSpPr>
          <p:spPr>
            <a:xfrm>
              <a:off x="3153960" y="2099520"/>
              <a:ext cx="336960" cy="336960"/>
            </a:xfrm>
            <a:custGeom>
              <a:avLst/>
              <a:gdLst/>
              <a:ahLst/>
              <a:rect l="l" t="t" r="r" b="b"/>
              <a:pathLst>
                <a:path w="12761" h="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style>
            <a:lnRef idx="0"/>
            <a:fillRef idx="0"/>
            <a:effectRef idx="0"/>
            <a:fontRef idx="minor"/>
          </p:style>
        </p:sp>
      </p:grpSp>
      <p:grpSp>
        <p:nvGrpSpPr>
          <p:cNvPr id="6474" name="Group 25"/>
          <p:cNvGrpSpPr/>
          <p:nvPr/>
        </p:nvGrpSpPr>
        <p:grpSpPr>
          <a:xfrm>
            <a:off x="3153960" y="2514240"/>
            <a:ext cx="336960" cy="335880"/>
            <a:chOff x="3153960" y="2514240"/>
            <a:chExt cx="336960" cy="335880"/>
          </a:xfrm>
        </p:grpSpPr>
        <p:sp>
          <p:nvSpPr>
            <p:cNvPr id="6475" name="CustomShape 26"/>
            <p:cNvSpPr/>
            <p:nvPr/>
          </p:nvSpPr>
          <p:spPr>
            <a:xfrm>
              <a:off x="3283200" y="2758320"/>
              <a:ext cx="76320" cy="30960"/>
            </a:xfrm>
            <a:custGeom>
              <a:avLst/>
              <a:gdLst/>
              <a:ahLst/>
              <a:rect l="l" t="t" r="r" b="b"/>
              <a:pathLst>
                <a:path w="2899" h="1191">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style>
            <a:lnRef idx="0"/>
            <a:fillRef idx="0"/>
            <a:effectRef idx="0"/>
            <a:fontRef idx="minor"/>
          </p:style>
        </p:sp>
        <p:sp>
          <p:nvSpPr>
            <p:cNvPr id="6476" name="CustomShape 27"/>
            <p:cNvSpPr/>
            <p:nvPr/>
          </p:nvSpPr>
          <p:spPr>
            <a:xfrm>
              <a:off x="3273120" y="2691360"/>
              <a:ext cx="18000" cy="18720"/>
            </a:xfrm>
            <a:custGeom>
              <a:avLst/>
              <a:gdLst/>
              <a:ahLst/>
              <a:rect l="l" t="t" r="r" b="b"/>
              <a:pathLst>
                <a:path w="694" h="726">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style>
            <a:lnRef idx="0"/>
            <a:fillRef idx="0"/>
            <a:effectRef idx="0"/>
            <a:fontRef idx="minor"/>
          </p:style>
        </p:sp>
        <p:sp>
          <p:nvSpPr>
            <p:cNvPr id="6477" name="CustomShape 28"/>
            <p:cNvSpPr/>
            <p:nvPr/>
          </p:nvSpPr>
          <p:spPr>
            <a:xfrm>
              <a:off x="3352320" y="2691360"/>
              <a:ext cx="18000" cy="18720"/>
            </a:xfrm>
            <a:custGeom>
              <a:avLst/>
              <a:gdLst/>
              <a:ahLst/>
              <a:rect l="l" t="t" r="r" b="b"/>
              <a:pathLst>
                <a:path w="694" h="726">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style>
            <a:lnRef idx="0"/>
            <a:fillRef idx="0"/>
            <a:effectRef idx="0"/>
            <a:fontRef idx="minor"/>
          </p:style>
        </p:sp>
        <p:sp>
          <p:nvSpPr>
            <p:cNvPr id="6478" name="CustomShape 29"/>
            <p:cNvSpPr/>
            <p:nvPr/>
          </p:nvSpPr>
          <p:spPr>
            <a:xfrm>
              <a:off x="3153960" y="2514240"/>
              <a:ext cx="336960" cy="335880"/>
            </a:xfrm>
            <a:custGeom>
              <a:avLst/>
              <a:gdLst/>
              <a:ahLst/>
              <a:rect l="l" t="t" r="r" b="b"/>
              <a:pathLst>
                <a:path w="12760" h="12729">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style>
            <a:lnRef idx="0"/>
            <a:fillRef idx="0"/>
            <a:effectRef idx="0"/>
            <a:fontRef idx="minor"/>
          </p:style>
        </p:sp>
      </p:grpSp>
      <p:grpSp>
        <p:nvGrpSpPr>
          <p:cNvPr id="6479" name="Group 30"/>
          <p:cNvGrpSpPr/>
          <p:nvPr/>
        </p:nvGrpSpPr>
        <p:grpSpPr>
          <a:xfrm>
            <a:off x="5231160" y="1685880"/>
            <a:ext cx="336960" cy="335880"/>
            <a:chOff x="5231160" y="1685880"/>
            <a:chExt cx="336960" cy="335880"/>
          </a:xfrm>
        </p:grpSpPr>
        <p:sp>
          <p:nvSpPr>
            <p:cNvPr id="6480" name="CustomShape 31"/>
            <p:cNvSpPr/>
            <p:nvPr/>
          </p:nvSpPr>
          <p:spPr>
            <a:xfrm>
              <a:off x="5360040" y="1931760"/>
              <a:ext cx="76320" cy="30240"/>
            </a:xfrm>
            <a:custGeom>
              <a:avLst/>
              <a:gdLst/>
              <a:ahLst/>
              <a:rect l="l" t="t" r="r" b="b"/>
              <a:pathLst>
                <a:path w="2899" h="115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style>
            <a:lnRef idx="0"/>
            <a:fillRef idx="0"/>
            <a:effectRef idx="0"/>
            <a:fontRef idx="minor"/>
          </p:style>
        </p:sp>
        <p:sp>
          <p:nvSpPr>
            <p:cNvPr id="6481" name="CustomShape 32"/>
            <p:cNvSpPr/>
            <p:nvPr/>
          </p:nvSpPr>
          <p:spPr>
            <a:xfrm>
              <a:off x="5231160" y="1685880"/>
              <a:ext cx="336960" cy="335880"/>
            </a:xfrm>
            <a:custGeom>
              <a:avLst/>
              <a:gdLst/>
              <a:ahLst/>
              <a:rect l="l" t="t" r="r" b="b"/>
              <a:pathLst>
                <a:path w="12761" h="12729">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style>
            <a:lnRef idx="0"/>
            <a:fillRef idx="0"/>
            <a:effectRef idx="0"/>
            <a:fontRef idx="minor"/>
          </p:style>
        </p:sp>
      </p:grpSp>
      <p:grpSp>
        <p:nvGrpSpPr>
          <p:cNvPr id="6482" name="Group 33"/>
          <p:cNvGrpSpPr/>
          <p:nvPr/>
        </p:nvGrpSpPr>
        <p:grpSpPr>
          <a:xfrm>
            <a:off x="5252040" y="2101320"/>
            <a:ext cx="295200" cy="335160"/>
            <a:chOff x="5252040" y="2101320"/>
            <a:chExt cx="295200" cy="335160"/>
          </a:xfrm>
        </p:grpSpPr>
        <p:sp>
          <p:nvSpPr>
            <p:cNvPr id="6483" name="CustomShape 34"/>
            <p:cNvSpPr/>
            <p:nvPr/>
          </p:nvSpPr>
          <p:spPr>
            <a:xfrm>
              <a:off x="5361840" y="2345400"/>
              <a:ext cx="76320" cy="30960"/>
            </a:xfrm>
            <a:custGeom>
              <a:avLst/>
              <a:gdLst/>
              <a:ahLst/>
              <a:rect l="l" t="t" r="r" b="b"/>
              <a:pathLst>
                <a:path w="2899" h="119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style>
            <a:lnRef idx="0"/>
            <a:fillRef idx="0"/>
            <a:effectRef idx="0"/>
            <a:fontRef idx="minor"/>
          </p:style>
        </p:sp>
        <p:sp>
          <p:nvSpPr>
            <p:cNvPr id="6484" name="CustomShape 35"/>
            <p:cNvSpPr/>
            <p:nvPr/>
          </p:nvSpPr>
          <p:spPr>
            <a:xfrm>
              <a:off x="5351040" y="2298600"/>
              <a:ext cx="18720" cy="18000"/>
            </a:xfrm>
            <a:custGeom>
              <a:avLst/>
              <a:gdLst/>
              <a:ahLst/>
              <a:rect l="l" t="t" r="r" b="b"/>
              <a:pathLst>
                <a:path w="726" h="694">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style>
            <a:lnRef idx="0"/>
            <a:fillRef idx="0"/>
            <a:effectRef idx="0"/>
            <a:fontRef idx="minor"/>
          </p:style>
        </p:sp>
        <p:sp>
          <p:nvSpPr>
            <p:cNvPr id="6485" name="CustomShape 36"/>
            <p:cNvSpPr/>
            <p:nvPr/>
          </p:nvSpPr>
          <p:spPr>
            <a:xfrm>
              <a:off x="5429880" y="2298600"/>
              <a:ext cx="18720" cy="18000"/>
            </a:xfrm>
            <a:custGeom>
              <a:avLst/>
              <a:gdLst/>
              <a:ahLst/>
              <a:rect l="l" t="t" r="r" b="b"/>
              <a:pathLst>
                <a:path w="725" h="694">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6486" name="CustomShape 37"/>
            <p:cNvSpPr/>
            <p:nvPr/>
          </p:nvSpPr>
          <p:spPr>
            <a:xfrm>
              <a:off x="5252040" y="2101320"/>
              <a:ext cx="295200" cy="335160"/>
            </a:xfrm>
            <a:custGeom>
              <a:avLst/>
              <a:gdLst/>
              <a:ahLst/>
              <a:rect l="l" t="t" r="r" b="b"/>
              <a:pathLst>
                <a:path w="11185" h="12698">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style>
            <a:lnRef idx="0"/>
            <a:fillRef idx="0"/>
            <a:effectRef idx="0"/>
            <a:fontRef idx="minor"/>
          </p:style>
        </p:sp>
      </p:grpSp>
      <p:grpSp>
        <p:nvGrpSpPr>
          <p:cNvPr id="6487" name="Group 38"/>
          <p:cNvGrpSpPr/>
          <p:nvPr/>
        </p:nvGrpSpPr>
        <p:grpSpPr>
          <a:xfrm>
            <a:off x="5252040" y="2512440"/>
            <a:ext cx="295200" cy="335880"/>
            <a:chOff x="5252040" y="2512440"/>
            <a:chExt cx="295200" cy="335880"/>
          </a:xfrm>
        </p:grpSpPr>
        <p:sp>
          <p:nvSpPr>
            <p:cNvPr id="6488" name="CustomShape 39"/>
            <p:cNvSpPr/>
            <p:nvPr/>
          </p:nvSpPr>
          <p:spPr>
            <a:xfrm>
              <a:off x="5360040" y="2760120"/>
              <a:ext cx="76320" cy="30240"/>
            </a:xfrm>
            <a:custGeom>
              <a:avLst/>
              <a:gdLst/>
              <a:ahLst/>
              <a:rect l="l" t="t" r="r" b="b"/>
              <a:pathLst>
                <a:path w="2899" h="1158">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style>
            <a:lnRef idx="0"/>
            <a:fillRef idx="0"/>
            <a:effectRef idx="0"/>
            <a:fontRef idx="minor"/>
          </p:style>
        </p:sp>
        <p:sp>
          <p:nvSpPr>
            <p:cNvPr id="6489" name="CustomShape 40"/>
            <p:cNvSpPr/>
            <p:nvPr/>
          </p:nvSpPr>
          <p:spPr>
            <a:xfrm>
              <a:off x="5349240" y="2691360"/>
              <a:ext cx="18720" cy="18720"/>
            </a:xfrm>
            <a:custGeom>
              <a:avLst/>
              <a:gdLst/>
              <a:ahLst/>
              <a:rect l="l" t="t" r="r" b="b"/>
              <a:pathLst>
                <a:path w="726" h="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style>
            <a:lnRef idx="0"/>
            <a:fillRef idx="0"/>
            <a:effectRef idx="0"/>
            <a:fontRef idx="minor"/>
          </p:style>
        </p:sp>
        <p:sp>
          <p:nvSpPr>
            <p:cNvPr id="6490" name="CustomShape 41"/>
            <p:cNvSpPr/>
            <p:nvPr/>
          </p:nvSpPr>
          <p:spPr>
            <a:xfrm>
              <a:off x="5428440" y="2691360"/>
              <a:ext cx="18720" cy="18720"/>
            </a:xfrm>
            <a:custGeom>
              <a:avLst/>
              <a:gdLst/>
              <a:ahLst/>
              <a:rect l="l" t="t" r="r" b="b"/>
              <a:pathLst>
                <a:path w="725" h="726">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style>
            <a:lnRef idx="0"/>
            <a:fillRef idx="0"/>
            <a:effectRef idx="0"/>
            <a:fontRef idx="minor"/>
          </p:style>
        </p:sp>
        <p:sp>
          <p:nvSpPr>
            <p:cNvPr id="6491" name="CustomShape 42"/>
            <p:cNvSpPr/>
            <p:nvPr/>
          </p:nvSpPr>
          <p:spPr>
            <a:xfrm>
              <a:off x="5252040" y="2512440"/>
              <a:ext cx="295200" cy="335880"/>
            </a:xfrm>
            <a:custGeom>
              <a:avLst/>
              <a:gdLst/>
              <a:ahLst/>
              <a:rect l="l" t="t" r="r" b="b"/>
              <a:pathLst>
                <a:path w="11185" h="12727">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style>
            <a:lnRef idx="0"/>
            <a:fillRef idx="0"/>
            <a:effectRef idx="0"/>
            <a:fontRef idx="minor"/>
          </p:style>
        </p:sp>
      </p:grpSp>
      <p:grpSp>
        <p:nvGrpSpPr>
          <p:cNvPr id="6492" name="Group 43"/>
          <p:cNvGrpSpPr/>
          <p:nvPr/>
        </p:nvGrpSpPr>
        <p:grpSpPr>
          <a:xfrm>
            <a:off x="7350840" y="1695240"/>
            <a:ext cx="255960" cy="336960"/>
            <a:chOff x="7350840" y="1695240"/>
            <a:chExt cx="255960" cy="336960"/>
          </a:xfrm>
        </p:grpSpPr>
        <p:sp>
          <p:nvSpPr>
            <p:cNvPr id="6493" name="CustomShape 44"/>
            <p:cNvSpPr/>
            <p:nvPr/>
          </p:nvSpPr>
          <p:spPr>
            <a:xfrm>
              <a:off x="7440840" y="1920960"/>
              <a:ext cx="76320" cy="30960"/>
            </a:xfrm>
            <a:custGeom>
              <a:avLst/>
              <a:gdLst/>
              <a:ahLst/>
              <a:rect l="l" t="t" r="r" b="b"/>
              <a:pathLst>
                <a:path w="2899" h="119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style>
            <a:lnRef idx="0"/>
            <a:fillRef idx="0"/>
            <a:effectRef idx="0"/>
            <a:fontRef idx="minor"/>
          </p:style>
        </p:sp>
        <p:sp>
          <p:nvSpPr>
            <p:cNvPr id="6494" name="CustomShape 45"/>
            <p:cNvSpPr/>
            <p:nvPr/>
          </p:nvSpPr>
          <p:spPr>
            <a:xfrm>
              <a:off x="7430760" y="1854000"/>
              <a:ext cx="18000" cy="18720"/>
            </a:xfrm>
            <a:custGeom>
              <a:avLst/>
              <a:gdLst/>
              <a:ahLst/>
              <a:rect l="l" t="t" r="r" b="b"/>
              <a:pathLst>
                <a:path w="693" h="726">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6495" name="CustomShape 46"/>
            <p:cNvSpPr/>
            <p:nvPr/>
          </p:nvSpPr>
          <p:spPr>
            <a:xfrm>
              <a:off x="7508160" y="1854000"/>
              <a:ext cx="18720" cy="18720"/>
            </a:xfrm>
            <a:custGeom>
              <a:avLst/>
              <a:gdLst/>
              <a:ahLst/>
              <a:rect l="l" t="t" r="r" b="b"/>
              <a:pathLst>
                <a:path w="726" h="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style>
            <a:lnRef idx="0"/>
            <a:fillRef idx="0"/>
            <a:effectRef idx="0"/>
            <a:fontRef idx="minor"/>
          </p:style>
        </p:sp>
        <p:sp>
          <p:nvSpPr>
            <p:cNvPr id="6496" name="CustomShape 47"/>
            <p:cNvSpPr/>
            <p:nvPr/>
          </p:nvSpPr>
          <p:spPr>
            <a:xfrm>
              <a:off x="7350840" y="1695240"/>
              <a:ext cx="255960" cy="336960"/>
            </a:xfrm>
            <a:custGeom>
              <a:avLst/>
              <a:gdLst/>
              <a:ahLst/>
              <a:rect l="l" t="t" r="r" b="b"/>
              <a:pathLst>
                <a:path w="9704" h="1276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style>
            <a:lnRef idx="0"/>
            <a:fillRef idx="0"/>
            <a:effectRef idx="0"/>
            <a:fontRef idx="minor"/>
          </p:style>
        </p:sp>
      </p:grpSp>
      <p:grpSp>
        <p:nvGrpSpPr>
          <p:cNvPr id="6497" name="Group 48"/>
          <p:cNvGrpSpPr/>
          <p:nvPr/>
        </p:nvGrpSpPr>
        <p:grpSpPr>
          <a:xfrm>
            <a:off x="1495440" y="1686960"/>
            <a:ext cx="336960" cy="335880"/>
            <a:chOff x="1495440" y="1686960"/>
            <a:chExt cx="336960" cy="335880"/>
          </a:xfrm>
        </p:grpSpPr>
        <p:sp>
          <p:nvSpPr>
            <p:cNvPr id="6498" name="CustomShape 49"/>
            <p:cNvSpPr/>
            <p:nvPr/>
          </p:nvSpPr>
          <p:spPr>
            <a:xfrm>
              <a:off x="1495440" y="1686960"/>
              <a:ext cx="336960" cy="335880"/>
            </a:xfrm>
            <a:custGeom>
              <a:avLst/>
              <a:gdLst/>
              <a:ahLst/>
              <a:rect l="l" t="t" r="r" b="b"/>
              <a:pathLst>
                <a:path w="12761" h="12729">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style>
            <a:lnRef idx="0"/>
            <a:fillRef idx="0"/>
            <a:effectRef idx="0"/>
            <a:fontRef idx="minor"/>
          </p:style>
        </p:sp>
        <p:sp>
          <p:nvSpPr>
            <p:cNvPr id="6499" name="CustomShape 50"/>
            <p:cNvSpPr/>
            <p:nvPr/>
          </p:nvSpPr>
          <p:spPr>
            <a:xfrm>
              <a:off x="1634400" y="1865880"/>
              <a:ext cx="18720" cy="18720"/>
            </a:xfrm>
            <a:custGeom>
              <a:avLst/>
              <a:gdLst/>
              <a:ahLst/>
              <a:rect l="l" t="t" r="r" b="b"/>
              <a:pathLst>
                <a:path w="725" h="726">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style>
            <a:lnRef idx="0"/>
            <a:fillRef idx="0"/>
            <a:effectRef idx="0"/>
            <a:fontRef idx="minor"/>
          </p:style>
        </p:sp>
        <p:sp>
          <p:nvSpPr>
            <p:cNvPr id="6500" name="CustomShape 51"/>
            <p:cNvSpPr/>
            <p:nvPr/>
          </p:nvSpPr>
          <p:spPr>
            <a:xfrm>
              <a:off x="1713600" y="1865880"/>
              <a:ext cx="18720" cy="18720"/>
            </a:xfrm>
            <a:custGeom>
              <a:avLst/>
              <a:gdLst/>
              <a:ahLst/>
              <a:rect l="l" t="t" r="r" b="b"/>
              <a:pathLst>
                <a:path w="725" h="726">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style>
            <a:lnRef idx="0"/>
            <a:fillRef idx="0"/>
            <a:effectRef idx="0"/>
            <a:fontRef idx="minor"/>
          </p:style>
        </p:sp>
        <p:sp>
          <p:nvSpPr>
            <p:cNvPr id="6501" name="CustomShape 52"/>
            <p:cNvSpPr/>
            <p:nvPr/>
          </p:nvSpPr>
          <p:spPr>
            <a:xfrm>
              <a:off x="1645200" y="1932480"/>
              <a:ext cx="76320" cy="30960"/>
            </a:xfrm>
            <a:custGeom>
              <a:avLst/>
              <a:gdLst/>
              <a:ahLst/>
              <a:rect l="l" t="t" r="r" b="b"/>
              <a:pathLst>
                <a:path w="2900" h="119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style>
            <a:lnRef idx="0"/>
            <a:fillRef idx="0"/>
            <a:effectRef idx="0"/>
            <a:fontRef idx="minor"/>
          </p:style>
        </p:sp>
      </p:grpSp>
      <p:grpSp>
        <p:nvGrpSpPr>
          <p:cNvPr id="6502" name="Group 53"/>
          <p:cNvGrpSpPr/>
          <p:nvPr/>
        </p:nvGrpSpPr>
        <p:grpSpPr>
          <a:xfrm>
            <a:off x="1516320" y="2099520"/>
            <a:ext cx="295200" cy="335880"/>
            <a:chOff x="1516320" y="2099520"/>
            <a:chExt cx="295200" cy="335880"/>
          </a:xfrm>
        </p:grpSpPr>
        <p:sp>
          <p:nvSpPr>
            <p:cNvPr id="6503" name="CustomShape 54"/>
            <p:cNvSpPr/>
            <p:nvPr/>
          </p:nvSpPr>
          <p:spPr>
            <a:xfrm>
              <a:off x="1625400" y="2315520"/>
              <a:ext cx="76320" cy="30960"/>
            </a:xfrm>
            <a:custGeom>
              <a:avLst/>
              <a:gdLst/>
              <a:ahLst/>
              <a:rect l="l" t="t" r="r" b="b"/>
              <a:pathLst>
                <a:path w="2899" h="119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style>
            <a:lnRef idx="0"/>
            <a:fillRef idx="0"/>
            <a:effectRef idx="0"/>
            <a:fontRef idx="minor"/>
          </p:style>
        </p:sp>
        <p:sp>
          <p:nvSpPr>
            <p:cNvPr id="6504" name="CustomShape 55"/>
            <p:cNvSpPr/>
            <p:nvPr/>
          </p:nvSpPr>
          <p:spPr>
            <a:xfrm>
              <a:off x="1614600" y="2239560"/>
              <a:ext cx="18720" cy="18000"/>
            </a:xfrm>
            <a:custGeom>
              <a:avLst/>
              <a:gdLst/>
              <a:ahLst/>
              <a:rect l="l" t="t" r="r" b="b"/>
              <a:pathLst>
                <a:path w="725" h="694">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style>
            <a:lnRef idx="0"/>
            <a:fillRef idx="0"/>
            <a:effectRef idx="0"/>
            <a:fontRef idx="minor"/>
          </p:style>
        </p:sp>
        <p:sp>
          <p:nvSpPr>
            <p:cNvPr id="6505" name="CustomShape 56"/>
            <p:cNvSpPr/>
            <p:nvPr/>
          </p:nvSpPr>
          <p:spPr>
            <a:xfrm>
              <a:off x="1694520" y="2239560"/>
              <a:ext cx="18000" cy="18000"/>
            </a:xfrm>
            <a:custGeom>
              <a:avLst/>
              <a:gdLst/>
              <a:ahLst/>
              <a:rect l="l" t="t" r="r" b="b"/>
              <a:pathLst>
                <a:path w="694" h="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506" name="CustomShape 57"/>
            <p:cNvSpPr/>
            <p:nvPr/>
          </p:nvSpPr>
          <p:spPr>
            <a:xfrm>
              <a:off x="1516320" y="2099520"/>
              <a:ext cx="295200" cy="335880"/>
            </a:xfrm>
            <a:custGeom>
              <a:avLst/>
              <a:gdLst/>
              <a:ahLst/>
              <a:rect l="l" t="t" r="r" b="b"/>
              <a:pathLst>
                <a:path w="11185" h="12729">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style>
            <a:lnRef idx="0"/>
            <a:fillRef idx="0"/>
            <a:effectRef idx="0"/>
            <a:fontRef idx="minor"/>
          </p:style>
        </p:sp>
        <p:sp>
          <p:nvSpPr>
            <p:cNvPr id="6507" name="CustomShape 58"/>
            <p:cNvSpPr/>
            <p:nvPr/>
          </p:nvSpPr>
          <p:spPr>
            <a:xfrm>
              <a:off x="1555560" y="2139480"/>
              <a:ext cx="216000" cy="255240"/>
            </a:xfrm>
            <a:custGeom>
              <a:avLst/>
              <a:gdLst/>
              <a:ahLst/>
              <a:rect l="l" t="t" r="r" b="b"/>
              <a:pathLst>
                <a:path w="8192" h="9673">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style>
            <a:lnRef idx="0"/>
            <a:fillRef idx="0"/>
            <a:effectRef idx="0"/>
            <a:fontRef idx="minor"/>
          </p:style>
        </p:sp>
      </p:grpSp>
      <p:grpSp>
        <p:nvGrpSpPr>
          <p:cNvPr id="6508" name="Group 59"/>
          <p:cNvGrpSpPr/>
          <p:nvPr/>
        </p:nvGrpSpPr>
        <p:grpSpPr>
          <a:xfrm>
            <a:off x="1494000" y="2514240"/>
            <a:ext cx="340200" cy="336960"/>
            <a:chOff x="1494000" y="2514240"/>
            <a:chExt cx="340200" cy="336960"/>
          </a:xfrm>
        </p:grpSpPr>
        <p:sp>
          <p:nvSpPr>
            <p:cNvPr id="6509" name="CustomShape 60"/>
            <p:cNvSpPr/>
            <p:nvPr/>
          </p:nvSpPr>
          <p:spPr>
            <a:xfrm>
              <a:off x="1625400" y="2760840"/>
              <a:ext cx="76320" cy="30960"/>
            </a:xfrm>
            <a:custGeom>
              <a:avLst/>
              <a:gdLst/>
              <a:ahLst/>
              <a:rect l="l" t="t" r="r" b="b"/>
              <a:pathLst>
                <a:path w="2899" h="119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style>
            <a:lnRef idx="0"/>
            <a:fillRef idx="0"/>
            <a:effectRef idx="0"/>
            <a:fontRef idx="minor"/>
          </p:style>
        </p:sp>
        <p:sp>
          <p:nvSpPr>
            <p:cNvPr id="6510" name="CustomShape 61"/>
            <p:cNvSpPr/>
            <p:nvPr/>
          </p:nvSpPr>
          <p:spPr>
            <a:xfrm>
              <a:off x="1494000" y="2514240"/>
              <a:ext cx="340200" cy="336960"/>
            </a:xfrm>
            <a:custGeom>
              <a:avLst/>
              <a:gdLst/>
              <a:ahLst/>
              <a:rect l="l" t="t" r="r" b="b"/>
              <a:pathLst>
                <a:path w="12887" h="1276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style>
            <a:lnRef idx="0"/>
            <a:fillRef idx="0"/>
            <a:effectRef idx="0"/>
            <a:fontRef idx="minor"/>
          </p:style>
        </p:sp>
      </p:grpSp>
      <p:grpSp>
        <p:nvGrpSpPr>
          <p:cNvPr id="6511" name="Group 62"/>
          <p:cNvGrpSpPr/>
          <p:nvPr/>
        </p:nvGrpSpPr>
        <p:grpSpPr>
          <a:xfrm>
            <a:off x="3566160" y="2099520"/>
            <a:ext cx="341640" cy="335880"/>
            <a:chOff x="3566160" y="2099520"/>
            <a:chExt cx="341640" cy="335880"/>
          </a:xfrm>
        </p:grpSpPr>
        <p:sp>
          <p:nvSpPr>
            <p:cNvPr id="6512" name="CustomShape 63"/>
            <p:cNvSpPr/>
            <p:nvPr/>
          </p:nvSpPr>
          <p:spPr>
            <a:xfrm>
              <a:off x="3697560" y="2345400"/>
              <a:ext cx="77040" cy="30960"/>
            </a:xfrm>
            <a:custGeom>
              <a:avLst/>
              <a:gdLst/>
              <a:ahLst/>
              <a:rect l="l" t="t" r="r" b="b"/>
              <a:pathLst>
                <a:path w="2931" h="119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style>
            <a:lnRef idx="0"/>
            <a:fillRef idx="0"/>
            <a:effectRef idx="0"/>
            <a:fontRef idx="minor"/>
          </p:style>
        </p:sp>
        <p:sp>
          <p:nvSpPr>
            <p:cNvPr id="6513" name="CustomShape 64"/>
            <p:cNvSpPr/>
            <p:nvPr/>
          </p:nvSpPr>
          <p:spPr>
            <a:xfrm>
              <a:off x="3687480" y="2257920"/>
              <a:ext cx="18000" cy="18720"/>
            </a:xfrm>
            <a:custGeom>
              <a:avLst/>
              <a:gdLst/>
              <a:ahLst/>
              <a:rect l="l" t="t" r="r" b="b"/>
              <a:pathLst>
                <a:path w="694" h="726">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style>
            <a:lnRef idx="0"/>
            <a:fillRef idx="0"/>
            <a:effectRef idx="0"/>
            <a:fontRef idx="minor"/>
          </p:style>
        </p:sp>
        <p:sp>
          <p:nvSpPr>
            <p:cNvPr id="6514" name="CustomShape 65"/>
            <p:cNvSpPr/>
            <p:nvPr/>
          </p:nvSpPr>
          <p:spPr>
            <a:xfrm>
              <a:off x="3766680" y="2257920"/>
              <a:ext cx="18000" cy="18720"/>
            </a:xfrm>
            <a:custGeom>
              <a:avLst/>
              <a:gdLst/>
              <a:ahLst/>
              <a:rect l="l" t="t" r="r" b="b"/>
              <a:pathLst>
                <a:path w="694" h="726">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style>
            <a:lnRef idx="0"/>
            <a:fillRef idx="0"/>
            <a:effectRef idx="0"/>
            <a:fontRef idx="minor"/>
          </p:style>
        </p:sp>
        <p:sp>
          <p:nvSpPr>
            <p:cNvPr id="6515" name="CustomShape 66"/>
            <p:cNvSpPr/>
            <p:nvPr/>
          </p:nvSpPr>
          <p:spPr>
            <a:xfrm>
              <a:off x="3566160" y="2099520"/>
              <a:ext cx="341640" cy="335880"/>
            </a:xfrm>
            <a:custGeom>
              <a:avLst/>
              <a:gdLst/>
              <a:ahLst/>
              <a:rect l="l" t="t" r="r" b="b"/>
              <a:pathLst>
                <a:path w="12950" h="12729">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style>
            <a:lnRef idx="0"/>
            <a:fillRef idx="0"/>
            <a:effectRef idx="0"/>
            <a:fontRef idx="minor"/>
          </p:style>
        </p:sp>
        <p:sp>
          <p:nvSpPr>
            <p:cNvPr id="6516" name="CustomShape 67"/>
            <p:cNvSpPr/>
            <p:nvPr/>
          </p:nvSpPr>
          <p:spPr>
            <a:xfrm>
              <a:off x="3745800" y="2297880"/>
              <a:ext cx="41400" cy="39960"/>
            </a:xfrm>
            <a:custGeom>
              <a:avLst/>
              <a:gdLst/>
              <a:ahLst/>
              <a:rect l="l" t="t" r="r" b="b"/>
              <a:pathLst>
                <a:path w="1576" h="1529">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style>
            <a:lnRef idx="0"/>
            <a:fillRef idx="0"/>
            <a:effectRef idx="0"/>
            <a:fontRef idx="minor"/>
          </p:style>
        </p:sp>
        <p:sp>
          <p:nvSpPr>
            <p:cNvPr id="6517" name="CustomShape 68"/>
            <p:cNvSpPr/>
            <p:nvPr/>
          </p:nvSpPr>
          <p:spPr>
            <a:xfrm>
              <a:off x="3686760" y="2297880"/>
              <a:ext cx="41400" cy="39960"/>
            </a:xfrm>
            <a:custGeom>
              <a:avLst/>
              <a:gdLst/>
              <a:ahLst/>
              <a:rect l="l" t="t" r="r" b="b"/>
              <a:pathLst>
                <a:path w="1576" h="1529">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style>
            <a:lnRef idx="0"/>
            <a:fillRef idx="0"/>
            <a:effectRef idx="0"/>
            <a:fontRef idx="minor"/>
          </p:style>
        </p:sp>
      </p:grpSp>
      <p:grpSp>
        <p:nvGrpSpPr>
          <p:cNvPr id="6518" name="Group 69"/>
          <p:cNvGrpSpPr/>
          <p:nvPr/>
        </p:nvGrpSpPr>
        <p:grpSpPr>
          <a:xfrm>
            <a:off x="3568320" y="2514240"/>
            <a:ext cx="337680" cy="335880"/>
            <a:chOff x="3568320" y="2514240"/>
            <a:chExt cx="337680" cy="335880"/>
          </a:xfrm>
        </p:grpSpPr>
        <p:sp>
          <p:nvSpPr>
            <p:cNvPr id="6519" name="CustomShape 70"/>
            <p:cNvSpPr/>
            <p:nvPr/>
          </p:nvSpPr>
          <p:spPr>
            <a:xfrm>
              <a:off x="3679560" y="2758320"/>
              <a:ext cx="76320" cy="30960"/>
            </a:xfrm>
            <a:custGeom>
              <a:avLst/>
              <a:gdLst/>
              <a:ahLst/>
              <a:rect l="l" t="t" r="r" b="b"/>
              <a:pathLst>
                <a:path w="2900" h="1191">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style>
            <a:lnRef idx="0"/>
            <a:fillRef idx="0"/>
            <a:effectRef idx="0"/>
            <a:fontRef idx="minor"/>
          </p:style>
        </p:sp>
        <p:sp>
          <p:nvSpPr>
            <p:cNvPr id="6520" name="CustomShape 71"/>
            <p:cNvSpPr/>
            <p:nvPr/>
          </p:nvSpPr>
          <p:spPr>
            <a:xfrm>
              <a:off x="3747960" y="2691360"/>
              <a:ext cx="18720" cy="18720"/>
            </a:xfrm>
            <a:custGeom>
              <a:avLst/>
              <a:gdLst/>
              <a:ahLst/>
              <a:rect l="l" t="t" r="r" b="b"/>
              <a:pathLst>
                <a:path w="725" h="726">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style>
            <a:lnRef idx="0"/>
            <a:fillRef idx="0"/>
            <a:effectRef idx="0"/>
            <a:fontRef idx="minor"/>
          </p:style>
        </p:sp>
        <p:sp>
          <p:nvSpPr>
            <p:cNvPr id="6521" name="CustomShape 72"/>
            <p:cNvSpPr/>
            <p:nvPr/>
          </p:nvSpPr>
          <p:spPr>
            <a:xfrm>
              <a:off x="3668760" y="2692440"/>
              <a:ext cx="19800" cy="18000"/>
            </a:xfrm>
            <a:custGeom>
              <a:avLst/>
              <a:gdLst/>
              <a:ahLst/>
              <a:rect l="l" t="t" r="r" b="b"/>
              <a:pathLst>
                <a:path w="757" h="698">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style>
            <a:lnRef idx="0"/>
            <a:fillRef idx="0"/>
            <a:effectRef idx="0"/>
            <a:fontRef idx="minor"/>
          </p:style>
        </p:sp>
        <p:sp>
          <p:nvSpPr>
            <p:cNvPr id="6522" name="CustomShape 73"/>
            <p:cNvSpPr/>
            <p:nvPr/>
          </p:nvSpPr>
          <p:spPr>
            <a:xfrm>
              <a:off x="3568320" y="2514240"/>
              <a:ext cx="337680" cy="335880"/>
            </a:xfrm>
            <a:custGeom>
              <a:avLst/>
              <a:gdLst/>
              <a:ahLst/>
              <a:rect l="l" t="t" r="r" b="b"/>
              <a:pathLst>
                <a:path w="12792" h="1273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style>
            <a:lnRef idx="0"/>
            <a:fillRef idx="0"/>
            <a:effectRef idx="0"/>
            <a:fontRef idx="minor"/>
          </p:style>
        </p:sp>
      </p:grpSp>
      <p:grpSp>
        <p:nvGrpSpPr>
          <p:cNvPr id="6523" name="Group 74"/>
          <p:cNvGrpSpPr/>
          <p:nvPr/>
        </p:nvGrpSpPr>
        <p:grpSpPr>
          <a:xfrm>
            <a:off x="5645520" y="1685880"/>
            <a:ext cx="336960" cy="335880"/>
            <a:chOff x="5645520" y="1685880"/>
            <a:chExt cx="336960" cy="335880"/>
          </a:xfrm>
        </p:grpSpPr>
        <p:sp>
          <p:nvSpPr>
            <p:cNvPr id="6524" name="CustomShape 75"/>
            <p:cNvSpPr/>
            <p:nvPr/>
          </p:nvSpPr>
          <p:spPr>
            <a:xfrm>
              <a:off x="5775480" y="1932480"/>
              <a:ext cx="75240" cy="30960"/>
            </a:xfrm>
            <a:custGeom>
              <a:avLst/>
              <a:gdLst/>
              <a:ahLst/>
              <a:rect l="l" t="t" r="r" b="b"/>
              <a:pathLst>
                <a:path w="2867" h="119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style>
            <a:lnRef idx="0"/>
            <a:fillRef idx="0"/>
            <a:effectRef idx="0"/>
            <a:fontRef idx="minor"/>
          </p:style>
        </p:sp>
        <p:sp>
          <p:nvSpPr>
            <p:cNvPr id="6525" name="CustomShape 76"/>
            <p:cNvSpPr/>
            <p:nvPr/>
          </p:nvSpPr>
          <p:spPr>
            <a:xfrm>
              <a:off x="5844600" y="1864800"/>
              <a:ext cx="18000" cy="18000"/>
            </a:xfrm>
            <a:custGeom>
              <a:avLst/>
              <a:gdLst/>
              <a:ahLst/>
              <a:rect l="l" t="t" r="r" b="b"/>
              <a:pathLst>
                <a:path w="693" h="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6526" name="CustomShape 77"/>
            <p:cNvSpPr/>
            <p:nvPr/>
          </p:nvSpPr>
          <p:spPr>
            <a:xfrm>
              <a:off x="5765400" y="1864800"/>
              <a:ext cx="18000" cy="18000"/>
            </a:xfrm>
            <a:custGeom>
              <a:avLst/>
              <a:gdLst/>
              <a:ahLst/>
              <a:rect l="l" t="t" r="r" b="b"/>
              <a:pathLst>
                <a:path w="693" h="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6527" name="CustomShape 78"/>
            <p:cNvSpPr/>
            <p:nvPr/>
          </p:nvSpPr>
          <p:spPr>
            <a:xfrm>
              <a:off x="5645520" y="1685880"/>
              <a:ext cx="336960" cy="335880"/>
            </a:xfrm>
            <a:custGeom>
              <a:avLst/>
              <a:gdLst/>
              <a:ahLst/>
              <a:rect l="l" t="t" r="r" b="b"/>
              <a:pathLst>
                <a:path w="12760" h="12729">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style>
            <a:lnRef idx="0"/>
            <a:fillRef idx="0"/>
            <a:effectRef idx="0"/>
            <a:fontRef idx="minor"/>
          </p:style>
        </p:sp>
      </p:grpSp>
      <p:grpSp>
        <p:nvGrpSpPr>
          <p:cNvPr id="6528" name="Group 79"/>
          <p:cNvGrpSpPr/>
          <p:nvPr/>
        </p:nvGrpSpPr>
        <p:grpSpPr>
          <a:xfrm>
            <a:off x="5666400" y="2101320"/>
            <a:ext cx="295200" cy="334440"/>
            <a:chOff x="5666400" y="2101320"/>
            <a:chExt cx="295200" cy="334440"/>
          </a:xfrm>
        </p:grpSpPr>
        <p:sp>
          <p:nvSpPr>
            <p:cNvPr id="6529" name="CustomShape 80"/>
            <p:cNvSpPr/>
            <p:nvPr/>
          </p:nvSpPr>
          <p:spPr>
            <a:xfrm>
              <a:off x="5775480" y="2345400"/>
              <a:ext cx="77040" cy="30960"/>
            </a:xfrm>
            <a:custGeom>
              <a:avLst/>
              <a:gdLst/>
              <a:ahLst/>
              <a:rect l="l" t="t" r="r" b="b"/>
              <a:pathLst>
                <a:path w="2930" h="119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style>
            <a:lnRef idx="0"/>
            <a:fillRef idx="0"/>
            <a:effectRef idx="0"/>
            <a:fontRef idx="minor"/>
          </p:style>
        </p:sp>
        <p:sp>
          <p:nvSpPr>
            <p:cNvPr id="6530" name="CustomShape 81"/>
            <p:cNvSpPr/>
            <p:nvPr/>
          </p:nvSpPr>
          <p:spPr>
            <a:xfrm>
              <a:off x="5844600" y="2277720"/>
              <a:ext cx="18000" cy="18000"/>
            </a:xfrm>
            <a:custGeom>
              <a:avLst/>
              <a:gdLst/>
              <a:ahLst/>
              <a:rect l="l" t="t" r="r" b="b"/>
              <a:pathLst>
                <a:path w="693"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6531" name="CustomShape 82"/>
            <p:cNvSpPr/>
            <p:nvPr/>
          </p:nvSpPr>
          <p:spPr>
            <a:xfrm>
              <a:off x="5765400" y="2277720"/>
              <a:ext cx="18000" cy="18000"/>
            </a:xfrm>
            <a:custGeom>
              <a:avLst/>
              <a:gdLst/>
              <a:ahLst/>
              <a:rect l="l" t="t" r="r" b="b"/>
              <a:pathLst>
                <a:path w="693"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6532" name="CustomShape 83"/>
            <p:cNvSpPr/>
            <p:nvPr/>
          </p:nvSpPr>
          <p:spPr>
            <a:xfrm>
              <a:off x="5666400" y="2101320"/>
              <a:ext cx="295200" cy="334440"/>
            </a:xfrm>
            <a:custGeom>
              <a:avLst/>
              <a:gdLst/>
              <a:ahLst/>
              <a:rect l="l" t="t" r="r" b="b"/>
              <a:pathLst>
                <a:path w="11185" h="12666">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style>
            <a:lnRef idx="0"/>
            <a:fillRef idx="0"/>
            <a:effectRef idx="0"/>
            <a:fontRef idx="minor"/>
          </p:style>
        </p:sp>
      </p:grpSp>
      <p:grpSp>
        <p:nvGrpSpPr>
          <p:cNvPr id="6533" name="Group 84"/>
          <p:cNvGrpSpPr/>
          <p:nvPr/>
        </p:nvGrpSpPr>
        <p:grpSpPr>
          <a:xfrm>
            <a:off x="5645520" y="2513880"/>
            <a:ext cx="336960" cy="336240"/>
            <a:chOff x="5645520" y="2513880"/>
            <a:chExt cx="336960" cy="336240"/>
          </a:xfrm>
        </p:grpSpPr>
        <p:sp>
          <p:nvSpPr>
            <p:cNvPr id="6534" name="CustomShape 85"/>
            <p:cNvSpPr/>
            <p:nvPr/>
          </p:nvSpPr>
          <p:spPr>
            <a:xfrm>
              <a:off x="5775480" y="2758320"/>
              <a:ext cx="77040" cy="30960"/>
            </a:xfrm>
            <a:custGeom>
              <a:avLst/>
              <a:gdLst/>
              <a:ahLst/>
              <a:rect l="l" t="t" r="r" b="b"/>
              <a:pathLst>
                <a:path w="2930" h="1191">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style>
            <a:lnRef idx="0"/>
            <a:fillRef idx="0"/>
            <a:effectRef idx="0"/>
            <a:fontRef idx="minor"/>
          </p:style>
        </p:sp>
        <p:sp>
          <p:nvSpPr>
            <p:cNvPr id="6535" name="CustomShape 86"/>
            <p:cNvSpPr/>
            <p:nvPr/>
          </p:nvSpPr>
          <p:spPr>
            <a:xfrm>
              <a:off x="5765400" y="2691360"/>
              <a:ext cx="18000" cy="18720"/>
            </a:xfrm>
            <a:custGeom>
              <a:avLst/>
              <a:gdLst/>
              <a:ahLst/>
              <a:rect l="l" t="t" r="r" b="b"/>
              <a:pathLst>
                <a:path w="693" h="726">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style>
            <a:lnRef idx="0"/>
            <a:fillRef idx="0"/>
            <a:effectRef idx="0"/>
            <a:fontRef idx="minor"/>
          </p:style>
        </p:sp>
        <p:sp>
          <p:nvSpPr>
            <p:cNvPr id="6536" name="CustomShape 87"/>
            <p:cNvSpPr/>
            <p:nvPr/>
          </p:nvSpPr>
          <p:spPr>
            <a:xfrm>
              <a:off x="5844600" y="2691360"/>
              <a:ext cx="18000" cy="18720"/>
            </a:xfrm>
            <a:custGeom>
              <a:avLst/>
              <a:gdLst/>
              <a:ahLst/>
              <a:rect l="l" t="t" r="r" b="b"/>
              <a:pathLst>
                <a:path w="693" h="726">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style>
            <a:lnRef idx="0"/>
            <a:fillRef idx="0"/>
            <a:effectRef idx="0"/>
            <a:fontRef idx="minor"/>
          </p:style>
        </p:sp>
        <p:sp>
          <p:nvSpPr>
            <p:cNvPr id="6537" name="CustomShape 88"/>
            <p:cNvSpPr/>
            <p:nvPr/>
          </p:nvSpPr>
          <p:spPr>
            <a:xfrm>
              <a:off x="5645520" y="2513880"/>
              <a:ext cx="336960" cy="336240"/>
            </a:xfrm>
            <a:custGeom>
              <a:avLst/>
              <a:gdLst/>
              <a:ahLst/>
              <a:rect l="l" t="t" r="r" b="b"/>
              <a:pathLst>
                <a:path w="12760" h="12745">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style>
            <a:lnRef idx="0"/>
            <a:fillRef idx="0"/>
            <a:effectRef idx="0"/>
            <a:fontRef idx="minor"/>
          </p:style>
        </p:sp>
      </p:grpSp>
      <p:grpSp>
        <p:nvGrpSpPr>
          <p:cNvPr id="6538" name="Group 89"/>
          <p:cNvGrpSpPr/>
          <p:nvPr/>
        </p:nvGrpSpPr>
        <p:grpSpPr>
          <a:xfrm>
            <a:off x="7331400" y="2108880"/>
            <a:ext cx="295200" cy="335880"/>
            <a:chOff x="7331400" y="2108880"/>
            <a:chExt cx="295200" cy="335880"/>
          </a:xfrm>
        </p:grpSpPr>
        <p:sp>
          <p:nvSpPr>
            <p:cNvPr id="6539" name="CustomShape 90"/>
            <p:cNvSpPr/>
            <p:nvPr/>
          </p:nvSpPr>
          <p:spPr>
            <a:xfrm>
              <a:off x="7440480" y="2354760"/>
              <a:ext cx="76320" cy="30960"/>
            </a:xfrm>
            <a:custGeom>
              <a:avLst/>
              <a:gdLst/>
              <a:ahLst/>
              <a:rect l="l" t="t" r="r" b="b"/>
              <a:pathLst>
                <a:path w="2899" h="119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style>
            <a:lnRef idx="0"/>
            <a:fillRef idx="0"/>
            <a:effectRef idx="0"/>
            <a:fontRef idx="minor"/>
          </p:style>
        </p:sp>
        <p:sp>
          <p:nvSpPr>
            <p:cNvPr id="6540" name="CustomShape 91"/>
            <p:cNvSpPr/>
            <p:nvPr/>
          </p:nvSpPr>
          <p:spPr>
            <a:xfrm>
              <a:off x="7331400" y="2108880"/>
              <a:ext cx="295200" cy="335880"/>
            </a:xfrm>
            <a:custGeom>
              <a:avLst/>
              <a:gdLst/>
              <a:ahLst/>
              <a:rect l="l" t="t" r="r" b="b"/>
              <a:pathLst>
                <a:path w="11186" h="12724">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style>
            <a:lnRef idx="0"/>
            <a:fillRef idx="0"/>
            <a:effectRef idx="0"/>
            <a:fontRef idx="minor"/>
          </p:style>
        </p:sp>
        <p:sp>
          <p:nvSpPr>
            <p:cNvPr id="6541" name="CustomShape 92"/>
            <p:cNvSpPr/>
            <p:nvPr/>
          </p:nvSpPr>
          <p:spPr>
            <a:xfrm>
              <a:off x="7430400" y="2268720"/>
              <a:ext cx="18000" cy="18000"/>
            </a:xfrm>
            <a:custGeom>
              <a:avLst/>
              <a:gdLst/>
              <a:ahLst/>
              <a:rect l="l" t="t" r="r" b="b"/>
              <a:pathLst>
                <a:path w="693"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6542" name="CustomShape 93"/>
            <p:cNvSpPr/>
            <p:nvPr/>
          </p:nvSpPr>
          <p:spPr>
            <a:xfrm>
              <a:off x="7507800" y="2268720"/>
              <a:ext cx="18720" cy="18000"/>
            </a:xfrm>
            <a:custGeom>
              <a:avLst/>
              <a:gdLst/>
              <a:ahLst/>
              <a:rect l="l" t="t" r="r" b="b"/>
              <a:pathLst>
                <a:path w="726" h="694">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style>
            <a:lnRef idx="0"/>
            <a:fillRef idx="0"/>
            <a:effectRef idx="0"/>
            <a:fontRef idx="minor"/>
          </p:style>
        </p:sp>
        <p:sp>
          <p:nvSpPr>
            <p:cNvPr id="6543" name="CustomShape 94"/>
            <p:cNvSpPr/>
            <p:nvPr/>
          </p:nvSpPr>
          <p:spPr>
            <a:xfrm>
              <a:off x="7448760" y="2287800"/>
              <a:ext cx="58680" cy="58680"/>
            </a:xfrm>
            <a:custGeom>
              <a:avLst/>
              <a:gdLst/>
              <a:ahLst/>
              <a:rect l="l" t="t" r="r" b="b"/>
              <a:pathLst>
                <a:path w="2237" h="2238">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style>
            <a:lnRef idx="0"/>
            <a:fillRef idx="0"/>
            <a:effectRef idx="0"/>
            <a:fontRef idx="minor"/>
          </p:style>
        </p:sp>
      </p:grpSp>
      <p:grpSp>
        <p:nvGrpSpPr>
          <p:cNvPr id="6544" name="Group 95"/>
          <p:cNvGrpSpPr/>
          <p:nvPr/>
        </p:nvGrpSpPr>
        <p:grpSpPr>
          <a:xfrm>
            <a:off x="1905480" y="1687680"/>
            <a:ext cx="338400" cy="335880"/>
            <a:chOff x="1905480" y="1687680"/>
            <a:chExt cx="338400" cy="335880"/>
          </a:xfrm>
        </p:grpSpPr>
        <p:sp>
          <p:nvSpPr>
            <p:cNvPr id="6545" name="CustomShape 96"/>
            <p:cNvSpPr/>
            <p:nvPr/>
          </p:nvSpPr>
          <p:spPr>
            <a:xfrm>
              <a:off x="2027880" y="1864800"/>
              <a:ext cx="18720" cy="18000"/>
            </a:xfrm>
            <a:custGeom>
              <a:avLst/>
              <a:gdLst/>
              <a:ahLst/>
              <a:rect l="l" t="t" r="r" b="b"/>
              <a:pathLst>
                <a:path w="725" h="694">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style>
            <a:lnRef idx="0"/>
            <a:fillRef idx="0"/>
            <a:effectRef idx="0"/>
            <a:fontRef idx="minor"/>
          </p:style>
        </p:sp>
        <p:sp>
          <p:nvSpPr>
            <p:cNvPr id="6546" name="CustomShape 97"/>
            <p:cNvSpPr/>
            <p:nvPr/>
          </p:nvSpPr>
          <p:spPr>
            <a:xfrm>
              <a:off x="2106720" y="1864800"/>
              <a:ext cx="18000" cy="18000"/>
            </a:xfrm>
            <a:custGeom>
              <a:avLst/>
              <a:gdLst/>
              <a:ahLst/>
              <a:rect l="l" t="t" r="r" b="b"/>
              <a:pathLst>
                <a:path w="694" h="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6547" name="CustomShape 98"/>
            <p:cNvSpPr/>
            <p:nvPr/>
          </p:nvSpPr>
          <p:spPr>
            <a:xfrm>
              <a:off x="2067840" y="1795680"/>
              <a:ext cx="18000" cy="18720"/>
            </a:xfrm>
            <a:custGeom>
              <a:avLst/>
              <a:gdLst/>
              <a:ahLst/>
              <a:rect l="l" t="t" r="r" b="b"/>
              <a:pathLst>
                <a:path w="694" h="726">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548" name="CustomShape 99"/>
            <p:cNvSpPr/>
            <p:nvPr/>
          </p:nvSpPr>
          <p:spPr>
            <a:xfrm>
              <a:off x="2037600" y="1931760"/>
              <a:ext cx="77040" cy="30240"/>
            </a:xfrm>
            <a:custGeom>
              <a:avLst/>
              <a:gdLst/>
              <a:ahLst/>
              <a:rect l="l" t="t" r="r" b="b"/>
              <a:pathLst>
                <a:path w="2931" h="1159">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style>
            <a:lnRef idx="0"/>
            <a:fillRef idx="0"/>
            <a:effectRef idx="0"/>
            <a:fontRef idx="minor"/>
          </p:style>
        </p:sp>
        <p:sp>
          <p:nvSpPr>
            <p:cNvPr id="6549" name="CustomShape 100"/>
            <p:cNvSpPr/>
            <p:nvPr/>
          </p:nvSpPr>
          <p:spPr>
            <a:xfrm>
              <a:off x="1905480" y="1687680"/>
              <a:ext cx="338400" cy="335880"/>
            </a:xfrm>
            <a:custGeom>
              <a:avLst/>
              <a:gdLst/>
              <a:ahLst/>
              <a:rect l="l" t="t" r="r" b="b"/>
              <a:pathLst>
                <a:path w="12823" h="12729">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style>
            <a:lnRef idx="0"/>
            <a:fillRef idx="0"/>
            <a:effectRef idx="0"/>
            <a:fontRef idx="minor"/>
          </p:style>
        </p:sp>
      </p:grpSp>
      <p:grpSp>
        <p:nvGrpSpPr>
          <p:cNvPr id="6550" name="Group 101"/>
          <p:cNvGrpSpPr/>
          <p:nvPr/>
        </p:nvGrpSpPr>
        <p:grpSpPr>
          <a:xfrm>
            <a:off x="1906200" y="2120400"/>
            <a:ext cx="336960" cy="294480"/>
            <a:chOff x="1906200" y="2120400"/>
            <a:chExt cx="336960" cy="294480"/>
          </a:xfrm>
        </p:grpSpPr>
        <p:sp>
          <p:nvSpPr>
            <p:cNvPr id="6551" name="CustomShape 102"/>
            <p:cNvSpPr/>
            <p:nvPr/>
          </p:nvSpPr>
          <p:spPr>
            <a:xfrm>
              <a:off x="2026800" y="2259360"/>
              <a:ext cx="18720" cy="18000"/>
            </a:xfrm>
            <a:custGeom>
              <a:avLst/>
              <a:gdLst/>
              <a:ahLst/>
              <a:rect l="l" t="t" r="r" b="b"/>
              <a:pathLst>
                <a:path w="725" h="694">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style>
            <a:lnRef idx="0"/>
            <a:fillRef idx="0"/>
            <a:effectRef idx="0"/>
            <a:fontRef idx="minor"/>
          </p:style>
        </p:sp>
        <p:sp>
          <p:nvSpPr>
            <p:cNvPr id="6552" name="CustomShape 103"/>
            <p:cNvSpPr/>
            <p:nvPr/>
          </p:nvSpPr>
          <p:spPr>
            <a:xfrm>
              <a:off x="2106000" y="2258640"/>
              <a:ext cx="18000" cy="18720"/>
            </a:xfrm>
            <a:custGeom>
              <a:avLst/>
              <a:gdLst/>
              <a:ahLst/>
              <a:rect l="l" t="t" r="r" b="b"/>
              <a:pathLst>
                <a:path w="694" h="725">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style>
            <a:lnRef idx="0"/>
            <a:fillRef idx="0"/>
            <a:effectRef idx="0"/>
            <a:fontRef idx="minor"/>
          </p:style>
        </p:sp>
        <p:sp>
          <p:nvSpPr>
            <p:cNvPr id="6553" name="CustomShape 104"/>
            <p:cNvSpPr/>
            <p:nvPr/>
          </p:nvSpPr>
          <p:spPr>
            <a:xfrm>
              <a:off x="2036880" y="2325600"/>
              <a:ext cx="77040" cy="30960"/>
            </a:xfrm>
            <a:custGeom>
              <a:avLst/>
              <a:gdLst/>
              <a:ahLst/>
              <a:rect l="l" t="t" r="r" b="b"/>
              <a:pathLst>
                <a:path w="2931" h="119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style>
            <a:lnRef idx="0"/>
            <a:fillRef idx="0"/>
            <a:effectRef idx="0"/>
            <a:fontRef idx="minor"/>
          </p:style>
        </p:sp>
        <p:sp>
          <p:nvSpPr>
            <p:cNvPr id="6554" name="CustomShape 105"/>
            <p:cNvSpPr/>
            <p:nvPr/>
          </p:nvSpPr>
          <p:spPr>
            <a:xfrm>
              <a:off x="1906200" y="2120400"/>
              <a:ext cx="336960" cy="294480"/>
            </a:xfrm>
            <a:custGeom>
              <a:avLst/>
              <a:gdLst/>
              <a:ahLst/>
              <a:rect l="l" t="t" r="r" b="b"/>
              <a:pathLst>
                <a:path w="12760" h="11154">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style>
            <a:lnRef idx="0"/>
            <a:fillRef idx="0"/>
            <a:effectRef idx="0"/>
            <a:fontRef idx="minor"/>
          </p:style>
        </p:sp>
      </p:grpSp>
      <p:grpSp>
        <p:nvGrpSpPr>
          <p:cNvPr id="6555" name="Group 106"/>
          <p:cNvGrpSpPr/>
          <p:nvPr/>
        </p:nvGrpSpPr>
        <p:grpSpPr>
          <a:xfrm>
            <a:off x="1922040" y="2513520"/>
            <a:ext cx="305280" cy="336600"/>
            <a:chOff x="1922040" y="2513520"/>
            <a:chExt cx="305280" cy="336600"/>
          </a:xfrm>
        </p:grpSpPr>
        <p:sp>
          <p:nvSpPr>
            <p:cNvPr id="6556" name="CustomShape 107"/>
            <p:cNvSpPr/>
            <p:nvPr/>
          </p:nvSpPr>
          <p:spPr>
            <a:xfrm>
              <a:off x="2036880" y="2779200"/>
              <a:ext cx="77040" cy="30960"/>
            </a:xfrm>
            <a:custGeom>
              <a:avLst/>
              <a:gdLst/>
              <a:ahLst/>
              <a:rect l="l" t="t" r="r" b="b"/>
              <a:pathLst>
                <a:path w="2931" h="119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style>
            <a:lnRef idx="0"/>
            <a:fillRef idx="0"/>
            <a:effectRef idx="0"/>
            <a:fontRef idx="minor"/>
          </p:style>
        </p:sp>
        <p:sp>
          <p:nvSpPr>
            <p:cNvPr id="6557" name="CustomShape 108"/>
            <p:cNvSpPr/>
            <p:nvPr/>
          </p:nvSpPr>
          <p:spPr>
            <a:xfrm>
              <a:off x="1922040" y="2513520"/>
              <a:ext cx="305280" cy="336600"/>
            </a:xfrm>
            <a:custGeom>
              <a:avLst/>
              <a:gdLst/>
              <a:ahLst/>
              <a:rect l="l" t="t" r="r" b="b"/>
              <a:pathLst>
                <a:path w="11564" h="12753">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style>
            <a:lnRef idx="0"/>
            <a:fillRef idx="0"/>
            <a:effectRef idx="0"/>
            <a:fontRef idx="minor"/>
          </p:style>
        </p:sp>
      </p:grpSp>
      <p:grpSp>
        <p:nvGrpSpPr>
          <p:cNvPr id="6558" name="Group 109"/>
          <p:cNvGrpSpPr/>
          <p:nvPr/>
        </p:nvGrpSpPr>
        <p:grpSpPr>
          <a:xfrm>
            <a:off x="3983040" y="1685880"/>
            <a:ext cx="335880" cy="334440"/>
            <a:chOff x="3983040" y="1685880"/>
            <a:chExt cx="335880" cy="334440"/>
          </a:xfrm>
        </p:grpSpPr>
        <p:sp>
          <p:nvSpPr>
            <p:cNvPr id="6559" name="CustomShape 110"/>
            <p:cNvSpPr/>
            <p:nvPr/>
          </p:nvSpPr>
          <p:spPr>
            <a:xfrm>
              <a:off x="4111200" y="1911600"/>
              <a:ext cx="76320" cy="30960"/>
            </a:xfrm>
            <a:custGeom>
              <a:avLst/>
              <a:gdLst/>
              <a:ahLst/>
              <a:rect l="l" t="t" r="r" b="b"/>
              <a:pathLst>
                <a:path w="2899" h="119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style>
            <a:lnRef idx="0"/>
            <a:fillRef idx="0"/>
            <a:effectRef idx="0"/>
            <a:fontRef idx="minor"/>
          </p:style>
        </p:sp>
        <p:sp>
          <p:nvSpPr>
            <p:cNvPr id="6560" name="CustomShape 111"/>
            <p:cNvSpPr/>
            <p:nvPr/>
          </p:nvSpPr>
          <p:spPr>
            <a:xfrm>
              <a:off x="4101480" y="1845000"/>
              <a:ext cx="18000" cy="18720"/>
            </a:xfrm>
            <a:custGeom>
              <a:avLst/>
              <a:gdLst/>
              <a:ahLst/>
              <a:rect l="l" t="t" r="r" b="b"/>
              <a:pathLst>
                <a:path w="694" h="725">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style>
            <a:lnRef idx="0"/>
            <a:fillRef idx="0"/>
            <a:effectRef idx="0"/>
            <a:fontRef idx="minor"/>
          </p:style>
        </p:sp>
        <p:sp>
          <p:nvSpPr>
            <p:cNvPr id="6561" name="CustomShape 112"/>
            <p:cNvSpPr/>
            <p:nvPr/>
          </p:nvSpPr>
          <p:spPr>
            <a:xfrm>
              <a:off x="4179600" y="1845000"/>
              <a:ext cx="18720" cy="18720"/>
            </a:xfrm>
            <a:custGeom>
              <a:avLst/>
              <a:gdLst/>
              <a:ahLst/>
              <a:rect l="l" t="t" r="r" b="b"/>
              <a:pathLst>
                <a:path w="725" h="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style>
            <a:lnRef idx="0"/>
            <a:fillRef idx="0"/>
            <a:effectRef idx="0"/>
            <a:fontRef idx="minor"/>
          </p:style>
        </p:sp>
        <p:sp>
          <p:nvSpPr>
            <p:cNvPr id="6562" name="CustomShape 113"/>
            <p:cNvSpPr/>
            <p:nvPr/>
          </p:nvSpPr>
          <p:spPr>
            <a:xfrm>
              <a:off x="3983040" y="1685880"/>
              <a:ext cx="335880" cy="334440"/>
            </a:xfrm>
            <a:custGeom>
              <a:avLst/>
              <a:gdLst/>
              <a:ahLst/>
              <a:rect l="l" t="t" r="r" b="b"/>
              <a:pathLst>
                <a:path w="12729" h="12666">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style>
            <a:lnRef idx="0"/>
            <a:fillRef idx="0"/>
            <a:effectRef idx="0"/>
            <a:fontRef idx="minor"/>
          </p:style>
        </p:sp>
        <p:sp>
          <p:nvSpPr>
            <p:cNvPr id="6563" name="CustomShape 114"/>
            <p:cNvSpPr/>
            <p:nvPr/>
          </p:nvSpPr>
          <p:spPr>
            <a:xfrm>
              <a:off x="4041360" y="1744920"/>
              <a:ext cx="216000" cy="237600"/>
            </a:xfrm>
            <a:custGeom>
              <a:avLst/>
              <a:gdLst/>
              <a:ahLst/>
              <a:rect l="l" t="t" r="r" b="b"/>
              <a:pathLst>
                <a:path w="8192" h="901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style>
            <a:lnRef idx="0"/>
            <a:fillRef idx="0"/>
            <a:effectRef idx="0"/>
            <a:fontRef idx="minor"/>
          </p:style>
        </p:sp>
      </p:grpSp>
      <p:grpSp>
        <p:nvGrpSpPr>
          <p:cNvPr id="6564" name="Group 115"/>
          <p:cNvGrpSpPr/>
          <p:nvPr/>
        </p:nvGrpSpPr>
        <p:grpSpPr>
          <a:xfrm>
            <a:off x="3993480" y="2101320"/>
            <a:ext cx="315000" cy="334440"/>
            <a:chOff x="3993480" y="2101320"/>
            <a:chExt cx="315000" cy="334440"/>
          </a:xfrm>
        </p:grpSpPr>
        <p:sp>
          <p:nvSpPr>
            <p:cNvPr id="6565" name="CustomShape 116"/>
            <p:cNvSpPr/>
            <p:nvPr/>
          </p:nvSpPr>
          <p:spPr>
            <a:xfrm>
              <a:off x="4112640" y="2238840"/>
              <a:ext cx="18000" cy="18000"/>
            </a:xfrm>
            <a:custGeom>
              <a:avLst/>
              <a:gdLst/>
              <a:ahLst/>
              <a:rect l="l" t="t" r="r" b="b"/>
              <a:pathLst>
                <a:path w="694" h="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6566" name="CustomShape 117"/>
            <p:cNvSpPr/>
            <p:nvPr/>
          </p:nvSpPr>
          <p:spPr>
            <a:xfrm>
              <a:off x="4191480" y="2238840"/>
              <a:ext cx="18000" cy="18000"/>
            </a:xfrm>
            <a:custGeom>
              <a:avLst/>
              <a:gdLst/>
              <a:ahLst/>
              <a:rect l="l" t="t" r="r" b="b"/>
              <a:pathLst>
                <a:path w="694" h="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6567" name="CustomShape 118"/>
            <p:cNvSpPr/>
            <p:nvPr/>
          </p:nvSpPr>
          <p:spPr>
            <a:xfrm>
              <a:off x="4122720" y="2304720"/>
              <a:ext cx="77040" cy="30960"/>
            </a:xfrm>
            <a:custGeom>
              <a:avLst/>
              <a:gdLst/>
              <a:ahLst/>
              <a:rect l="l" t="t" r="r" b="b"/>
              <a:pathLst>
                <a:path w="2931" h="119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style>
            <a:lnRef idx="0"/>
            <a:fillRef idx="0"/>
            <a:effectRef idx="0"/>
            <a:fontRef idx="minor"/>
          </p:style>
        </p:sp>
        <p:sp>
          <p:nvSpPr>
            <p:cNvPr id="6568" name="CustomShape 119"/>
            <p:cNvSpPr/>
            <p:nvPr/>
          </p:nvSpPr>
          <p:spPr>
            <a:xfrm>
              <a:off x="3993480" y="2101320"/>
              <a:ext cx="315000" cy="334440"/>
            </a:xfrm>
            <a:custGeom>
              <a:avLst/>
              <a:gdLst/>
              <a:ahLst/>
              <a:rect l="l" t="t" r="r" b="b"/>
              <a:pathLst>
                <a:path w="11941" h="12666">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style>
            <a:lnRef idx="0"/>
            <a:fillRef idx="0"/>
            <a:effectRef idx="0"/>
            <a:fontRef idx="minor"/>
          </p:style>
        </p:sp>
      </p:grpSp>
      <p:grpSp>
        <p:nvGrpSpPr>
          <p:cNvPr id="6569" name="Group 120"/>
          <p:cNvGrpSpPr/>
          <p:nvPr/>
        </p:nvGrpSpPr>
        <p:grpSpPr>
          <a:xfrm>
            <a:off x="3982320" y="2516040"/>
            <a:ext cx="337680" cy="334440"/>
            <a:chOff x="3982320" y="2516040"/>
            <a:chExt cx="337680" cy="334440"/>
          </a:xfrm>
        </p:grpSpPr>
        <p:sp>
          <p:nvSpPr>
            <p:cNvPr id="6570" name="CustomShape 121"/>
            <p:cNvSpPr/>
            <p:nvPr/>
          </p:nvSpPr>
          <p:spPr>
            <a:xfrm>
              <a:off x="4114800" y="2760120"/>
              <a:ext cx="76320" cy="30240"/>
            </a:xfrm>
            <a:custGeom>
              <a:avLst/>
              <a:gdLst/>
              <a:ahLst/>
              <a:rect l="l" t="t" r="r" b="b"/>
              <a:pathLst>
                <a:path w="2899" h="1158">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style>
            <a:lnRef idx="0"/>
            <a:fillRef idx="0"/>
            <a:effectRef idx="0"/>
            <a:fontRef idx="minor"/>
          </p:style>
        </p:sp>
        <p:sp>
          <p:nvSpPr>
            <p:cNvPr id="6571" name="CustomShape 122"/>
            <p:cNvSpPr/>
            <p:nvPr/>
          </p:nvSpPr>
          <p:spPr>
            <a:xfrm>
              <a:off x="4182840" y="2693160"/>
              <a:ext cx="18720" cy="18000"/>
            </a:xfrm>
            <a:custGeom>
              <a:avLst/>
              <a:gdLst/>
              <a:ahLst/>
              <a:rect l="l" t="t" r="r" b="b"/>
              <a:pathLst>
                <a:path w="725" h="694">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style>
            <a:lnRef idx="0"/>
            <a:fillRef idx="0"/>
            <a:effectRef idx="0"/>
            <a:fontRef idx="minor"/>
          </p:style>
        </p:sp>
        <p:sp>
          <p:nvSpPr>
            <p:cNvPr id="6572" name="CustomShape 123"/>
            <p:cNvSpPr/>
            <p:nvPr/>
          </p:nvSpPr>
          <p:spPr>
            <a:xfrm>
              <a:off x="4104720" y="2693160"/>
              <a:ext cx="18000" cy="18000"/>
            </a:xfrm>
            <a:custGeom>
              <a:avLst/>
              <a:gdLst/>
              <a:ahLst/>
              <a:rect l="l" t="t" r="r" b="b"/>
              <a:pathLst>
                <a:path w="694" h="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style>
            <a:lnRef idx="0"/>
            <a:fillRef idx="0"/>
            <a:effectRef idx="0"/>
            <a:fontRef idx="minor"/>
          </p:style>
        </p:sp>
        <p:sp>
          <p:nvSpPr>
            <p:cNvPr id="6573" name="CustomShape 124"/>
            <p:cNvSpPr/>
            <p:nvPr/>
          </p:nvSpPr>
          <p:spPr>
            <a:xfrm>
              <a:off x="3982320" y="2516040"/>
              <a:ext cx="337680" cy="334440"/>
            </a:xfrm>
            <a:custGeom>
              <a:avLst/>
              <a:gdLst/>
              <a:ahLst/>
              <a:rect l="l" t="t" r="r" b="b"/>
              <a:pathLst>
                <a:path w="12792" h="12666">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style>
            <a:lnRef idx="0"/>
            <a:fillRef idx="0"/>
            <a:effectRef idx="0"/>
            <a:fontRef idx="minor"/>
          </p:style>
        </p:sp>
      </p:grpSp>
      <p:grpSp>
        <p:nvGrpSpPr>
          <p:cNvPr id="6574" name="Group 125"/>
          <p:cNvGrpSpPr/>
          <p:nvPr/>
        </p:nvGrpSpPr>
        <p:grpSpPr>
          <a:xfrm>
            <a:off x="6069240" y="1685880"/>
            <a:ext cx="315000" cy="335880"/>
            <a:chOff x="6069240" y="1685880"/>
            <a:chExt cx="315000" cy="335880"/>
          </a:xfrm>
        </p:grpSpPr>
        <p:sp>
          <p:nvSpPr>
            <p:cNvPr id="6575" name="CustomShape 126"/>
            <p:cNvSpPr/>
            <p:nvPr/>
          </p:nvSpPr>
          <p:spPr>
            <a:xfrm>
              <a:off x="6148440" y="1844280"/>
              <a:ext cx="18720" cy="18000"/>
            </a:xfrm>
            <a:custGeom>
              <a:avLst/>
              <a:gdLst/>
              <a:ahLst/>
              <a:rect l="l" t="t" r="r" b="b"/>
              <a:pathLst>
                <a:path w="726" h="694">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style>
            <a:lnRef idx="0"/>
            <a:fillRef idx="0"/>
            <a:effectRef idx="0"/>
            <a:fontRef idx="minor"/>
          </p:style>
        </p:sp>
        <p:sp>
          <p:nvSpPr>
            <p:cNvPr id="6576" name="CustomShape 127"/>
            <p:cNvSpPr/>
            <p:nvPr/>
          </p:nvSpPr>
          <p:spPr>
            <a:xfrm>
              <a:off x="6227640" y="1844280"/>
              <a:ext cx="18000" cy="18000"/>
            </a:xfrm>
            <a:custGeom>
              <a:avLst/>
              <a:gdLst/>
              <a:ahLst/>
              <a:rect l="l" t="t" r="r" b="b"/>
              <a:pathLst>
                <a:path w="694" h="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577" name="CustomShape 128"/>
            <p:cNvSpPr/>
            <p:nvPr/>
          </p:nvSpPr>
          <p:spPr>
            <a:xfrm>
              <a:off x="6069240" y="1685880"/>
              <a:ext cx="315000" cy="335880"/>
            </a:xfrm>
            <a:custGeom>
              <a:avLst/>
              <a:gdLst/>
              <a:ahLst/>
              <a:rect l="l" t="t" r="r" b="b"/>
              <a:pathLst>
                <a:path w="11942" h="12729">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style>
            <a:lnRef idx="0"/>
            <a:fillRef idx="0"/>
            <a:effectRef idx="0"/>
            <a:fontRef idx="minor"/>
          </p:style>
        </p:sp>
      </p:grpSp>
      <p:grpSp>
        <p:nvGrpSpPr>
          <p:cNvPr id="6578" name="Group 129"/>
          <p:cNvGrpSpPr/>
          <p:nvPr/>
        </p:nvGrpSpPr>
        <p:grpSpPr>
          <a:xfrm>
            <a:off x="6058440" y="2099520"/>
            <a:ext cx="336960" cy="335880"/>
            <a:chOff x="6058440" y="2099520"/>
            <a:chExt cx="336960" cy="335880"/>
          </a:xfrm>
        </p:grpSpPr>
        <p:sp>
          <p:nvSpPr>
            <p:cNvPr id="6579" name="CustomShape 130"/>
            <p:cNvSpPr/>
            <p:nvPr/>
          </p:nvSpPr>
          <p:spPr>
            <a:xfrm>
              <a:off x="6189840" y="2344680"/>
              <a:ext cx="76320" cy="30960"/>
            </a:xfrm>
            <a:custGeom>
              <a:avLst/>
              <a:gdLst/>
              <a:ahLst/>
              <a:rect l="l" t="t" r="r" b="b"/>
              <a:pathLst>
                <a:path w="2899" h="119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style>
            <a:lnRef idx="0"/>
            <a:fillRef idx="0"/>
            <a:effectRef idx="0"/>
            <a:fontRef idx="minor"/>
          </p:style>
        </p:sp>
        <p:sp>
          <p:nvSpPr>
            <p:cNvPr id="6580" name="CustomShape 131"/>
            <p:cNvSpPr/>
            <p:nvPr/>
          </p:nvSpPr>
          <p:spPr>
            <a:xfrm>
              <a:off x="6058440" y="2099520"/>
              <a:ext cx="336960" cy="335880"/>
            </a:xfrm>
            <a:custGeom>
              <a:avLst/>
              <a:gdLst/>
              <a:ahLst/>
              <a:rect l="l" t="t" r="r" b="b"/>
              <a:pathLst>
                <a:path w="12761" h="12729">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style>
            <a:lnRef idx="0"/>
            <a:fillRef idx="0"/>
            <a:effectRef idx="0"/>
            <a:fontRef idx="minor"/>
          </p:style>
        </p:sp>
      </p:grpSp>
      <p:grpSp>
        <p:nvGrpSpPr>
          <p:cNvPr id="6581" name="Group 132"/>
          <p:cNvGrpSpPr/>
          <p:nvPr/>
        </p:nvGrpSpPr>
        <p:grpSpPr>
          <a:xfrm>
            <a:off x="6079680" y="2514960"/>
            <a:ext cx="294480" cy="335160"/>
            <a:chOff x="6079680" y="2514960"/>
            <a:chExt cx="294480" cy="335160"/>
          </a:xfrm>
        </p:grpSpPr>
        <p:sp>
          <p:nvSpPr>
            <p:cNvPr id="6582" name="CustomShape 133"/>
            <p:cNvSpPr/>
            <p:nvPr/>
          </p:nvSpPr>
          <p:spPr>
            <a:xfrm>
              <a:off x="6188760" y="2760120"/>
              <a:ext cx="75240" cy="30240"/>
            </a:xfrm>
            <a:custGeom>
              <a:avLst/>
              <a:gdLst/>
              <a:ahLst/>
              <a:rect l="l" t="t" r="r" b="b"/>
              <a:pathLst>
                <a:path w="2868" h="115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style>
            <a:lnRef idx="0"/>
            <a:fillRef idx="0"/>
            <a:effectRef idx="0"/>
            <a:fontRef idx="minor"/>
          </p:style>
        </p:sp>
        <p:sp>
          <p:nvSpPr>
            <p:cNvPr id="6583" name="CustomShape 134"/>
            <p:cNvSpPr/>
            <p:nvPr/>
          </p:nvSpPr>
          <p:spPr>
            <a:xfrm>
              <a:off x="6177960" y="2691360"/>
              <a:ext cx="18720" cy="18720"/>
            </a:xfrm>
            <a:custGeom>
              <a:avLst/>
              <a:gdLst/>
              <a:ahLst/>
              <a:rect l="l" t="t" r="r" b="b"/>
              <a:pathLst>
                <a:path w="725" h="726">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style>
            <a:lnRef idx="0"/>
            <a:fillRef idx="0"/>
            <a:effectRef idx="0"/>
            <a:fontRef idx="minor"/>
          </p:style>
        </p:sp>
        <p:sp>
          <p:nvSpPr>
            <p:cNvPr id="6584" name="CustomShape 135"/>
            <p:cNvSpPr/>
            <p:nvPr/>
          </p:nvSpPr>
          <p:spPr>
            <a:xfrm>
              <a:off x="6257160" y="2691360"/>
              <a:ext cx="18720" cy="18720"/>
            </a:xfrm>
            <a:custGeom>
              <a:avLst/>
              <a:gdLst/>
              <a:ahLst/>
              <a:rect l="l" t="t" r="r" b="b"/>
              <a:pathLst>
                <a:path w="725" h="726">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style>
            <a:lnRef idx="0"/>
            <a:fillRef idx="0"/>
            <a:effectRef idx="0"/>
            <a:fontRef idx="minor"/>
          </p:style>
        </p:sp>
        <p:sp>
          <p:nvSpPr>
            <p:cNvPr id="6585" name="CustomShape 136"/>
            <p:cNvSpPr/>
            <p:nvPr/>
          </p:nvSpPr>
          <p:spPr>
            <a:xfrm>
              <a:off x="6079680" y="2514960"/>
              <a:ext cx="294480" cy="335160"/>
            </a:xfrm>
            <a:custGeom>
              <a:avLst/>
              <a:gdLst/>
              <a:ahLst/>
              <a:rect l="l" t="t" r="r" b="b"/>
              <a:pathLst>
                <a:path w="11154" h="12698">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style>
            <a:lnRef idx="0"/>
            <a:fillRef idx="0"/>
            <a:effectRef idx="0"/>
            <a:fontRef idx="minor"/>
          </p:style>
        </p:sp>
      </p:grpSp>
      <p:grpSp>
        <p:nvGrpSpPr>
          <p:cNvPr id="6586" name="Group 137"/>
          <p:cNvGrpSpPr/>
          <p:nvPr/>
        </p:nvGrpSpPr>
        <p:grpSpPr>
          <a:xfrm>
            <a:off x="7310520" y="2514600"/>
            <a:ext cx="336960" cy="336960"/>
            <a:chOff x="7310520" y="2514600"/>
            <a:chExt cx="336960" cy="336960"/>
          </a:xfrm>
        </p:grpSpPr>
        <p:sp>
          <p:nvSpPr>
            <p:cNvPr id="6587" name="CustomShape 138"/>
            <p:cNvSpPr/>
            <p:nvPr/>
          </p:nvSpPr>
          <p:spPr>
            <a:xfrm>
              <a:off x="7441200" y="2760840"/>
              <a:ext cx="76320" cy="30960"/>
            </a:xfrm>
            <a:custGeom>
              <a:avLst/>
              <a:gdLst/>
              <a:ahLst/>
              <a:rect l="l" t="t" r="r" b="b"/>
              <a:pathLst>
                <a:path w="2899" h="119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style>
            <a:lnRef idx="0"/>
            <a:fillRef idx="0"/>
            <a:effectRef idx="0"/>
            <a:fontRef idx="minor"/>
          </p:style>
        </p:sp>
        <p:sp>
          <p:nvSpPr>
            <p:cNvPr id="6588" name="CustomShape 139"/>
            <p:cNvSpPr/>
            <p:nvPr/>
          </p:nvSpPr>
          <p:spPr>
            <a:xfrm>
              <a:off x="7430400" y="2693880"/>
              <a:ext cx="18720" cy="18000"/>
            </a:xfrm>
            <a:custGeom>
              <a:avLst/>
              <a:gdLst/>
              <a:ahLst/>
              <a:rect l="l" t="t" r="r" b="b"/>
              <a:pathLst>
                <a:path w="726" h="694">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6589" name="CustomShape 140"/>
            <p:cNvSpPr/>
            <p:nvPr/>
          </p:nvSpPr>
          <p:spPr>
            <a:xfrm>
              <a:off x="7509600" y="2693880"/>
              <a:ext cx="18720" cy="18000"/>
            </a:xfrm>
            <a:custGeom>
              <a:avLst/>
              <a:gdLst/>
              <a:ahLst/>
              <a:rect l="l" t="t" r="r" b="b"/>
              <a:pathLst>
                <a:path w="726" h="694">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style>
            <a:lnRef idx="0"/>
            <a:fillRef idx="0"/>
            <a:effectRef idx="0"/>
            <a:fontRef idx="minor"/>
          </p:style>
        </p:sp>
        <p:sp>
          <p:nvSpPr>
            <p:cNvPr id="6590" name="CustomShape 141"/>
            <p:cNvSpPr/>
            <p:nvPr/>
          </p:nvSpPr>
          <p:spPr>
            <a:xfrm>
              <a:off x="7310520" y="2514600"/>
              <a:ext cx="336960" cy="336960"/>
            </a:xfrm>
            <a:custGeom>
              <a:avLst/>
              <a:gdLst/>
              <a:ahLst/>
              <a:rect l="l" t="t" r="r" b="b"/>
              <a:pathLst>
                <a:path w="12761" h="12772">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style>
            <a:lnRef idx="0"/>
            <a:fillRef idx="0"/>
            <a:effectRef idx="0"/>
            <a:fontRef idx="minor"/>
          </p:style>
        </p:sp>
      </p:grpSp>
      <p:grpSp>
        <p:nvGrpSpPr>
          <p:cNvPr id="6591" name="Group 142"/>
          <p:cNvGrpSpPr/>
          <p:nvPr/>
        </p:nvGrpSpPr>
        <p:grpSpPr>
          <a:xfrm>
            <a:off x="2346120" y="1686960"/>
            <a:ext cx="295200" cy="335880"/>
            <a:chOff x="2346120" y="1686960"/>
            <a:chExt cx="295200" cy="335880"/>
          </a:xfrm>
        </p:grpSpPr>
        <p:sp>
          <p:nvSpPr>
            <p:cNvPr id="6592" name="CustomShape 143"/>
            <p:cNvSpPr/>
            <p:nvPr/>
          </p:nvSpPr>
          <p:spPr>
            <a:xfrm>
              <a:off x="2454480" y="1931760"/>
              <a:ext cx="76320" cy="30240"/>
            </a:xfrm>
            <a:custGeom>
              <a:avLst/>
              <a:gdLst/>
              <a:ahLst/>
              <a:rect l="l" t="t" r="r" b="b"/>
              <a:pathLst>
                <a:path w="2899" h="115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style>
            <a:lnRef idx="0"/>
            <a:fillRef idx="0"/>
            <a:effectRef idx="0"/>
            <a:fontRef idx="minor"/>
          </p:style>
        </p:sp>
        <p:sp>
          <p:nvSpPr>
            <p:cNvPr id="6593" name="CustomShape 144"/>
            <p:cNvSpPr/>
            <p:nvPr/>
          </p:nvSpPr>
          <p:spPr>
            <a:xfrm>
              <a:off x="2346120" y="1686960"/>
              <a:ext cx="295200" cy="335880"/>
            </a:xfrm>
            <a:custGeom>
              <a:avLst/>
              <a:gdLst/>
              <a:ahLst/>
              <a:rect l="l" t="t" r="r" b="b"/>
              <a:pathLst>
                <a:path w="11185" h="12729">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style>
            <a:lnRef idx="0"/>
            <a:fillRef idx="0"/>
            <a:effectRef idx="0"/>
            <a:fontRef idx="minor"/>
          </p:style>
        </p:sp>
      </p:grpSp>
      <p:grpSp>
        <p:nvGrpSpPr>
          <p:cNvPr id="6594" name="Group 145"/>
          <p:cNvGrpSpPr/>
          <p:nvPr/>
        </p:nvGrpSpPr>
        <p:grpSpPr>
          <a:xfrm>
            <a:off x="2346120" y="2099520"/>
            <a:ext cx="295200" cy="335880"/>
            <a:chOff x="2346120" y="2099520"/>
            <a:chExt cx="295200" cy="335880"/>
          </a:xfrm>
        </p:grpSpPr>
        <p:sp>
          <p:nvSpPr>
            <p:cNvPr id="6595" name="CustomShape 146"/>
            <p:cNvSpPr/>
            <p:nvPr/>
          </p:nvSpPr>
          <p:spPr>
            <a:xfrm>
              <a:off x="2445480" y="2278800"/>
              <a:ext cx="18000" cy="18720"/>
            </a:xfrm>
            <a:custGeom>
              <a:avLst/>
              <a:gdLst/>
              <a:ahLst/>
              <a:rect l="l" t="t" r="r" b="b"/>
              <a:pathLst>
                <a:path w="693" h="725">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style>
            <a:lnRef idx="0"/>
            <a:fillRef idx="0"/>
            <a:effectRef idx="0"/>
            <a:fontRef idx="minor"/>
          </p:style>
        </p:sp>
        <p:sp>
          <p:nvSpPr>
            <p:cNvPr id="6596" name="CustomShape 147"/>
            <p:cNvSpPr/>
            <p:nvPr/>
          </p:nvSpPr>
          <p:spPr>
            <a:xfrm>
              <a:off x="2524320" y="2278800"/>
              <a:ext cx="18000" cy="18720"/>
            </a:xfrm>
            <a:custGeom>
              <a:avLst/>
              <a:gdLst/>
              <a:ahLst/>
              <a:rect l="l" t="t" r="r" b="b"/>
              <a:pathLst>
                <a:path w="693" h="725">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style>
            <a:lnRef idx="0"/>
            <a:fillRef idx="0"/>
            <a:effectRef idx="0"/>
            <a:fontRef idx="minor"/>
          </p:style>
        </p:sp>
        <p:sp>
          <p:nvSpPr>
            <p:cNvPr id="6597" name="CustomShape 148"/>
            <p:cNvSpPr/>
            <p:nvPr/>
          </p:nvSpPr>
          <p:spPr>
            <a:xfrm>
              <a:off x="2346120" y="2099520"/>
              <a:ext cx="295200" cy="335880"/>
            </a:xfrm>
            <a:custGeom>
              <a:avLst/>
              <a:gdLst/>
              <a:ahLst/>
              <a:rect l="l" t="t" r="r" b="b"/>
              <a:pathLst>
                <a:path w="11185" h="12729">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style>
            <a:lnRef idx="0"/>
            <a:fillRef idx="0"/>
            <a:effectRef idx="0"/>
            <a:fontRef idx="minor"/>
          </p:style>
        </p:sp>
      </p:grpSp>
      <p:grpSp>
        <p:nvGrpSpPr>
          <p:cNvPr id="6598" name="Group 149"/>
          <p:cNvGrpSpPr/>
          <p:nvPr/>
        </p:nvGrpSpPr>
        <p:grpSpPr>
          <a:xfrm>
            <a:off x="2365920" y="2514240"/>
            <a:ext cx="255960" cy="335160"/>
            <a:chOff x="2365920" y="2514240"/>
            <a:chExt cx="255960" cy="335160"/>
          </a:xfrm>
        </p:grpSpPr>
        <p:sp>
          <p:nvSpPr>
            <p:cNvPr id="6599" name="CustomShape 150"/>
            <p:cNvSpPr/>
            <p:nvPr/>
          </p:nvSpPr>
          <p:spPr>
            <a:xfrm>
              <a:off x="2445840" y="2691360"/>
              <a:ext cx="18000" cy="18720"/>
            </a:xfrm>
            <a:custGeom>
              <a:avLst/>
              <a:gdLst/>
              <a:ahLst/>
              <a:rect l="l" t="t" r="r" b="b"/>
              <a:pathLst>
                <a:path w="693" h="726">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style>
            <a:lnRef idx="0"/>
            <a:fillRef idx="0"/>
            <a:effectRef idx="0"/>
            <a:fontRef idx="minor"/>
          </p:style>
        </p:sp>
        <p:sp>
          <p:nvSpPr>
            <p:cNvPr id="6600" name="CustomShape 151"/>
            <p:cNvSpPr/>
            <p:nvPr/>
          </p:nvSpPr>
          <p:spPr>
            <a:xfrm>
              <a:off x="2524680" y="2691360"/>
              <a:ext cx="18000" cy="18720"/>
            </a:xfrm>
            <a:custGeom>
              <a:avLst/>
              <a:gdLst/>
              <a:ahLst/>
              <a:rect l="l" t="t" r="r" b="b"/>
              <a:pathLst>
                <a:path w="693" h="726">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style>
            <a:lnRef idx="0"/>
            <a:fillRef idx="0"/>
            <a:effectRef idx="0"/>
            <a:fontRef idx="minor"/>
          </p:style>
        </p:sp>
        <p:sp>
          <p:nvSpPr>
            <p:cNvPr id="6601" name="CustomShape 152"/>
            <p:cNvSpPr/>
            <p:nvPr/>
          </p:nvSpPr>
          <p:spPr>
            <a:xfrm>
              <a:off x="2365920" y="2514240"/>
              <a:ext cx="255960" cy="335160"/>
            </a:xfrm>
            <a:custGeom>
              <a:avLst/>
              <a:gdLst/>
              <a:ahLst/>
              <a:rect l="l" t="t" r="r" b="b"/>
              <a:pathLst>
                <a:path w="9704" h="12697">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style>
            <a:lnRef idx="0"/>
            <a:fillRef idx="0"/>
            <a:effectRef idx="0"/>
            <a:fontRef idx="minor"/>
          </p:style>
        </p:sp>
      </p:grpSp>
      <p:grpSp>
        <p:nvGrpSpPr>
          <p:cNvPr id="6602" name="Group 153"/>
          <p:cNvGrpSpPr/>
          <p:nvPr/>
        </p:nvGrpSpPr>
        <p:grpSpPr>
          <a:xfrm>
            <a:off x="4408200" y="1685880"/>
            <a:ext cx="313920" cy="336960"/>
            <a:chOff x="4408200" y="1685880"/>
            <a:chExt cx="313920" cy="336960"/>
          </a:xfrm>
        </p:grpSpPr>
        <p:sp>
          <p:nvSpPr>
            <p:cNvPr id="6603" name="CustomShape 154"/>
            <p:cNvSpPr/>
            <p:nvPr/>
          </p:nvSpPr>
          <p:spPr>
            <a:xfrm>
              <a:off x="4528800" y="1931760"/>
              <a:ext cx="77040" cy="30240"/>
            </a:xfrm>
            <a:custGeom>
              <a:avLst/>
              <a:gdLst/>
              <a:ahLst/>
              <a:rect l="l" t="t" r="r" b="b"/>
              <a:pathLst>
                <a:path w="2931" h="1159">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style>
            <a:lnRef idx="0"/>
            <a:fillRef idx="0"/>
            <a:effectRef idx="0"/>
            <a:fontRef idx="minor"/>
          </p:style>
        </p:sp>
        <p:sp>
          <p:nvSpPr>
            <p:cNvPr id="6604" name="CustomShape 155"/>
            <p:cNvSpPr/>
            <p:nvPr/>
          </p:nvSpPr>
          <p:spPr>
            <a:xfrm>
              <a:off x="4408200" y="1685880"/>
              <a:ext cx="313920" cy="336960"/>
            </a:xfrm>
            <a:custGeom>
              <a:avLst/>
              <a:gdLst/>
              <a:ahLst/>
              <a:rect l="l" t="t" r="r" b="b"/>
              <a:pathLst>
                <a:path w="11892" h="12761">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style>
            <a:lnRef idx="0"/>
            <a:fillRef idx="0"/>
            <a:effectRef idx="0"/>
            <a:fontRef idx="minor"/>
          </p:style>
        </p:sp>
        <p:sp>
          <p:nvSpPr>
            <p:cNvPr id="6605" name="CustomShape 156"/>
            <p:cNvSpPr/>
            <p:nvPr/>
          </p:nvSpPr>
          <p:spPr>
            <a:xfrm>
              <a:off x="4519080" y="1785960"/>
              <a:ext cx="97200" cy="18000"/>
            </a:xfrm>
            <a:custGeom>
              <a:avLst/>
              <a:gdLst/>
              <a:ahLst/>
              <a:rect l="l" t="t" r="r" b="b"/>
              <a:pathLst>
                <a:path w="3687" h="694">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style>
            <a:lnRef idx="0"/>
            <a:fillRef idx="0"/>
            <a:effectRef idx="0"/>
            <a:fontRef idx="minor"/>
          </p:style>
        </p:sp>
      </p:grpSp>
      <p:grpSp>
        <p:nvGrpSpPr>
          <p:cNvPr id="6606" name="Group 157"/>
          <p:cNvGrpSpPr/>
          <p:nvPr/>
        </p:nvGrpSpPr>
        <p:grpSpPr>
          <a:xfrm>
            <a:off x="4397040" y="2101320"/>
            <a:ext cx="336960" cy="334440"/>
            <a:chOff x="4397040" y="2101320"/>
            <a:chExt cx="336960" cy="334440"/>
          </a:xfrm>
        </p:grpSpPr>
        <p:sp>
          <p:nvSpPr>
            <p:cNvPr id="6607" name="CustomShape 158"/>
            <p:cNvSpPr/>
            <p:nvPr/>
          </p:nvSpPr>
          <p:spPr>
            <a:xfrm>
              <a:off x="4517640" y="2259360"/>
              <a:ext cx="18000" cy="18000"/>
            </a:xfrm>
            <a:custGeom>
              <a:avLst/>
              <a:gdLst/>
              <a:ahLst/>
              <a:rect l="l" t="t" r="r" b="b"/>
              <a:pathLst>
                <a:path w="694" h="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style>
            <a:lnRef idx="0"/>
            <a:fillRef idx="0"/>
            <a:effectRef idx="0"/>
            <a:fontRef idx="minor"/>
          </p:style>
        </p:sp>
        <p:sp>
          <p:nvSpPr>
            <p:cNvPr id="6608" name="CustomShape 159"/>
            <p:cNvSpPr/>
            <p:nvPr/>
          </p:nvSpPr>
          <p:spPr>
            <a:xfrm>
              <a:off x="4596480" y="2259360"/>
              <a:ext cx="18720" cy="18000"/>
            </a:xfrm>
            <a:custGeom>
              <a:avLst/>
              <a:gdLst/>
              <a:ahLst/>
              <a:rect l="l" t="t" r="r" b="b"/>
              <a:pathLst>
                <a:path w="726" h="694">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style>
            <a:lnRef idx="0"/>
            <a:fillRef idx="0"/>
            <a:effectRef idx="0"/>
            <a:fontRef idx="minor"/>
          </p:style>
        </p:sp>
        <p:sp>
          <p:nvSpPr>
            <p:cNvPr id="6609" name="CustomShape 160"/>
            <p:cNvSpPr/>
            <p:nvPr/>
          </p:nvSpPr>
          <p:spPr>
            <a:xfrm>
              <a:off x="4527720" y="2325600"/>
              <a:ext cx="77040" cy="30960"/>
            </a:xfrm>
            <a:custGeom>
              <a:avLst/>
              <a:gdLst/>
              <a:ahLst/>
              <a:rect l="l" t="t" r="r" b="b"/>
              <a:pathLst>
                <a:path w="2931" h="119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style>
            <a:lnRef idx="0"/>
            <a:fillRef idx="0"/>
            <a:effectRef idx="0"/>
            <a:fontRef idx="minor"/>
          </p:style>
        </p:sp>
        <p:sp>
          <p:nvSpPr>
            <p:cNvPr id="6610" name="CustomShape 161"/>
            <p:cNvSpPr/>
            <p:nvPr/>
          </p:nvSpPr>
          <p:spPr>
            <a:xfrm>
              <a:off x="4397040" y="2101320"/>
              <a:ext cx="336960" cy="334440"/>
            </a:xfrm>
            <a:custGeom>
              <a:avLst/>
              <a:gdLst/>
              <a:ahLst/>
              <a:rect l="l" t="t" r="r" b="b"/>
              <a:pathLst>
                <a:path w="12760" h="12665">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style>
            <a:lnRef idx="0"/>
            <a:fillRef idx="0"/>
            <a:effectRef idx="0"/>
            <a:fontRef idx="minor"/>
          </p:style>
        </p:sp>
      </p:grpSp>
      <p:grpSp>
        <p:nvGrpSpPr>
          <p:cNvPr id="6611" name="Group 162"/>
          <p:cNvGrpSpPr/>
          <p:nvPr/>
        </p:nvGrpSpPr>
        <p:grpSpPr>
          <a:xfrm>
            <a:off x="4416840" y="2514960"/>
            <a:ext cx="297000" cy="335880"/>
            <a:chOff x="4416840" y="2514960"/>
            <a:chExt cx="297000" cy="335880"/>
          </a:xfrm>
        </p:grpSpPr>
        <p:sp>
          <p:nvSpPr>
            <p:cNvPr id="6612" name="CustomShape 163"/>
            <p:cNvSpPr/>
            <p:nvPr/>
          </p:nvSpPr>
          <p:spPr>
            <a:xfrm>
              <a:off x="4527720" y="2760120"/>
              <a:ext cx="77040" cy="30240"/>
            </a:xfrm>
            <a:custGeom>
              <a:avLst/>
              <a:gdLst/>
              <a:ahLst/>
              <a:rect l="l" t="t" r="r" b="b"/>
              <a:pathLst>
                <a:path w="2931" h="1158">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style>
            <a:lnRef idx="0"/>
            <a:fillRef idx="0"/>
            <a:effectRef idx="0"/>
            <a:fontRef idx="minor"/>
          </p:style>
        </p:sp>
        <p:sp>
          <p:nvSpPr>
            <p:cNvPr id="6613" name="CustomShape 164"/>
            <p:cNvSpPr/>
            <p:nvPr/>
          </p:nvSpPr>
          <p:spPr>
            <a:xfrm>
              <a:off x="4517640" y="2693160"/>
              <a:ext cx="18000" cy="18000"/>
            </a:xfrm>
            <a:custGeom>
              <a:avLst/>
              <a:gdLst/>
              <a:ahLst/>
              <a:rect l="l" t="t" r="r" b="b"/>
              <a:pathLst>
                <a:path w="694" h="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style>
            <a:lnRef idx="0"/>
            <a:fillRef idx="0"/>
            <a:effectRef idx="0"/>
            <a:fontRef idx="minor"/>
          </p:style>
        </p:sp>
        <p:sp>
          <p:nvSpPr>
            <p:cNvPr id="6614" name="CustomShape 165"/>
            <p:cNvSpPr/>
            <p:nvPr/>
          </p:nvSpPr>
          <p:spPr>
            <a:xfrm>
              <a:off x="4596480" y="2693160"/>
              <a:ext cx="18720" cy="18000"/>
            </a:xfrm>
            <a:custGeom>
              <a:avLst/>
              <a:gdLst/>
              <a:ahLst/>
              <a:rect l="l" t="t" r="r" b="b"/>
              <a:pathLst>
                <a:path w="726" h="694">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style>
            <a:lnRef idx="0"/>
            <a:fillRef idx="0"/>
            <a:effectRef idx="0"/>
            <a:fontRef idx="minor"/>
          </p:style>
        </p:sp>
        <p:sp>
          <p:nvSpPr>
            <p:cNvPr id="6615" name="CustomShape 166"/>
            <p:cNvSpPr/>
            <p:nvPr/>
          </p:nvSpPr>
          <p:spPr>
            <a:xfrm>
              <a:off x="4416840" y="2514960"/>
              <a:ext cx="297000" cy="335880"/>
            </a:xfrm>
            <a:custGeom>
              <a:avLst/>
              <a:gdLst/>
              <a:ahLst/>
              <a:rect l="l" t="t" r="r" b="b"/>
              <a:pathLst>
                <a:path w="11248" h="12729">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style>
            <a:lnRef idx="0"/>
            <a:fillRef idx="0"/>
            <a:effectRef idx="0"/>
            <a:fontRef idx="minor"/>
          </p:style>
        </p:sp>
      </p:grpSp>
      <p:grpSp>
        <p:nvGrpSpPr>
          <p:cNvPr id="6616" name="Group 167"/>
          <p:cNvGrpSpPr/>
          <p:nvPr/>
        </p:nvGrpSpPr>
        <p:grpSpPr>
          <a:xfrm>
            <a:off x="6494760" y="1685880"/>
            <a:ext cx="295200" cy="334440"/>
            <a:chOff x="6494760" y="1685880"/>
            <a:chExt cx="295200" cy="334440"/>
          </a:xfrm>
        </p:grpSpPr>
        <p:sp>
          <p:nvSpPr>
            <p:cNvPr id="6617" name="CustomShape 168"/>
            <p:cNvSpPr/>
            <p:nvPr/>
          </p:nvSpPr>
          <p:spPr>
            <a:xfrm>
              <a:off x="6603840" y="1931760"/>
              <a:ext cx="77040" cy="30240"/>
            </a:xfrm>
            <a:custGeom>
              <a:avLst/>
              <a:gdLst/>
              <a:ahLst/>
              <a:rect l="l" t="t" r="r" b="b"/>
              <a:pathLst>
                <a:path w="2931" h="1159">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style>
            <a:lnRef idx="0"/>
            <a:fillRef idx="0"/>
            <a:effectRef idx="0"/>
            <a:fontRef idx="minor"/>
          </p:style>
        </p:sp>
        <p:sp>
          <p:nvSpPr>
            <p:cNvPr id="6618" name="CustomShape 169"/>
            <p:cNvSpPr/>
            <p:nvPr/>
          </p:nvSpPr>
          <p:spPr>
            <a:xfrm>
              <a:off x="6494760" y="1685880"/>
              <a:ext cx="295200" cy="334440"/>
            </a:xfrm>
            <a:custGeom>
              <a:avLst/>
              <a:gdLst/>
              <a:ahLst/>
              <a:rect l="l" t="t" r="r" b="b"/>
              <a:pathLst>
                <a:path w="11185" h="12666">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style>
            <a:lnRef idx="0"/>
            <a:fillRef idx="0"/>
            <a:effectRef idx="0"/>
            <a:fontRef idx="minor"/>
          </p:style>
        </p:sp>
      </p:grpSp>
      <p:grpSp>
        <p:nvGrpSpPr>
          <p:cNvPr id="6619" name="Group 170"/>
          <p:cNvGrpSpPr/>
          <p:nvPr/>
        </p:nvGrpSpPr>
        <p:grpSpPr>
          <a:xfrm>
            <a:off x="6474600" y="2098800"/>
            <a:ext cx="335160" cy="336960"/>
            <a:chOff x="6474600" y="2098800"/>
            <a:chExt cx="335160" cy="336960"/>
          </a:xfrm>
        </p:grpSpPr>
        <p:sp>
          <p:nvSpPr>
            <p:cNvPr id="6620" name="CustomShape 171"/>
            <p:cNvSpPr/>
            <p:nvPr/>
          </p:nvSpPr>
          <p:spPr>
            <a:xfrm>
              <a:off x="6603840" y="2344680"/>
              <a:ext cx="77040" cy="30960"/>
            </a:xfrm>
            <a:custGeom>
              <a:avLst/>
              <a:gdLst/>
              <a:ahLst/>
              <a:rect l="l" t="t" r="r" b="b"/>
              <a:pathLst>
                <a:path w="2931" h="119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style>
            <a:lnRef idx="0"/>
            <a:fillRef idx="0"/>
            <a:effectRef idx="0"/>
            <a:fontRef idx="minor"/>
          </p:style>
        </p:sp>
        <p:sp>
          <p:nvSpPr>
            <p:cNvPr id="6621" name="CustomShape 172"/>
            <p:cNvSpPr/>
            <p:nvPr/>
          </p:nvSpPr>
          <p:spPr>
            <a:xfrm>
              <a:off x="6672960" y="2277720"/>
              <a:ext cx="18000" cy="18000"/>
            </a:xfrm>
            <a:custGeom>
              <a:avLst/>
              <a:gdLst/>
              <a:ahLst/>
              <a:rect l="l" t="t" r="r" b="b"/>
              <a:pathLst>
                <a:path w="694" h="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622" name="CustomShape 173"/>
            <p:cNvSpPr/>
            <p:nvPr/>
          </p:nvSpPr>
          <p:spPr>
            <a:xfrm>
              <a:off x="6474600" y="2098800"/>
              <a:ext cx="335160" cy="336960"/>
            </a:xfrm>
            <a:custGeom>
              <a:avLst/>
              <a:gdLst/>
              <a:ahLst/>
              <a:rect l="l" t="t" r="r" b="b"/>
              <a:pathLst>
                <a:path w="12697" h="1276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style>
            <a:lnRef idx="0"/>
            <a:fillRef idx="0"/>
            <a:effectRef idx="0"/>
            <a:fontRef idx="minor"/>
          </p:style>
        </p:sp>
      </p:grpSp>
      <p:grpSp>
        <p:nvGrpSpPr>
          <p:cNvPr id="6623" name="Group 174"/>
          <p:cNvGrpSpPr/>
          <p:nvPr/>
        </p:nvGrpSpPr>
        <p:grpSpPr>
          <a:xfrm>
            <a:off x="6494760" y="2514240"/>
            <a:ext cx="295200" cy="335880"/>
            <a:chOff x="6494760" y="2514240"/>
            <a:chExt cx="295200" cy="335880"/>
          </a:xfrm>
        </p:grpSpPr>
        <p:sp>
          <p:nvSpPr>
            <p:cNvPr id="6624" name="CustomShape 175"/>
            <p:cNvSpPr/>
            <p:nvPr/>
          </p:nvSpPr>
          <p:spPr>
            <a:xfrm>
              <a:off x="6603840" y="2760120"/>
              <a:ext cx="77040" cy="30240"/>
            </a:xfrm>
            <a:custGeom>
              <a:avLst/>
              <a:gdLst/>
              <a:ahLst/>
              <a:rect l="l" t="t" r="r" b="b"/>
              <a:pathLst>
                <a:path w="2931" h="1158">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style>
            <a:lnRef idx="0"/>
            <a:fillRef idx="0"/>
            <a:effectRef idx="0"/>
            <a:fontRef idx="minor"/>
          </p:style>
        </p:sp>
        <p:sp>
          <p:nvSpPr>
            <p:cNvPr id="6625" name="CustomShape 176"/>
            <p:cNvSpPr/>
            <p:nvPr/>
          </p:nvSpPr>
          <p:spPr>
            <a:xfrm>
              <a:off x="6593760" y="2691360"/>
              <a:ext cx="18000" cy="18720"/>
            </a:xfrm>
            <a:custGeom>
              <a:avLst/>
              <a:gdLst/>
              <a:ahLst/>
              <a:rect l="l" t="t" r="r" b="b"/>
              <a:pathLst>
                <a:path w="694" h="726">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style>
            <a:lnRef idx="0"/>
            <a:fillRef idx="0"/>
            <a:effectRef idx="0"/>
            <a:fontRef idx="minor"/>
          </p:style>
        </p:sp>
        <p:sp>
          <p:nvSpPr>
            <p:cNvPr id="6626" name="CustomShape 177"/>
            <p:cNvSpPr/>
            <p:nvPr/>
          </p:nvSpPr>
          <p:spPr>
            <a:xfrm>
              <a:off x="6672960" y="2691360"/>
              <a:ext cx="18000" cy="18720"/>
            </a:xfrm>
            <a:custGeom>
              <a:avLst/>
              <a:gdLst/>
              <a:ahLst/>
              <a:rect l="l" t="t" r="r" b="b"/>
              <a:pathLst>
                <a:path w="694" h="726">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style>
            <a:lnRef idx="0"/>
            <a:fillRef idx="0"/>
            <a:effectRef idx="0"/>
            <a:fontRef idx="minor"/>
          </p:style>
        </p:sp>
        <p:sp>
          <p:nvSpPr>
            <p:cNvPr id="6627" name="CustomShape 178"/>
            <p:cNvSpPr/>
            <p:nvPr/>
          </p:nvSpPr>
          <p:spPr>
            <a:xfrm>
              <a:off x="6494760" y="2514240"/>
              <a:ext cx="295200" cy="335880"/>
            </a:xfrm>
            <a:custGeom>
              <a:avLst/>
              <a:gdLst/>
              <a:ahLst/>
              <a:rect l="l" t="t" r="r" b="b"/>
              <a:pathLst>
                <a:path w="11185" h="12729">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style>
            <a:lnRef idx="0"/>
            <a:fillRef idx="0"/>
            <a:effectRef idx="0"/>
            <a:fontRef idx="minor"/>
          </p:style>
        </p:sp>
      </p:grpSp>
      <p:grpSp>
        <p:nvGrpSpPr>
          <p:cNvPr id="6628" name="Group 179"/>
          <p:cNvGrpSpPr/>
          <p:nvPr/>
        </p:nvGrpSpPr>
        <p:grpSpPr>
          <a:xfrm>
            <a:off x="7742880" y="1698480"/>
            <a:ext cx="295920" cy="334440"/>
            <a:chOff x="7742880" y="1698480"/>
            <a:chExt cx="295920" cy="334440"/>
          </a:xfrm>
        </p:grpSpPr>
        <p:sp>
          <p:nvSpPr>
            <p:cNvPr id="6629" name="CustomShape 180"/>
            <p:cNvSpPr/>
            <p:nvPr/>
          </p:nvSpPr>
          <p:spPr>
            <a:xfrm>
              <a:off x="7852680" y="1942560"/>
              <a:ext cx="77040" cy="30960"/>
            </a:xfrm>
            <a:custGeom>
              <a:avLst/>
              <a:gdLst/>
              <a:ahLst/>
              <a:rect l="l" t="t" r="r" b="b"/>
              <a:pathLst>
                <a:path w="2931" h="119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style>
            <a:lnRef idx="0"/>
            <a:fillRef idx="0"/>
            <a:effectRef idx="0"/>
            <a:fontRef idx="minor"/>
          </p:style>
        </p:sp>
        <p:sp>
          <p:nvSpPr>
            <p:cNvPr id="6630" name="CustomShape 181"/>
            <p:cNvSpPr/>
            <p:nvPr/>
          </p:nvSpPr>
          <p:spPr>
            <a:xfrm>
              <a:off x="7842600" y="1874880"/>
              <a:ext cx="18000" cy="18720"/>
            </a:xfrm>
            <a:custGeom>
              <a:avLst/>
              <a:gdLst/>
              <a:ahLst/>
              <a:rect l="l" t="t" r="r" b="b"/>
              <a:pathLst>
                <a:path w="694" h="726">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631" name="CustomShape 182"/>
            <p:cNvSpPr/>
            <p:nvPr/>
          </p:nvSpPr>
          <p:spPr>
            <a:xfrm>
              <a:off x="7921800" y="1874880"/>
              <a:ext cx="18000" cy="18720"/>
            </a:xfrm>
            <a:custGeom>
              <a:avLst/>
              <a:gdLst/>
              <a:ahLst/>
              <a:rect l="l" t="t" r="r" b="b"/>
              <a:pathLst>
                <a:path w="694" h="726">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632" name="CustomShape 183"/>
            <p:cNvSpPr/>
            <p:nvPr/>
          </p:nvSpPr>
          <p:spPr>
            <a:xfrm>
              <a:off x="7742880" y="1698480"/>
              <a:ext cx="295920" cy="334440"/>
            </a:xfrm>
            <a:custGeom>
              <a:avLst/>
              <a:gdLst/>
              <a:ahLst/>
              <a:rect l="l" t="t" r="r" b="b"/>
              <a:pathLst>
                <a:path w="11216" h="1266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style>
            <a:lnRef idx="0"/>
            <a:fillRef idx="0"/>
            <a:effectRef idx="0"/>
            <a:fontRef idx="minor"/>
          </p:style>
        </p:sp>
      </p:grpSp>
      <p:grpSp>
        <p:nvGrpSpPr>
          <p:cNvPr id="6633" name="Group 184"/>
          <p:cNvGrpSpPr/>
          <p:nvPr/>
        </p:nvGrpSpPr>
        <p:grpSpPr>
          <a:xfrm>
            <a:off x="2733480" y="1685160"/>
            <a:ext cx="345240" cy="335880"/>
            <a:chOff x="2733480" y="1685160"/>
            <a:chExt cx="345240" cy="335880"/>
          </a:xfrm>
        </p:grpSpPr>
        <p:sp>
          <p:nvSpPr>
            <p:cNvPr id="6634" name="CustomShape 185"/>
            <p:cNvSpPr/>
            <p:nvPr/>
          </p:nvSpPr>
          <p:spPr>
            <a:xfrm>
              <a:off x="2858400" y="1864800"/>
              <a:ext cx="18000" cy="18000"/>
            </a:xfrm>
            <a:custGeom>
              <a:avLst/>
              <a:gdLst/>
              <a:ahLst/>
              <a:rect l="l" t="t" r="r" b="b"/>
              <a:pathLst>
                <a:path w="693" h="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6635" name="CustomShape 186"/>
            <p:cNvSpPr/>
            <p:nvPr/>
          </p:nvSpPr>
          <p:spPr>
            <a:xfrm>
              <a:off x="2936520" y="1864800"/>
              <a:ext cx="18000" cy="18000"/>
            </a:xfrm>
            <a:custGeom>
              <a:avLst/>
              <a:gdLst/>
              <a:ahLst/>
              <a:rect l="l" t="t" r="r" b="b"/>
              <a:pathLst>
                <a:path w="694" h="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6636" name="CustomShape 187"/>
            <p:cNvSpPr/>
            <p:nvPr/>
          </p:nvSpPr>
          <p:spPr>
            <a:xfrm>
              <a:off x="2733480" y="1685160"/>
              <a:ext cx="345240" cy="335880"/>
            </a:xfrm>
            <a:custGeom>
              <a:avLst/>
              <a:gdLst/>
              <a:ahLst/>
              <a:rect l="l" t="t" r="r" b="b"/>
              <a:pathLst>
                <a:path w="13075" h="1272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style>
            <a:lnRef idx="0"/>
            <a:fillRef idx="0"/>
            <a:effectRef idx="0"/>
            <a:fontRef idx="minor"/>
          </p:style>
        </p:sp>
      </p:grpSp>
      <p:grpSp>
        <p:nvGrpSpPr>
          <p:cNvPr id="6637" name="Group 188"/>
          <p:cNvGrpSpPr/>
          <p:nvPr/>
        </p:nvGrpSpPr>
        <p:grpSpPr>
          <a:xfrm>
            <a:off x="2738880" y="2110320"/>
            <a:ext cx="334440" cy="315000"/>
            <a:chOff x="2738880" y="2110320"/>
            <a:chExt cx="334440" cy="315000"/>
          </a:xfrm>
        </p:grpSpPr>
        <p:sp>
          <p:nvSpPr>
            <p:cNvPr id="6638" name="CustomShape 189"/>
            <p:cNvSpPr/>
            <p:nvPr/>
          </p:nvSpPr>
          <p:spPr>
            <a:xfrm>
              <a:off x="2856960" y="2249640"/>
              <a:ext cx="18000" cy="18720"/>
            </a:xfrm>
            <a:custGeom>
              <a:avLst/>
              <a:gdLst/>
              <a:ahLst/>
              <a:rect l="l" t="t" r="r" b="b"/>
              <a:pathLst>
                <a:path w="693" h="726">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6639" name="CustomShape 190"/>
            <p:cNvSpPr/>
            <p:nvPr/>
          </p:nvSpPr>
          <p:spPr>
            <a:xfrm>
              <a:off x="2935080" y="2249640"/>
              <a:ext cx="18000" cy="18720"/>
            </a:xfrm>
            <a:custGeom>
              <a:avLst/>
              <a:gdLst/>
              <a:ahLst/>
              <a:rect l="l" t="t" r="r" b="b"/>
              <a:pathLst>
                <a:path w="694" h="726">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640" name="CustomShape 191"/>
            <p:cNvSpPr/>
            <p:nvPr/>
          </p:nvSpPr>
          <p:spPr>
            <a:xfrm>
              <a:off x="2867040" y="2316240"/>
              <a:ext cx="77040" cy="30960"/>
            </a:xfrm>
            <a:custGeom>
              <a:avLst/>
              <a:gdLst/>
              <a:ahLst/>
              <a:rect l="l" t="t" r="r" b="b"/>
              <a:pathLst>
                <a:path w="2930" h="1191">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style>
            <a:lnRef idx="0"/>
            <a:fillRef idx="0"/>
            <a:effectRef idx="0"/>
            <a:fontRef idx="minor"/>
          </p:style>
        </p:sp>
        <p:sp>
          <p:nvSpPr>
            <p:cNvPr id="6641" name="CustomShape 192"/>
            <p:cNvSpPr/>
            <p:nvPr/>
          </p:nvSpPr>
          <p:spPr>
            <a:xfrm>
              <a:off x="2738880" y="2110320"/>
              <a:ext cx="334440" cy="315000"/>
            </a:xfrm>
            <a:custGeom>
              <a:avLst/>
              <a:gdLst/>
              <a:ahLst/>
              <a:rect l="l" t="t" r="r" b="b"/>
              <a:pathLst>
                <a:path w="12666" h="11941">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style>
            <a:lnRef idx="0"/>
            <a:fillRef idx="0"/>
            <a:effectRef idx="0"/>
            <a:fontRef idx="minor"/>
          </p:style>
        </p:sp>
      </p:grpSp>
      <p:grpSp>
        <p:nvGrpSpPr>
          <p:cNvPr id="6642" name="Group 193"/>
          <p:cNvGrpSpPr/>
          <p:nvPr/>
        </p:nvGrpSpPr>
        <p:grpSpPr>
          <a:xfrm>
            <a:off x="4835160" y="1684440"/>
            <a:ext cx="297720" cy="335880"/>
            <a:chOff x="4835160" y="1684440"/>
            <a:chExt cx="297720" cy="335880"/>
          </a:xfrm>
        </p:grpSpPr>
        <p:sp>
          <p:nvSpPr>
            <p:cNvPr id="6643" name="CustomShape 194"/>
            <p:cNvSpPr/>
            <p:nvPr/>
          </p:nvSpPr>
          <p:spPr>
            <a:xfrm>
              <a:off x="4935960" y="1864800"/>
              <a:ext cx="18720" cy="18000"/>
            </a:xfrm>
            <a:custGeom>
              <a:avLst/>
              <a:gdLst/>
              <a:ahLst/>
              <a:rect l="l" t="t" r="r" b="b"/>
              <a:pathLst>
                <a:path w="726" h="694">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6644" name="CustomShape 195"/>
            <p:cNvSpPr/>
            <p:nvPr/>
          </p:nvSpPr>
          <p:spPr>
            <a:xfrm>
              <a:off x="5014080" y="1864800"/>
              <a:ext cx="18720" cy="18000"/>
            </a:xfrm>
            <a:custGeom>
              <a:avLst/>
              <a:gdLst/>
              <a:ahLst/>
              <a:rect l="l" t="t" r="r" b="b"/>
              <a:pathLst>
                <a:path w="725" h="694">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style>
            <a:lnRef idx="0"/>
            <a:fillRef idx="0"/>
            <a:effectRef idx="0"/>
            <a:fontRef idx="minor"/>
          </p:style>
        </p:sp>
        <p:sp>
          <p:nvSpPr>
            <p:cNvPr id="6645" name="CustomShape 196"/>
            <p:cNvSpPr/>
            <p:nvPr/>
          </p:nvSpPr>
          <p:spPr>
            <a:xfrm>
              <a:off x="4946760" y="1931760"/>
              <a:ext cx="76320" cy="30240"/>
            </a:xfrm>
            <a:custGeom>
              <a:avLst/>
              <a:gdLst/>
              <a:ahLst/>
              <a:rect l="l" t="t" r="r" b="b"/>
              <a:pathLst>
                <a:path w="2899" h="115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style>
            <a:lnRef idx="0"/>
            <a:fillRef idx="0"/>
            <a:effectRef idx="0"/>
            <a:fontRef idx="minor"/>
          </p:style>
        </p:sp>
        <p:sp>
          <p:nvSpPr>
            <p:cNvPr id="6646" name="CustomShape 197"/>
            <p:cNvSpPr/>
            <p:nvPr/>
          </p:nvSpPr>
          <p:spPr>
            <a:xfrm>
              <a:off x="4835160" y="1684440"/>
              <a:ext cx="297720" cy="335880"/>
            </a:xfrm>
            <a:custGeom>
              <a:avLst/>
              <a:gdLst/>
              <a:ahLst/>
              <a:rect l="l" t="t" r="r" b="b"/>
              <a:pathLst>
                <a:path w="11280" h="12729">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style>
            <a:lnRef idx="0"/>
            <a:fillRef idx="0"/>
            <a:effectRef idx="0"/>
            <a:fontRef idx="minor"/>
          </p:style>
        </p:sp>
      </p:grpSp>
      <p:grpSp>
        <p:nvGrpSpPr>
          <p:cNvPr id="6647" name="Group 198"/>
          <p:cNvGrpSpPr/>
          <p:nvPr/>
        </p:nvGrpSpPr>
        <p:grpSpPr>
          <a:xfrm>
            <a:off x="4835160" y="2099520"/>
            <a:ext cx="297720" cy="336960"/>
            <a:chOff x="4835160" y="2099520"/>
            <a:chExt cx="297720" cy="336960"/>
          </a:xfrm>
        </p:grpSpPr>
        <p:sp>
          <p:nvSpPr>
            <p:cNvPr id="6648" name="CustomShape 199"/>
            <p:cNvSpPr/>
            <p:nvPr/>
          </p:nvSpPr>
          <p:spPr>
            <a:xfrm>
              <a:off x="4946760" y="2345400"/>
              <a:ext cx="76320" cy="30960"/>
            </a:xfrm>
            <a:custGeom>
              <a:avLst/>
              <a:gdLst/>
              <a:ahLst/>
              <a:rect l="l" t="t" r="r" b="b"/>
              <a:pathLst>
                <a:path w="2899" h="119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style>
            <a:lnRef idx="0"/>
            <a:fillRef idx="0"/>
            <a:effectRef idx="0"/>
            <a:fontRef idx="minor"/>
          </p:style>
        </p:sp>
        <p:sp>
          <p:nvSpPr>
            <p:cNvPr id="6649" name="CustomShape 200"/>
            <p:cNvSpPr/>
            <p:nvPr/>
          </p:nvSpPr>
          <p:spPr>
            <a:xfrm>
              <a:off x="4935960" y="2278800"/>
              <a:ext cx="18720" cy="18720"/>
            </a:xfrm>
            <a:custGeom>
              <a:avLst/>
              <a:gdLst/>
              <a:ahLst/>
              <a:rect l="l" t="t" r="r" b="b"/>
              <a:pathLst>
                <a:path w="726" h="725">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style>
            <a:lnRef idx="0"/>
            <a:fillRef idx="0"/>
            <a:effectRef idx="0"/>
            <a:fontRef idx="minor"/>
          </p:style>
        </p:sp>
        <p:sp>
          <p:nvSpPr>
            <p:cNvPr id="6650" name="CustomShape 201"/>
            <p:cNvSpPr/>
            <p:nvPr/>
          </p:nvSpPr>
          <p:spPr>
            <a:xfrm>
              <a:off x="5014080" y="2278800"/>
              <a:ext cx="18720" cy="18720"/>
            </a:xfrm>
            <a:custGeom>
              <a:avLst/>
              <a:gdLst/>
              <a:ahLst/>
              <a:rect l="l" t="t" r="r" b="b"/>
              <a:pathLst>
                <a:path w="725" h="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style>
            <a:lnRef idx="0"/>
            <a:fillRef idx="0"/>
            <a:effectRef idx="0"/>
            <a:fontRef idx="minor"/>
          </p:style>
        </p:sp>
        <p:sp>
          <p:nvSpPr>
            <p:cNvPr id="6651" name="CustomShape 202"/>
            <p:cNvSpPr/>
            <p:nvPr/>
          </p:nvSpPr>
          <p:spPr>
            <a:xfrm>
              <a:off x="4835160" y="2099520"/>
              <a:ext cx="297720" cy="336960"/>
            </a:xfrm>
            <a:custGeom>
              <a:avLst/>
              <a:gdLst/>
              <a:ahLst/>
              <a:rect l="l" t="t" r="r" b="b"/>
              <a:pathLst>
                <a:path w="11280" h="12761">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style>
            <a:lnRef idx="0"/>
            <a:fillRef idx="0"/>
            <a:effectRef idx="0"/>
            <a:fontRef idx="minor"/>
          </p:style>
        </p:sp>
        <p:sp>
          <p:nvSpPr>
            <p:cNvPr id="6652" name="CustomShape 203"/>
            <p:cNvSpPr/>
            <p:nvPr/>
          </p:nvSpPr>
          <p:spPr>
            <a:xfrm>
              <a:off x="4955040" y="2141280"/>
              <a:ext cx="57240" cy="56160"/>
            </a:xfrm>
            <a:custGeom>
              <a:avLst/>
              <a:gdLst/>
              <a:ahLst/>
              <a:rect l="l" t="t" r="r" b="b"/>
              <a:pathLst>
                <a:path w="2175" h="2143">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style>
            <a:lnRef idx="0"/>
            <a:fillRef idx="0"/>
            <a:effectRef idx="0"/>
            <a:fontRef idx="minor"/>
          </p:style>
        </p:sp>
      </p:grpSp>
      <p:grpSp>
        <p:nvGrpSpPr>
          <p:cNvPr id="6653" name="Group 204"/>
          <p:cNvGrpSpPr/>
          <p:nvPr/>
        </p:nvGrpSpPr>
        <p:grpSpPr>
          <a:xfrm>
            <a:off x="4833720" y="2514240"/>
            <a:ext cx="300960" cy="336960"/>
            <a:chOff x="4833720" y="2514240"/>
            <a:chExt cx="300960" cy="336960"/>
          </a:xfrm>
        </p:grpSpPr>
        <p:sp>
          <p:nvSpPr>
            <p:cNvPr id="6654" name="CustomShape 205"/>
            <p:cNvSpPr/>
            <p:nvPr/>
          </p:nvSpPr>
          <p:spPr>
            <a:xfrm>
              <a:off x="4946760" y="2760120"/>
              <a:ext cx="76320" cy="30240"/>
            </a:xfrm>
            <a:custGeom>
              <a:avLst/>
              <a:gdLst/>
              <a:ahLst/>
              <a:rect l="l" t="t" r="r" b="b"/>
              <a:pathLst>
                <a:path w="2899" h="1158">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style>
            <a:lnRef idx="0"/>
            <a:fillRef idx="0"/>
            <a:effectRef idx="0"/>
            <a:fontRef idx="minor"/>
          </p:style>
        </p:sp>
        <p:sp>
          <p:nvSpPr>
            <p:cNvPr id="6655" name="CustomShape 206"/>
            <p:cNvSpPr/>
            <p:nvPr/>
          </p:nvSpPr>
          <p:spPr>
            <a:xfrm>
              <a:off x="5014080" y="2693160"/>
              <a:ext cx="18720" cy="18000"/>
            </a:xfrm>
            <a:custGeom>
              <a:avLst/>
              <a:gdLst/>
              <a:ahLst/>
              <a:rect l="l" t="t" r="r" b="b"/>
              <a:pathLst>
                <a:path w="725" h="694">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style>
            <a:lnRef idx="0"/>
            <a:fillRef idx="0"/>
            <a:effectRef idx="0"/>
            <a:fontRef idx="minor"/>
          </p:style>
        </p:sp>
        <p:sp>
          <p:nvSpPr>
            <p:cNvPr id="6656" name="CustomShape 207"/>
            <p:cNvSpPr/>
            <p:nvPr/>
          </p:nvSpPr>
          <p:spPr>
            <a:xfrm>
              <a:off x="4935960" y="2693160"/>
              <a:ext cx="18720" cy="18000"/>
            </a:xfrm>
            <a:custGeom>
              <a:avLst/>
              <a:gdLst/>
              <a:ahLst/>
              <a:rect l="l" t="t" r="r" b="b"/>
              <a:pathLst>
                <a:path w="726" h="694">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style>
            <a:lnRef idx="0"/>
            <a:fillRef idx="0"/>
            <a:effectRef idx="0"/>
            <a:fontRef idx="minor"/>
          </p:style>
        </p:sp>
        <p:sp>
          <p:nvSpPr>
            <p:cNvPr id="6657" name="CustomShape 208"/>
            <p:cNvSpPr/>
            <p:nvPr/>
          </p:nvSpPr>
          <p:spPr>
            <a:xfrm>
              <a:off x="4833720" y="2514240"/>
              <a:ext cx="300960" cy="336960"/>
            </a:xfrm>
            <a:custGeom>
              <a:avLst/>
              <a:gdLst/>
              <a:ahLst/>
              <a:rect l="l" t="t" r="r" b="b"/>
              <a:pathLst>
                <a:path w="11406" h="1276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style>
            <a:lnRef idx="0"/>
            <a:fillRef idx="0"/>
            <a:effectRef idx="0"/>
            <a:fontRef idx="minor"/>
          </p:style>
        </p:sp>
        <p:sp>
          <p:nvSpPr>
            <p:cNvPr id="6658" name="CustomShape 209"/>
            <p:cNvSpPr/>
            <p:nvPr/>
          </p:nvSpPr>
          <p:spPr>
            <a:xfrm>
              <a:off x="4935960" y="2547000"/>
              <a:ext cx="98640" cy="90000"/>
            </a:xfrm>
            <a:custGeom>
              <a:avLst/>
              <a:gdLst/>
              <a:ahLst/>
              <a:rect l="l" t="t" r="r" b="b"/>
              <a:pathLst>
                <a:path w="3750" h="3417">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style>
            <a:lnRef idx="0"/>
            <a:fillRef idx="0"/>
            <a:effectRef idx="0"/>
            <a:fontRef idx="minor"/>
          </p:style>
        </p:sp>
      </p:grpSp>
      <p:grpSp>
        <p:nvGrpSpPr>
          <p:cNvPr id="6659" name="Group 210"/>
          <p:cNvGrpSpPr/>
          <p:nvPr/>
        </p:nvGrpSpPr>
        <p:grpSpPr>
          <a:xfrm>
            <a:off x="6888960" y="1686240"/>
            <a:ext cx="334440" cy="334800"/>
            <a:chOff x="6888960" y="1686240"/>
            <a:chExt cx="334440" cy="334800"/>
          </a:xfrm>
        </p:grpSpPr>
        <p:sp>
          <p:nvSpPr>
            <p:cNvPr id="6660" name="CustomShape 211"/>
            <p:cNvSpPr/>
            <p:nvPr/>
          </p:nvSpPr>
          <p:spPr>
            <a:xfrm>
              <a:off x="7017840" y="1931760"/>
              <a:ext cx="76320" cy="30240"/>
            </a:xfrm>
            <a:custGeom>
              <a:avLst/>
              <a:gdLst/>
              <a:ahLst/>
              <a:rect l="l" t="t" r="r" b="b"/>
              <a:pathLst>
                <a:path w="2899" h="115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style>
            <a:lnRef idx="0"/>
            <a:fillRef idx="0"/>
            <a:effectRef idx="0"/>
            <a:fontRef idx="minor"/>
          </p:style>
        </p:sp>
        <p:sp>
          <p:nvSpPr>
            <p:cNvPr id="6661" name="CustomShape 212"/>
            <p:cNvSpPr/>
            <p:nvPr/>
          </p:nvSpPr>
          <p:spPr>
            <a:xfrm>
              <a:off x="6888960" y="1686240"/>
              <a:ext cx="334440" cy="334800"/>
            </a:xfrm>
            <a:custGeom>
              <a:avLst/>
              <a:gdLst/>
              <a:ahLst/>
              <a:rect l="l" t="t" r="r" b="b"/>
              <a:pathLst>
                <a:path w="12666" h="1269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style>
            <a:lnRef idx="0"/>
            <a:fillRef idx="0"/>
            <a:effectRef idx="0"/>
            <a:fontRef idx="minor"/>
          </p:style>
        </p:sp>
      </p:grpSp>
      <p:grpSp>
        <p:nvGrpSpPr>
          <p:cNvPr id="6662" name="Group 213"/>
          <p:cNvGrpSpPr/>
          <p:nvPr/>
        </p:nvGrpSpPr>
        <p:grpSpPr>
          <a:xfrm>
            <a:off x="6897960" y="2100600"/>
            <a:ext cx="316080" cy="335160"/>
            <a:chOff x="6897960" y="2100600"/>
            <a:chExt cx="316080" cy="335160"/>
          </a:xfrm>
        </p:grpSpPr>
        <p:sp>
          <p:nvSpPr>
            <p:cNvPr id="6663" name="CustomShape 214"/>
            <p:cNvSpPr/>
            <p:nvPr/>
          </p:nvSpPr>
          <p:spPr>
            <a:xfrm>
              <a:off x="7007760" y="2344680"/>
              <a:ext cx="77040" cy="30960"/>
            </a:xfrm>
            <a:custGeom>
              <a:avLst/>
              <a:gdLst/>
              <a:ahLst/>
              <a:rect l="l" t="t" r="r" b="b"/>
              <a:pathLst>
                <a:path w="2931" h="119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style>
            <a:lnRef idx="0"/>
            <a:fillRef idx="0"/>
            <a:effectRef idx="0"/>
            <a:fontRef idx="minor"/>
          </p:style>
        </p:sp>
        <p:sp>
          <p:nvSpPr>
            <p:cNvPr id="6664" name="CustomShape 215"/>
            <p:cNvSpPr/>
            <p:nvPr/>
          </p:nvSpPr>
          <p:spPr>
            <a:xfrm>
              <a:off x="6998040" y="2277720"/>
              <a:ext cx="18000" cy="18000"/>
            </a:xfrm>
            <a:custGeom>
              <a:avLst/>
              <a:gdLst/>
              <a:ahLst/>
              <a:rect l="l" t="t" r="r" b="b"/>
              <a:pathLst>
                <a:path w="694" h="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665" name="CustomShape 216"/>
            <p:cNvSpPr/>
            <p:nvPr/>
          </p:nvSpPr>
          <p:spPr>
            <a:xfrm>
              <a:off x="7076880" y="2277720"/>
              <a:ext cx="18000" cy="1800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6666" name="CustomShape 217"/>
            <p:cNvSpPr/>
            <p:nvPr/>
          </p:nvSpPr>
          <p:spPr>
            <a:xfrm>
              <a:off x="6897960" y="2100600"/>
              <a:ext cx="316080" cy="335160"/>
            </a:xfrm>
            <a:custGeom>
              <a:avLst/>
              <a:gdLst/>
              <a:ahLst/>
              <a:rect l="l" t="t" r="r" b="b"/>
              <a:pathLst>
                <a:path w="11973" h="12697">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style>
            <a:lnRef idx="0"/>
            <a:fillRef idx="0"/>
            <a:effectRef idx="0"/>
            <a:fontRef idx="minor"/>
          </p:style>
        </p:sp>
      </p:grpSp>
      <p:grpSp>
        <p:nvGrpSpPr>
          <p:cNvPr id="6667" name="Group 218"/>
          <p:cNvGrpSpPr/>
          <p:nvPr/>
        </p:nvGrpSpPr>
        <p:grpSpPr>
          <a:xfrm>
            <a:off x="6908400" y="2514240"/>
            <a:ext cx="295200" cy="335880"/>
            <a:chOff x="6908400" y="2514240"/>
            <a:chExt cx="295200" cy="335880"/>
          </a:xfrm>
        </p:grpSpPr>
        <p:sp>
          <p:nvSpPr>
            <p:cNvPr id="6668" name="CustomShape 219"/>
            <p:cNvSpPr/>
            <p:nvPr/>
          </p:nvSpPr>
          <p:spPr>
            <a:xfrm>
              <a:off x="7016760" y="2760120"/>
              <a:ext cx="76320" cy="30240"/>
            </a:xfrm>
            <a:custGeom>
              <a:avLst/>
              <a:gdLst/>
              <a:ahLst/>
              <a:rect l="l" t="t" r="r" b="b"/>
              <a:pathLst>
                <a:path w="2899" h="1158">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style>
            <a:lnRef idx="0"/>
            <a:fillRef idx="0"/>
            <a:effectRef idx="0"/>
            <a:fontRef idx="minor"/>
          </p:style>
        </p:sp>
        <p:sp>
          <p:nvSpPr>
            <p:cNvPr id="6669" name="CustomShape 220"/>
            <p:cNvSpPr/>
            <p:nvPr/>
          </p:nvSpPr>
          <p:spPr>
            <a:xfrm>
              <a:off x="7005960" y="2693160"/>
              <a:ext cx="18720" cy="18000"/>
            </a:xfrm>
            <a:custGeom>
              <a:avLst/>
              <a:gdLst/>
              <a:ahLst/>
              <a:rect l="l" t="t" r="r" b="b"/>
              <a:pathLst>
                <a:path w="725" h="694">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style>
            <a:lnRef idx="0"/>
            <a:fillRef idx="0"/>
            <a:effectRef idx="0"/>
            <a:fontRef idx="minor"/>
          </p:style>
        </p:sp>
        <p:sp>
          <p:nvSpPr>
            <p:cNvPr id="6670" name="CustomShape 221"/>
            <p:cNvSpPr/>
            <p:nvPr/>
          </p:nvSpPr>
          <p:spPr>
            <a:xfrm>
              <a:off x="7084080" y="2692440"/>
              <a:ext cx="19800" cy="18000"/>
            </a:xfrm>
            <a:custGeom>
              <a:avLst/>
              <a:gdLst/>
              <a:ahLst/>
              <a:rect l="l" t="t" r="r" b="b"/>
              <a:pathLst>
                <a:path w="757" h="694">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style>
            <a:lnRef idx="0"/>
            <a:fillRef idx="0"/>
            <a:effectRef idx="0"/>
            <a:fontRef idx="minor"/>
          </p:style>
        </p:sp>
        <p:sp>
          <p:nvSpPr>
            <p:cNvPr id="6671" name="CustomShape 222"/>
            <p:cNvSpPr/>
            <p:nvPr/>
          </p:nvSpPr>
          <p:spPr>
            <a:xfrm>
              <a:off x="6908400" y="2514240"/>
              <a:ext cx="295200" cy="335880"/>
            </a:xfrm>
            <a:custGeom>
              <a:avLst/>
              <a:gdLst/>
              <a:ahLst/>
              <a:rect l="l" t="t" r="r" b="b"/>
              <a:pathLst>
                <a:path w="11185" h="12729">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style>
            <a:lnRef idx="0"/>
            <a:fillRef idx="0"/>
            <a:effectRef idx="0"/>
            <a:fontRef idx="minor"/>
          </p:style>
        </p:sp>
      </p:grpSp>
      <p:grpSp>
        <p:nvGrpSpPr>
          <p:cNvPr id="6672" name="Group 223"/>
          <p:cNvGrpSpPr/>
          <p:nvPr/>
        </p:nvGrpSpPr>
        <p:grpSpPr>
          <a:xfrm>
            <a:off x="7743960" y="2111400"/>
            <a:ext cx="293400" cy="335880"/>
            <a:chOff x="7743960" y="2111400"/>
            <a:chExt cx="293400" cy="335880"/>
          </a:xfrm>
        </p:grpSpPr>
        <p:sp>
          <p:nvSpPr>
            <p:cNvPr id="6673" name="CustomShape 224"/>
            <p:cNvSpPr/>
            <p:nvPr/>
          </p:nvSpPr>
          <p:spPr>
            <a:xfrm>
              <a:off x="7840800" y="2269440"/>
              <a:ext cx="18720" cy="18720"/>
            </a:xfrm>
            <a:custGeom>
              <a:avLst/>
              <a:gdLst/>
              <a:ahLst/>
              <a:rect l="l" t="t" r="r" b="b"/>
              <a:pathLst>
                <a:path w="725" h="726">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style>
            <a:lnRef idx="0"/>
            <a:fillRef idx="0"/>
            <a:effectRef idx="0"/>
            <a:fontRef idx="minor"/>
          </p:style>
        </p:sp>
        <p:sp>
          <p:nvSpPr>
            <p:cNvPr id="6674" name="CustomShape 225"/>
            <p:cNvSpPr/>
            <p:nvPr/>
          </p:nvSpPr>
          <p:spPr>
            <a:xfrm>
              <a:off x="7920720" y="2269440"/>
              <a:ext cx="18000" cy="18720"/>
            </a:xfrm>
            <a:custGeom>
              <a:avLst/>
              <a:gdLst/>
              <a:ahLst/>
              <a:rect l="l" t="t" r="r" b="b"/>
              <a:pathLst>
                <a:path w="694" h="726">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6675" name="CustomShape 226"/>
            <p:cNvSpPr/>
            <p:nvPr/>
          </p:nvSpPr>
          <p:spPr>
            <a:xfrm>
              <a:off x="7743960" y="2111400"/>
              <a:ext cx="293400" cy="335880"/>
            </a:xfrm>
            <a:custGeom>
              <a:avLst/>
              <a:gdLst/>
              <a:ahLst/>
              <a:rect l="l" t="t" r="r" b="b"/>
              <a:pathLst>
                <a:path w="11122" h="12729">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style>
            <a:lnRef idx="0"/>
            <a:fillRef idx="0"/>
            <a:effectRef idx="0"/>
            <a:fontRef idx="minor"/>
          </p:style>
        </p:sp>
      </p:grpSp>
      <p:grpSp>
        <p:nvGrpSpPr>
          <p:cNvPr id="6676" name="Group 227"/>
          <p:cNvGrpSpPr/>
          <p:nvPr/>
        </p:nvGrpSpPr>
        <p:grpSpPr>
          <a:xfrm>
            <a:off x="1095120" y="3054240"/>
            <a:ext cx="336960" cy="336960"/>
            <a:chOff x="1095120" y="3054240"/>
            <a:chExt cx="336960" cy="336960"/>
          </a:xfrm>
        </p:grpSpPr>
        <p:sp>
          <p:nvSpPr>
            <p:cNvPr id="6677" name="CustomShape 228"/>
            <p:cNvSpPr/>
            <p:nvPr/>
          </p:nvSpPr>
          <p:spPr>
            <a:xfrm>
              <a:off x="1111680" y="3218400"/>
              <a:ext cx="18720" cy="68760"/>
            </a:xfrm>
            <a:custGeom>
              <a:avLst/>
              <a:gdLst/>
              <a:ahLst/>
              <a:rect l="l" t="t" r="r" b="b"/>
              <a:pathLst>
                <a:path w="726" h="261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style>
            <a:lnRef idx="0"/>
            <a:fillRef idx="0"/>
            <a:effectRef idx="0"/>
            <a:fontRef idx="minor"/>
          </p:style>
        </p:sp>
        <p:sp>
          <p:nvSpPr>
            <p:cNvPr id="6678" name="CustomShape 229"/>
            <p:cNvSpPr/>
            <p:nvPr/>
          </p:nvSpPr>
          <p:spPr>
            <a:xfrm>
              <a:off x="1387080" y="3218400"/>
              <a:ext cx="19800" cy="68760"/>
            </a:xfrm>
            <a:custGeom>
              <a:avLst/>
              <a:gdLst/>
              <a:ahLst/>
              <a:rect l="l" t="t" r="r" b="b"/>
              <a:pathLst>
                <a:path w="757" h="2616">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style>
            <a:lnRef idx="0"/>
            <a:fillRef idx="0"/>
            <a:effectRef idx="0"/>
            <a:fontRef idx="minor"/>
          </p:style>
        </p:sp>
        <p:sp>
          <p:nvSpPr>
            <p:cNvPr id="6679" name="CustomShape 230"/>
            <p:cNvSpPr/>
            <p:nvPr/>
          </p:nvSpPr>
          <p:spPr>
            <a:xfrm>
              <a:off x="1095120" y="3115080"/>
              <a:ext cx="336960" cy="57960"/>
            </a:xfrm>
            <a:custGeom>
              <a:avLst/>
              <a:gdLst/>
              <a:ahLst/>
              <a:rect l="l" t="t" r="r" b="b"/>
              <a:pathLst>
                <a:path w="12760" h="2207">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style>
            <a:lnRef idx="0"/>
            <a:fillRef idx="0"/>
            <a:effectRef idx="0"/>
            <a:fontRef idx="minor"/>
          </p:style>
        </p:sp>
        <p:sp>
          <p:nvSpPr>
            <p:cNvPr id="6680" name="CustomShape 231"/>
            <p:cNvSpPr/>
            <p:nvPr/>
          </p:nvSpPr>
          <p:spPr>
            <a:xfrm>
              <a:off x="1188360" y="3367440"/>
              <a:ext cx="19440" cy="23760"/>
            </a:xfrm>
            <a:custGeom>
              <a:avLst/>
              <a:gdLst/>
              <a:ahLst/>
              <a:rect l="l" t="t" r="r" b="b"/>
              <a:pathLst>
                <a:path w="756" h="915">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style>
            <a:lnRef idx="0"/>
            <a:fillRef idx="0"/>
            <a:effectRef idx="0"/>
            <a:fontRef idx="minor"/>
          </p:style>
        </p:sp>
        <p:sp>
          <p:nvSpPr>
            <p:cNvPr id="6681" name="CustomShape 232"/>
            <p:cNvSpPr/>
            <p:nvPr/>
          </p:nvSpPr>
          <p:spPr>
            <a:xfrm>
              <a:off x="1307160" y="3367440"/>
              <a:ext cx="18720" cy="23760"/>
            </a:xfrm>
            <a:custGeom>
              <a:avLst/>
              <a:gdLst/>
              <a:ahLst/>
              <a:rect l="l" t="t" r="r" b="b"/>
              <a:pathLst>
                <a:path w="725" h="91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style>
            <a:lnRef idx="0"/>
            <a:fillRef idx="0"/>
            <a:effectRef idx="0"/>
            <a:fontRef idx="minor"/>
          </p:style>
        </p:sp>
        <p:sp>
          <p:nvSpPr>
            <p:cNvPr id="6682" name="CustomShape 233"/>
            <p:cNvSpPr/>
            <p:nvPr/>
          </p:nvSpPr>
          <p:spPr>
            <a:xfrm>
              <a:off x="1150560" y="3193560"/>
              <a:ext cx="216000" cy="197640"/>
            </a:xfrm>
            <a:custGeom>
              <a:avLst/>
              <a:gdLst/>
              <a:ahLst/>
              <a:rect l="l" t="t" r="r" b="b"/>
              <a:pathLst>
                <a:path w="8192" h="7499">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style>
            <a:lnRef idx="0"/>
            <a:fillRef idx="0"/>
            <a:effectRef idx="0"/>
            <a:fontRef idx="minor"/>
          </p:style>
        </p:sp>
        <p:sp>
          <p:nvSpPr>
            <p:cNvPr id="6683" name="CustomShape 234"/>
            <p:cNvSpPr/>
            <p:nvPr/>
          </p:nvSpPr>
          <p:spPr>
            <a:xfrm>
              <a:off x="1195560" y="3054240"/>
              <a:ext cx="126360" cy="38880"/>
            </a:xfrm>
            <a:custGeom>
              <a:avLst/>
              <a:gdLst/>
              <a:ahLst/>
              <a:rect l="l" t="t" r="r" b="b"/>
              <a:pathLst>
                <a:path w="4790" h="14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style>
            <a:lnRef idx="0"/>
            <a:fillRef idx="0"/>
            <a:effectRef idx="0"/>
            <a:fontRef idx="minor"/>
          </p:style>
        </p:sp>
      </p:grpSp>
      <p:grpSp>
        <p:nvGrpSpPr>
          <p:cNvPr id="6684" name="Group 235"/>
          <p:cNvGrpSpPr/>
          <p:nvPr/>
        </p:nvGrpSpPr>
        <p:grpSpPr>
          <a:xfrm>
            <a:off x="1115640" y="3468960"/>
            <a:ext cx="295560" cy="336960"/>
            <a:chOff x="1115640" y="3468960"/>
            <a:chExt cx="295560" cy="336960"/>
          </a:xfrm>
        </p:grpSpPr>
        <p:sp>
          <p:nvSpPr>
            <p:cNvPr id="6685" name="CustomShape 236"/>
            <p:cNvSpPr/>
            <p:nvPr/>
          </p:nvSpPr>
          <p:spPr>
            <a:xfrm>
              <a:off x="1115640" y="3614040"/>
              <a:ext cx="18720" cy="66960"/>
            </a:xfrm>
            <a:custGeom>
              <a:avLst/>
              <a:gdLst/>
              <a:ahLst/>
              <a:rect l="l" t="t" r="r" b="b"/>
              <a:pathLst>
                <a:path w="726" h="2552">
                  <a:moveTo>
                    <a:pt x="725" y="0"/>
                  </a:moveTo>
                  <a:cubicBezTo>
                    <a:pt x="253" y="252"/>
                    <a:pt x="1" y="725"/>
                    <a:pt x="1" y="1260"/>
                  </a:cubicBezTo>
                  <a:cubicBezTo>
                    <a:pt x="1" y="1827"/>
                    <a:pt x="316" y="2300"/>
                    <a:pt x="725" y="2552"/>
                  </a:cubicBezTo>
                  <a:lnTo>
                    <a:pt x="725" y="0"/>
                  </a:lnTo>
                  <a:close/>
                </a:path>
              </a:pathLst>
            </a:custGeom>
            <a:solidFill>
              <a:srgbClr val="5f7d95"/>
            </a:solidFill>
            <a:ln>
              <a:noFill/>
            </a:ln>
          </p:spPr>
          <p:style>
            <a:lnRef idx="0"/>
            <a:fillRef idx="0"/>
            <a:effectRef idx="0"/>
            <a:fontRef idx="minor"/>
          </p:style>
        </p:sp>
        <p:sp>
          <p:nvSpPr>
            <p:cNvPr id="6686" name="CustomShape 237"/>
            <p:cNvSpPr/>
            <p:nvPr/>
          </p:nvSpPr>
          <p:spPr>
            <a:xfrm>
              <a:off x="1154160" y="3570480"/>
              <a:ext cx="217080" cy="117000"/>
            </a:xfrm>
            <a:custGeom>
              <a:avLst/>
              <a:gdLst/>
              <a:ahLst/>
              <a:rect l="l" t="t" r="r" b="b"/>
              <a:pathLst>
                <a:path w="8224" h="4443">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style>
            <a:lnRef idx="0"/>
            <a:fillRef idx="0"/>
            <a:effectRef idx="0"/>
            <a:fontRef idx="minor"/>
          </p:style>
        </p:sp>
        <p:sp>
          <p:nvSpPr>
            <p:cNvPr id="6687" name="CustomShape 238"/>
            <p:cNvSpPr/>
            <p:nvPr/>
          </p:nvSpPr>
          <p:spPr>
            <a:xfrm>
              <a:off x="1154880" y="3468960"/>
              <a:ext cx="217080" cy="123840"/>
            </a:xfrm>
            <a:custGeom>
              <a:avLst/>
              <a:gdLst/>
              <a:ahLst/>
              <a:rect l="l" t="t" r="r" b="b"/>
              <a:pathLst>
                <a:path w="8223" h="4695">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style>
            <a:lnRef idx="0"/>
            <a:fillRef idx="0"/>
            <a:effectRef idx="0"/>
            <a:fontRef idx="minor"/>
          </p:style>
        </p:sp>
        <p:sp>
          <p:nvSpPr>
            <p:cNvPr id="6688" name="CustomShape 239"/>
            <p:cNvSpPr/>
            <p:nvPr/>
          </p:nvSpPr>
          <p:spPr>
            <a:xfrm>
              <a:off x="1154880" y="3689280"/>
              <a:ext cx="216000" cy="116640"/>
            </a:xfrm>
            <a:custGeom>
              <a:avLst/>
              <a:gdLst/>
              <a:ahLst/>
              <a:rect l="l" t="t" r="r" b="b"/>
              <a:pathLst>
                <a:path w="8192" h="4427">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style>
            <a:lnRef idx="0"/>
            <a:fillRef idx="0"/>
            <a:effectRef idx="0"/>
            <a:fontRef idx="minor"/>
          </p:style>
        </p:sp>
        <p:sp>
          <p:nvSpPr>
            <p:cNvPr id="6689" name="CustomShape 240"/>
            <p:cNvSpPr/>
            <p:nvPr/>
          </p:nvSpPr>
          <p:spPr>
            <a:xfrm>
              <a:off x="1391400" y="3612960"/>
              <a:ext cx="19800" cy="66960"/>
            </a:xfrm>
            <a:custGeom>
              <a:avLst/>
              <a:gdLst/>
              <a:ahLst/>
              <a:rect l="l" t="t" r="r" b="b"/>
              <a:pathLst>
                <a:path w="757" h="2553">
                  <a:moveTo>
                    <a:pt x="1" y="1"/>
                  </a:moveTo>
                  <a:lnTo>
                    <a:pt x="1" y="2552"/>
                  </a:lnTo>
                  <a:cubicBezTo>
                    <a:pt x="442" y="2269"/>
                    <a:pt x="757" y="1796"/>
                    <a:pt x="757" y="1261"/>
                  </a:cubicBezTo>
                  <a:cubicBezTo>
                    <a:pt x="757" y="757"/>
                    <a:pt x="442" y="284"/>
                    <a:pt x="1" y="1"/>
                  </a:cubicBezTo>
                  <a:close/>
                </a:path>
              </a:pathLst>
            </a:custGeom>
            <a:solidFill>
              <a:srgbClr val="5f7d95"/>
            </a:solidFill>
            <a:ln>
              <a:noFill/>
            </a:ln>
          </p:spPr>
          <p:style>
            <a:lnRef idx="0"/>
            <a:fillRef idx="0"/>
            <a:effectRef idx="0"/>
            <a:fontRef idx="minor"/>
          </p:style>
        </p:sp>
      </p:grpSp>
      <p:grpSp>
        <p:nvGrpSpPr>
          <p:cNvPr id="6690" name="Group 241"/>
          <p:cNvGrpSpPr/>
          <p:nvPr/>
        </p:nvGrpSpPr>
        <p:grpSpPr>
          <a:xfrm>
            <a:off x="1095480" y="3883680"/>
            <a:ext cx="335880" cy="336960"/>
            <a:chOff x="1095480" y="3883680"/>
            <a:chExt cx="335880" cy="336960"/>
          </a:xfrm>
        </p:grpSpPr>
        <p:sp>
          <p:nvSpPr>
            <p:cNvPr id="6691" name="CustomShape 242"/>
            <p:cNvSpPr/>
            <p:nvPr/>
          </p:nvSpPr>
          <p:spPr>
            <a:xfrm>
              <a:off x="1293480" y="4060800"/>
              <a:ext cx="18000" cy="18720"/>
            </a:xfrm>
            <a:custGeom>
              <a:avLst/>
              <a:gdLst/>
              <a:ahLst/>
              <a:rect l="l" t="t" r="r" b="b"/>
              <a:pathLst>
                <a:path w="694" h="725">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style>
            <a:lnRef idx="0"/>
            <a:fillRef idx="0"/>
            <a:effectRef idx="0"/>
            <a:fontRef idx="minor"/>
          </p:style>
        </p:sp>
        <p:sp>
          <p:nvSpPr>
            <p:cNvPr id="6692" name="CustomShape 243"/>
            <p:cNvSpPr/>
            <p:nvPr/>
          </p:nvSpPr>
          <p:spPr>
            <a:xfrm>
              <a:off x="1095480" y="3883680"/>
              <a:ext cx="335880" cy="137880"/>
            </a:xfrm>
            <a:custGeom>
              <a:avLst/>
              <a:gdLst/>
              <a:ahLst/>
              <a:rect l="l" t="t" r="r" b="b"/>
              <a:pathLst>
                <a:path w="12729" h="5231">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style>
            <a:lnRef idx="0"/>
            <a:fillRef idx="0"/>
            <a:effectRef idx="0"/>
            <a:fontRef idx="minor"/>
          </p:style>
        </p:sp>
        <p:sp>
          <p:nvSpPr>
            <p:cNvPr id="6693" name="CustomShape 244"/>
            <p:cNvSpPr/>
            <p:nvPr/>
          </p:nvSpPr>
          <p:spPr>
            <a:xfrm>
              <a:off x="1154520" y="4035240"/>
              <a:ext cx="216000" cy="185400"/>
            </a:xfrm>
            <a:custGeom>
              <a:avLst/>
              <a:gdLst/>
              <a:ahLst/>
              <a:rect l="l" t="t" r="r" b="b"/>
              <a:pathLst>
                <a:path w="8192" h="7027">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style>
            <a:lnRef idx="0"/>
            <a:fillRef idx="0"/>
            <a:effectRef idx="0"/>
            <a:fontRef idx="minor"/>
          </p:style>
        </p:sp>
        <p:sp>
          <p:nvSpPr>
            <p:cNvPr id="6694" name="CustomShape 245"/>
            <p:cNvSpPr/>
            <p:nvPr/>
          </p:nvSpPr>
          <p:spPr>
            <a:xfrm>
              <a:off x="1226160" y="4021920"/>
              <a:ext cx="146160" cy="73800"/>
            </a:xfrm>
            <a:custGeom>
              <a:avLst/>
              <a:gdLst/>
              <a:ahLst/>
              <a:rect l="l" t="t" r="r" b="b"/>
              <a:pathLst>
                <a:path w="5546" h="2805">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style>
            <a:lnRef idx="0"/>
            <a:fillRef idx="0"/>
            <a:effectRef idx="0"/>
            <a:fontRef idx="minor"/>
          </p:style>
        </p:sp>
      </p:grpSp>
      <p:grpSp>
        <p:nvGrpSpPr>
          <p:cNvPr id="6695" name="Group 246"/>
          <p:cNvGrpSpPr/>
          <p:nvPr/>
        </p:nvGrpSpPr>
        <p:grpSpPr>
          <a:xfrm>
            <a:off x="3154680" y="3055320"/>
            <a:ext cx="335520" cy="335160"/>
            <a:chOff x="3154680" y="3055320"/>
            <a:chExt cx="335520" cy="335160"/>
          </a:xfrm>
        </p:grpSpPr>
        <p:sp>
          <p:nvSpPr>
            <p:cNvPr id="6696" name="CustomShape 247"/>
            <p:cNvSpPr/>
            <p:nvPr/>
          </p:nvSpPr>
          <p:spPr>
            <a:xfrm>
              <a:off x="3154680" y="3121920"/>
              <a:ext cx="182880" cy="209520"/>
            </a:xfrm>
            <a:custGeom>
              <a:avLst/>
              <a:gdLst/>
              <a:ahLst/>
              <a:rect l="l" t="t" r="r" b="b"/>
              <a:pathLst>
                <a:path w="6932" h="794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style>
            <a:lnRef idx="0"/>
            <a:fillRef idx="0"/>
            <a:effectRef idx="0"/>
            <a:fontRef idx="minor"/>
          </p:style>
        </p:sp>
        <p:sp>
          <p:nvSpPr>
            <p:cNvPr id="6697" name="CustomShape 248"/>
            <p:cNvSpPr/>
            <p:nvPr/>
          </p:nvSpPr>
          <p:spPr>
            <a:xfrm>
              <a:off x="3313080" y="3055320"/>
              <a:ext cx="177120" cy="315000"/>
            </a:xfrm>
            <a:custGeom>
              <a:avLst/>
              <a:gdLst/>
              <a:ahLst/>
              <a:rect l="l" t="t" r="r" b="b"/>
              <a:pathLst>
                <a:path w="6712" h="11941">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style>
            <a:lnRef idx="0"/>
            <a:fillRef idx="0"/>
            <a:effectRef idx="0"/>
            <a:fontRef idx="minor"/>
          </p:style>
        </p:sp>
        <p:sp>
          <p:nvSpPr>
            <p:cNvPr id="6698" name="CustomShape 249"/>
            <p:cNvSpPr/>
            <p:nvPr/>
          </p:nvSpPr>
          <p:spPr>
            <a:xfrm>
              <a:off x="3214080" y="3305160"/>
              <a:ext cx="205200" cy="85320"/>
            </a:xfrm>
            <a:custGeom>
              <a:avLst/>
              <a:gdLst/>
              <a:ahLst/>
              <a:rect l="l" t="t" r="r" b="b"/>
              <a:pathLst>
                <a:path w="7783" h="3247">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style>
            <a:lnRef idx="0"/>
            <a:fillRef idx="0"/>
            <a:effectRef idx="0"/>
            <a:fontRef idx="minor"/>
          </p:style>
        </p:sp>
        <p:sp>
          <p:nvSpPr>
            <p:cNvPr id="6699" name="CustomShape 250"/>
            <p:cNvSpPr/>
            <p:nvPr/>
          </p:nvSpPr>
          <p:spPr>
            <a:xfrm>
              <a:off x="3218040" y="3059640"/>
              <a:ext cx="74520" cy="74880"/>
            </a:xfrm>
            <a:custGeom>
              <a:avLst/>
              <a:gdLst/>
              <a:ahLst/>
              <a:rect l="l" t="t" r="r" b="b"/>
              <a:pathLst>
                <a:path w="2836" h="2848">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style>
            <a:lnRef idx="0"/>
            <a:fillRef idx="0"/>
            <a:effectRef idx="0"/>
            <a:fontRef idx="minor"/>
          </p:style>
        </p:sp>
      </p:grpSp>
      <p:grpSp>
        <p:nvGrpSpPr>
          <p:cNvPr id="6700" name="Group 251"/>
          <p:cNvGrpSpPr/>
          <p:nvPr/>
        </p:nvGrpSpPr>
        <p:grpSpPr>
          <a:xfrm>
            <a:off x="3154680" y="3469680"/>
            <a:ext cx="335160" cy="335520"/>
            <a:chOff x="3154680" y="3469680"/>
            <a:chExt cx="335160" cy="335520"/>
          </a:xfrm>
        </p:grpSpPr>
        <p:sp>
          <p:nvSpPr>
            <p:cNvPr id="6701" name="CustomShape 252"/>
            <p:cNvSpPr/>
            <p:nvPr/>
          </p:nvSpPr>
          <p:spPr>
            <a:xfrm>
              <a:off x="3193920" y="3627360"/>
              <a:ext cx="216000" cy="177840"/>
            </a:xfrm>
            <a:custGeom>
              <a:avLst/>
              <a:gdLst/>
              <a:ahLst/>
              <a:rect l="l" t="t" r="r" b="b"/>
              <a:pathLst>
                <a:path w="8192" h="6743">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style>
            <a:lnRef idx="0"/>
            <a:fillRef idx="0"/>
            <a:effectRef idx="0"/>
            <a:fontRef idx="minor"/>
          </p:style>
        </p:sp>
        <p:sp>
          <p:nvSpPr>
            <p:cNvPr id="6702" name="CustomShape 253"/>
            <p:cNvSpPr/>
            <p:nvPr/>
          </p:nvSpPr>
          <p:spPr>
            <a:xfrm>
              <a:off x="3175560" y="3469680"/>
              <a:ext cx="314280" cy="138960"/>
            </a:xfrm>
            <a:custGeom>
              <a:avLst/>
              <a:gdLst/>
              <a:ahLst/>
              <a:rect l="l" t="t" r="r" b="b"/>
              <a:pathLst>
                <a:path w="11910" h="5268">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style>
            <a:lnRef idx="0"/>
            <a:fillRef idx="0"/>
            <a:effectRef idx="0"/>
            <a:fontRef idx="minor"/>
          </p:style>
        </p:sp>
        <p:sp>
          <p:nvSpPr>
            <p:cNvPr id="6703" name="CustomShape 254"/>
            <p:cNvSpPr/>
            <p:nvPr/>
          </p:nvSpPr>
          <p:spPr>
            <a:xfrm>
              <a:off x="3273120" y="3588120"/>
              <a:ext cx="58680" cy="18000"/>
            </a:xfrm>
            <a:custGeom>
              <a:avLst/>
              <a:gdLst/>
              <a:ahLst/>
              <a:rect l="l" t="t" r="r" b="b"/>
              <a:pathLst>
                <a:path w="2238" h="694">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style>
            <a:lnRef idx="0"/>
            <a:fillRef idx="0"/>
            <a:effectRef idx="0"/>
            <a:fontRef idx="minor"/>
          </p:style>
        </p:sp>
        <p:sp>
          <p:nvSpPr>
            <p:cNvPr id="6704" name="CustomShape 255"/>
            <p:cNvSpPr/>
            <p:nvPr/>
          </p:nvSpPr>
          <p:spPr>
            <a:xfrm>
              <a:off x="3154680" y="3633840"/>
              <a:ext cx="18720" cy="66960"/>
            </a:xfrm>
            <a:custGeom>
              <a:avLst/>
              <a:gdLst/>
              <a:ahLst/>
              <a:rect l="l" t="t" r="r" b="b"/>
              <a:pathLst>
                <a:path w="726" h="2553">
                  <a:moveTo>
                    <a:pt x="726" y="0"/>
                  </a:moveTo>
                  <a:cubicBezTo>
                    <a:pt x="253" y="221"/>
                    <a:pt x="1" y="693"/>
                    <a:pt x="1" y="1260"/>
                  </a:cubicBezTo>
                  <a:cubicBezTo>
                    <a:pt x="1" y="1796"/>
                    <a:pt x="316" y="2269"/>
                    <a:pt x="726" y="2552"/>
                  </a:cubicBezTo>
                  <a:lnTo>
                    <a:pt x="726" y="0"/>
                  </a:lnTo>
                  <a:close/>
                </a:path>
              </a:pathLst>
            </a:custGeom>
            <a:solidFill>
              <a:srgbClr val="5f7d95"/>
            </a:solidFill>
            <a:ln>
              <a:noFill/>
            </a:ln>
          </p:spPr>
          <p:style>
            <a:lnRef idx="0"/>
            <a:fillRef idx="0"/>
            <a:effectRef idx="0"/>
            <a:fontRef idx="minor"/>
          </p:style>
        </p:sp>
        <p:sp>
          <p:nvSpPr>
            <p:cNvPr id="6705" name="CustomShape 256"/>
            <p:cNvSpPr/>
            <p:nvPr/>
          </p:nvSpPr>
          <p:spPr>
            <a:xfrm>
              <a:off x="3431160" y="3633120"/>
              <a:ext cx="19800" cy="66960"/>
            </a:xfrm>
            <a:custGeom>
              <a:avLst/>
              <a:gdLst/>
              <a:ahLst/>
              <a:rect l="l" t="t" r="r" b="b"/>
              <a:pathLst>
                <a:path w="757" h="2553">
                  <a:moveTo>
                    <a:pt x="1" y="1"/>
                  </a:moveTo>
                  <a:lnTo>
                    <a:pt x="1" y="2553"/>
                  </a:lnTo>
                  <a:cubicBezTo>
                    <a:pt x="442" y="2269"/>
                    <a:pt x="757" y="1796"/>
                    <a:pt x="757" y="1229"/>
                  </a:cubicBezTo>
                  <a:cubicBezTo>
                    <a:pt x="757" y="725"/>
                    <a:pt x="442" y="253"/>
                    <a:pt x="1" y="1"/>
                  </a:cubicBezTo>
                  <a:close/>
                </a:path>
              </a:pathLst>
            </a:custGeom>
            <a:solidFill>
              <a:srgbClr val="5f7d95"/>
            </a:solidFill>
            <a:ln>
              <a:noFill/>
            </a:ln>
          </p:spPr>
          <p:style>
            <a:lnRef idx="0"/>
            <a:fillRef idx="0"/>
            <a:effectRef idx="0"/>
            <a:fontRef idx="minor"/>
          </p:style>
        </p:sp>
      </p:grpSp>
      <p:grpSp>
        <p:nvGrpSpPr>
          <p:cNvPr id="6706" name="Group 257"/>
          <p:cNvGrpSpPr/>
          <p:nvPr/>
        </p:nvGrpSpPr>
        <p:grpSpPr>
          <a:xfrm>
            <a:off x="3153960" y="3883680"/>
            <a:ext cx="336960" cy="336600"/>
            <a:chOff x="3153960" y="3883680"/>
            <a:chExt cx="336960" cy="336600"/>
          </a:xfrm>
        </p:grpSpPr>
        <p:sp>
          <p:nvSpPr>
            <p:cNvPr id="6707" name="CustomShape 258"/>
            <p:cNvSpPr/>
            <p:nvPr/>
          </p:nvSpPr>
          <p:spPr>
            <a:xfrm>
              <a:off x="3362040" y="3883680"/>
              <a:ext cx="108000" cy="108000"/>
            </a:xfrm>
            <a:custGeom>
              <a:avLst/>
              <a:gdLst/>
              <a:ahLst/>
              <a:rect l="l" t="t" r="r" b="b"/>
              <a:pathLst>
                <a:path w="4096" h="4097">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style>
            <a:lnRef idx="0"/>
            <a:fillRef idx="0"/>
            <a:effectRef idx="0"/>
            <a:fontRef idx="minor"/>
          </p:style>
        </p:sp>
        <p:sp>
          <p:nvSpPr>
            <p:cNvPr id="6708" name="CustomShape 259"/>
            <p:cNvSpPr/>
            <p:nvPr/>
          </p:nvSpPr>
          <p:spPr>
            <a:xfrm>
              <a:off x="3174840" y="3883680"/>
              <a:ext cx="108000" cy="108000"/>
            </a:xfrm>
            <a:custGeom>
              <a:avLst/>
              <a:gdLst/>
              <a:ahLst/>
              <a:rect l="l" t="t" r="r" b="b"/>
              <a:pathLst>
                <a:path w="4096" h="4097">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style>
            <a:lnRef idx="0"/>
            <a:fillRef idx="0"/>
            <a:effectRef idx="0"/>
            <a:fontRef idx="minor"/>
          </p:style>
        </p:sp>
        <p:sp>
          <p:nvSpPr>
            <p:cNvPr id="6709" name="CustomShape 260"/>
            <p:cNvSpPr/>
            <p:nvPr/>
          </p:nvSpPr>
          <p:spPr>
            <a:xfrm>
              <a:off x="3332880" y="3924360"/>
              <a:ext cx="97920" cy="97200"/>
            </a:xfrm>
            <a:custGeom>
              <a:avLst/>
              <a:gdLst/>
              <a:ahLst/>
              <a:rect l="l" t="t" r="r" b="b"/>
              <a:pathLst>
                <a:path w="3718" h="3687">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style>
            <a:lnRef idx="0"/>
            <a:fillRef idx="0"/>
            <a:effectRef idx="0"/>
            <a:fontRef idx="minor"/>
          </p:style>
        </p:sp>
        <p:sp>
          <p:nvSpPr>
            <p:cNvPr id="6710" name="CustomShape 261"/>
            <p:cNvSpPr/>
            <p:nvPr/>
          </p:nvSpPr>
          <p:spPr>
            <a:xfrm>
              <a:off x="3215520" y="3924360"/>
              <a:ext cx="97920" cy="97200"/>
            </a:xfrm>
            <a:custGeom>
              <a:avLst/>
              <a:gdLst/>
              <a:ahLst/>
              <a:rect l="l" t="t" r="r" b="b"/>
              <a:pathLst>
                <a:path w="3718" h="3687">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style>
            <a:lnRef idx="0"/>
            <a:fillRef idx="0"/>
            <a:effectRef idx="0"/>
            <a:fontRef idx="minor"/>
          </p:style>
        </p:sp>
        <p:sp>
          <p:nvSpPr>
            <p:cNvPr id="6711" name="CustomShape 262"/>
            <p:cNvSpPr/>
            <p:nvPr/>
          </p:nvSpPr>
          <p:spPr>
            <a:xfrm>
              <a:off x="3153960" y="3993480"/>
              <a:ext cx="336960" cy="226800"/>
            </a:xfrm>
            <a:custGeom>
              <a:avLst/>
              <a:gdLst/>
              <a:ahLst/>
              <a:rect l="l" t="t" r="r" b="b"/>
              <a:pathLst>
                <a:path w="12761" h="8602">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style>
            <a:lnRef idx="0"/>
            <a:fillRef idx="0"/>
            <a:effectRef idx="0"/>
            <a:fontRef idx="minor"/>
          </p:style>
        </p:sp>
      </p:grpSp>
      <p:grpSp>
        <p:nvGrpSpPr>
          <p:cNvPr id="6712" name="Group 263"/>
          <p:cNvGrpSpPr/>
          <p:nvPr/>
        </p:nvGrpSpPr>
        <p:grpSpPr>
          <a:xfrm>
            <a:off x="5232240" y="3048480"/>
            <a:ext cx="334440" cy="336960"/>
            <a:chOff x="5232240" y="3048480"/>
            <a:chExt cx="334440" cy="336960"/>
          </a:xfrm>
        </p:grpSpPr>
        <p:sp>
          <p:nvSpPr>
            <p:cNvPr id="6713" name="CustomShape 264"/>
            <p:cNvSpPr/>
            <p:nvPr/>
          </p:nvSpPr>
          <p:spPr>
            <a:xfrm>
              <a:off x="5232240" y="3175200"/>
              <a:ext cx="18720" cy="66960"/>
            </a:xfrm>
            <a:custGeom>
              <a:avLst/>
              <a:gdLst/>
              <a:ahLst/>
              <a:rect l="l" t="t" r="r" b="b"/>
              <a:pathLst>
                <a:path w="725" h="2552">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style>
            <a:lnRef idx="0"/>
            <a:fillRef idx="0"/>
            <a:effectRef idx="0"/>
            <a:fontRef idx="minor"/>
          </p:style>
        </p:sp>
        <p:sp>
          <p:nvSpPr>
            <p:cNvPr id="6714" name="CustomShape 265"/>
            <p:cNvSpPr/>
            <p:nvPr/>
          </p:nvSpPr>
          <p:spPr>
            <a:xfrm>
              <a:off x="5375520" y="3048480"/>
              <a:ext cx="132120" cy="59760"/>
            </a:xfrm>
            <a:custGeom>
              <a:avLst/>
              <a:gdLst/>
              <a:ahLst/>
              <a:rect l="l" t="t" r="r" b="b"/>
              <a:pathLst>
                <a:path w="5010" h="2269">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style>
            <a:lnRef idx="0"/>
            <a:fillRef idx="0"/>
            <a:effectRef idx="0"/>
            <a:fontRef idx="minor"/>
          </p:style>
        </p:sp>
        <p:sp>
          <p:nvSpPr>
            <p:cNvPr id="6715" name="CustomShape 266"/>
            <p:cNvSpPr/>
            <p:nvPr/>
          </p:nvSpPr>
          <p:spPr>
            <a:xfrm>
              <a:off x="5429520" y="3168360"/>
              <a:ext cx="57960" cy="57960"/>
            </a:xfrm>
            <a:custGeom>
              <a:avLst/>
              <a:gdLst/>
              <a:ahLst/>
              <a:rect l="l" t="t" r="r" b="b"/>
              <a:pathLst>
                <a:path w="2207" h="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style>
            <a:lnRef idx="0"/>
            <a:fillRef idx="0"/>
            <a:effectRef idx="0"/>
            <a:fontRef idx="minor"/>
          </p:style>
        </p:sp>
        <p:sp>
          <p:nvSpPr>
            <p:cNvPr id="6716" name="CustomShape 267"/>
            <p:cNvSpPr/>
            <p:nvPr/>
          </p:nvSpPr>
          <p:spPr>
            <a:xfrm>
              <a:off x="5312160" y="3168360"/>
              <a:ext cx="57960" cy="57960"/>
            </a:xfrm>
            <a:custGeom>
              <a:avLst/>
              <a:gdLst/>
              <a:ahLst/>
              <a:rect l="l" t="t" r="r" b="b"/>
              <a:pathLst>
                <a:path w="2206" h="2207">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style>
            <a:lnRef idx="0"/>
            <a:fillRef idx="0"/>
            <a:effectRef idx="0"/>
            <a:fontRef idx="minor"/>
          </p:style>
        </p:sp>
        <p:sp>
          <p:nvSpPr>
            <p:cNvPr id="6717" name="CustomShape 268"/>
            <p:cNvSpPr/>
            <p:nvPr/>
          </p:nvSpPr>
          <p:spPr>
            <a:xfrm>
              <a:off x="5275440" y="3268800"/>
              <a:ext cx="249480" cy="116640"/>
            </a:xfrm>
            <a:custGeom>
              <a:avLst/>
              <a:gdLst/>
              <a:ahLst/>
              <a:rect l="l" t="t" r="r" b="b"/>
              <a:pathLst>
                <a:path w="9452" h="4427">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style>
            <a:lnRef idx="0"/>
            <a:fillRef idx="0"/>
            <a:effectRef idx="0"/>
            <a:fontRef idx="minor"/>
          </p:style>
        </p:sp>
        <p:sp>
          <p:nvSpPr>
            <p:cNvPr id="6718" name="CustomShape 269"/>
            <p:cNvSpPr/>
            <p:nvPr/>
          </p:nvSpPr>
          <p:spPr>
            <a:xfrm>
              <a:off x="5274000" y="3206880"/>
              <a:ext cx="254520" cy="57960"/>
            </a:xfrm>
            <a:custGeom>
              <a:avLst/>
              <a:gdLst/>
              <a:ahLst/>
              <a:rect l="l" t="t" r="r" b="b"/>
              <a:pathLst>
                <a:path w="9641" h="2206">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style>
            <a:lnRef idx="0"/>
            <a:fillRef idx="0"/>
            <a:effectRef idx="0"/>
            <a:fontRef idx="minor"/>
          </p:style>
        </p:sp>
        <p:sp>
          <p:nvSpPr>
            <p:cNvPr id="6719" name="CustomShape 270"/>
            <p:cNvSpPr/>
            <p:nvPr/>
          </p:nvSpPr>
          <p:spPr>
            <a:xfrm>
              <a:off x="5271480" y="3056040"/>
              <a:ext cx="255240" cy="130320"/>
            </a:xfrm>
            <a:custGeom>
              <a:avLst/>
              <a:gdLst/>
              <a:ahLst/>
              <a:rect l="l" t="t" r="r" b="b"/>
              <a:pathLst>
                <a:path w="9672" h="4948">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style>
            <a:lnRef idx="0"/>
            <a:fillRef idx="0"/>
            <a:effectRef idx="0"/>
            <a:fontRef idx="minor"/>
          </p:style>
        </p:sp>
        <p:sp>
          <p:nvSpPr>
            <p:cNvPr id="6720" name="CustomShape 271"/>
            <p:cNvSpPr/>
            <p:nvPr/>
          </p:nvSpPr>
          <p:spPr>
            <a:xfrm>
              <a:off x="5546880" y="3173400"/>
              <a:ext cx="19800" cy="68040"/>
            </a:xfrm>
            <a:custGeom>
              <a:avLst/>
              <a:gdLst/>
              <a:ahLst/>
              <a:rect l="l" t="t" r="r" b="b"/>
              <a:pathLst>
                <a:path w="757" h="2584">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style>
            <a:lnRef idx="0"/>
            <a:fillRef idx="0"/>
            <a:effectRef idx="0"/>
            <a:fontRef idx="minor"/>
          </p:style>
        </p:sp>
      </p:grpSp>
      <p:grpSp>
        <p:nvGrpSpPr>
          <p:cNvPr id="6721" name="Group 272"/>
          <p:cNvGrpSpPr/>
          <p:nvPr/>
        </p:nvGrpSpPr>
        <p:grpSpPr>
          <a:xfrm>
            <a:off x="5250960" y="3463200"/>
            <a:ext cx="296640" cy="335880"/>
            <a:chOff x="5250960" y="3463200"/>
            <a:chExt cx="296640" cy="335880"/>
          </a:xfrm>
        </p:grpSpPr>
        <p:sp>
          <p:nvSpPr>
            <p:cNvPr id="6722" name="CustomShape 273"/>
            <p:cNvSpPr/>
            <p:nvPr/>
          </p:nvSpPr>
          <p:spPr>
            <a:xfrm>
              <a:off x="5319360" y="3602160"/>
              <a:ext cx="159480" cy="19800"/>
            </a:xfrm>
            <a:custGeom>
              <a:avLst/>
              <a:gdLst/>
              <a:ahLst/>
              <a:rect l="l" t="t" r="r" b="b"/>
              <a:pathLst>
                <a:path w="6050" h="758">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style>
            <a:lnRef idx="0"/>
            <a:fillRef idx="0"/>
            <a:effectRef idx="0"/>
            <a:fontRef idx="minor"/>
          </p:style>
        </p:sp>
        <p:sp>
          <p:nvSpPr>
            <p:cNvPr id="6723" name="CustomShape 274"/>
            <p:cNvSpPr/>
            <p:nvPr/>
          </p:nvSpPr>
          <p:spPr>
            <a:xfrm>
              <a:off x="5290920" y="3562920"/>
              <a:ext cx="217080" cy="18720"/>
            </a:xfrm>
            <a:custGeom>
              <a:avLst/>
              <a:gdLst/>
              <a:ahLst/>
              <a:rect l="l" t="t" r="r" b="b"/>
              <a:pathLst>
                <a:path w="8223" h="725">
                  <a:moveTo>
                    <a:pt x="0" y="0"/>
                  </a:moveTo>
                  <a:lnTo>
                    <a:pt x="0" y="725"/>
                  </a:lnTo>
                  <a:lnTo>
                    <a:pt x="8223" y="725"/>
                  </a:lnTo>
                  <a:lnTo>
                    <a:pt x="8223" y="0"/>
                  </a:lnTo>
                  <a:close/>
                </a:path>
              </a:pathLst>
            </a:custGeom>
            <a:solidFill>
              <a:srgbClr val="5f7d95"/>
            </a:solidFill>
            <a:ln>
              <a:noFill/>
            </a:ln>
          </p:spPr>
          <p:style>
            <a:lnRef idx="0"/>
            <a:fillRef idx="0"/>
            <a:effectRef idx="0"/>
            <a:fontRef idx="minor"/>
          </p:style>
        </p:sp>
        <p:sp>
          <p:nvSpPr>
            <p:cNvPr id="6724" name="CustomShape 275"/>
            <p:cNvSpPr/>
            <p:nvPr/>
          </p:nvSpPr>
          <p:spPr>
            <a:xfrm>
              <a:off x="5290920" y="3601440"/>
              <a:ext cx="216000" cy="197640"/>
            </a:xfrm>
            <a:custGeom>
              <a:avLst/>
              <a:gdLst/>
              <a:ahLst/>
              <a:rect l="l" t="t" r="r" b="b"/>
              <a:pathLst>
                <a:path w="8192" h="7499">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style>
            <a:lnRef idx="0"/>
            <a:fillRef idx="0"/>
            <a:effectRef idx="0"/>
            <a:fontRef idx="minor"/>
          </p:style>
        </p:sp>
        <p:sp>
          <p:nvSpPr>
            <p:cNvPr id="6725" name="CustomShape 276"/>
            <p:cNvSpPr/>
            <p:nvPr/>
          </p:nvSpPr>
          <p:spPr>
            <a:xfrm>
              <a:off x="5252040" y="3463200"/>
              <a:ext cx="294480" cy="78840"/>
            </a:xfrm>
            <a:custGeom>
              <a:avLst/>
              <a:gdLst/>
              <a:ahLst/>
              <a:rect l="l" t="t" r="r" b="b"/>
              <a:pathLst>
                <a:path w="11153" h="2994">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style>
            <a:lnRef idx="0"/>
            <a:fillRef idx="0"/>
            <a:effectRef idx="0"/>
            <a:fontRef idx="minor"/>
          </p:style>
        </p:sp>
        <p:sp>
          <p:nvSpPr>
            <p:cNvPr id="6726" name="CustomShape 277"/>
            <p:cNvSpPr/>
            <p:nvPr/>
          </p:nvSpPr>
          <p:spPr>
            <a:xfrm>
              <a:off x="5250960" y="3627360"/>
              <a:ext cx="19800" cy="68040"/>
            </a:xfrm>
            <a:custGeom>
              <a:avLst/>
              <a:gdLst/>
              <a:ahLst/>
              <a:rect l="l" t="t" r="r" b="b"/>
              <a:pathLst>
                <a:path w="757" h="2584">
                  <a:moveTo>
                    <a:pt x="757" y="0"/>
                  </a:moveTo>
                  <a:cubicBezTo>
                    <a:pt x="316" y="252"/>
                    <a:pt x="1" y="725"/>
                    <a:pt x="1" y="1260"/>
                  </a:cubicBezTo>
                  <a:cubicBezTo>
                    <a:pt x="1" y="1827"/>
                    <a:pt x="316" y="2300"/>
                    <a:pt x="757" y="2584"/>
                  </a:cubicBezTo>
                  <a:lnTo>
                    <a:pt x="757" y="0"/>
                  </a:lnTo>
                  <a:close/>
                </a:path>
              </a:pathLst>
            </a:custGeom>
            <a:solidFill>
              <a:srgbClr val="5f7d95"/>
            </a:solidFill>
            <a:ln>
              <a:noFill/>
            </a:ln>
          </p:spPr>
          <p:style>
            <a:lnRef idx="0"/>
            <a:fillRef idx="0"/>
            <a:effectRef idx="0"/>
            <a:fontRef idx="minor"/>
          </p:style>
        </p:sp>
        <p:sp>
          <p:nvSpPr>
            <p:cNvPr id="6727" name="CustomShape 278"/>
            <p:cNvSpPr/>
            <p:nvPr/>
          </p:nvSpPr>
          <p:spPr>
            <a:xfrm>
              <a:off x="5528160" y="3627360"/>
              <a:ext cx="19440" cy="68040"/>
            </a:xfrm>
            <a:custGeom>
              <a:avLst/>
              <a:gdLst/>
              <a:ahLst/>
              <a:rect l="l" t="t" r="r" b="b"/>
              <a:pathLst>
                <a:path w="756" h="2584">
                  <a:moveTo>
                    <a:pt x="0" y="0"/>
                  </a:moveTo>
                  <a:lnTo>
                    <a:pt x="0" y="2584"/>
                  </a:lnTo>
                  <a:cubicBezTo>
                    <a:pt x="441" y="2300"/>
                    <a:pt x="756" y="1827"/>
                    <a:pt x="756" y="1260"/>
                  </a:cubicBezTo>
                  <a:cubicBezTo>
                    <a:pt x="693" y="725"/>
                    <a:pt x="441" y="252"/>
                    <a:pt x="0" y="0"/>
                  </a:cubicBezTo>
                  <a:close/>
                </a:path>
              </a:pathLst>
            </a:custGeom>
            <a:solidFill>
              <a:srgbClr val="5f7d95"/>
            </a:solidFill>
            <a:ln>
              <a:noFill/>
            </a:ln>
          </p:spPr>
          <p:style>
            <a:lnRef idx="0"/>
            <a:fillRef idx="0"/>
            <a:effectRef idx="0"/>
            <a:fontRef idx="minor"/>
          </p:style>
        </p:sp>
      </p:grpSp>
      <p:grpSp>
        <p:nvGrpSpPr>
          <p:cNvPr id="6728" name="Group 279"/>
          <p:cNvGrpSpPr/>
          <p:nvPr/>
        </p:nvGrpSpPr>
        <p:grpSpPr>
          <a:xfrm>
            <a:off x="5250960" y="3876120"/>
            <a:ext cx="296640" cy="336960"/>
            <a:chOff x="5250960" y="3876120"/>
            <a:chExt cx="296640" cy="336960"/>
          </a:xfrm>
        </p:grpSpPr>
        <p:sp>
          <p:nvSpPr>
            <p:cNvPr id="6729" name="CustomShape 280"/>
            <p:cNvSpPr/>
            <p:nvPr/>
          </p:nvSpPr>
          <p:spPr>
            <a:xfrm>
              <a:off x="5271840" y="3876120"/>
              <a:ext cx="257760" cy="150480"/>
            </a:xfrm>
            <a:custGeom>
              <a:avLst/>
              <a:gdLst/>
              <a:ahLst/>
              <a:rect l="l" t="t" r="r" b="b"/>
              <a:pathLst>
                <a:path w="9767" h="5713">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style>
            <a:lnRef idx="0"/>
            <a:fillRef idx="0"/>
            <a:effectRef idx="0"/>
            <a:fontRef idx="minor"/>
          </p:style>
        </p:sp>
        <p:sp>
          <p:nvSpPr>
            <p:cNvPr id="6730" name="CustomShape 281"/>
            <p:cNvSpPr/>
            <p:nvPr/>
          </p:nvSpPr>
          <p:spPr>
            <a:xfrm>
              <a:off x="5290920" y="4008600"/>
              <a:ext cx="216000" cy="204480"/>
            </a:xfrm>
            <a:custGeom>
              <a:avLst/>
              <a:gdLst/>
              <a:ahLst/>
              <a:rect l="l" t="t" r="r" b="b"/>
              <a:pathLst>
                <a:path w="8192" h="7751">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style>
            <a:lnRef idx="0"/>
            <a:fillRef idx="0"/>
            <a:effectRef idx="0"/>
            <a:fontRef idx="minor"/>
          </p:style>
        </p:sp>
        <p:sp>
          <p:nvSpPr>
            <p:cNvPr id="6731" name="CustomShape 282"/>
            <p:cNvSpPr/>
            <p:nvPr/>
          </p:nvSpPr>
          <p:spPr>
            <a:xfrm>
              <a:off x="5528160" y="4041720"/>
              <a:ext cx="19440" cy="66960"/>
            </a:xfrm>
            <a:custGeom>
              <a:avLst/>
              <a:gdLst/>
              <a:ahLst/>
              <a:rect l="l" t="t" r="r" b="b"/>
              <a:pathLst>
                <a:path w="756" h="2553">
                  <a:moveTo>
                    <a:pt x="0" y="1"/>
                  </a:moveTo>
                  <a:lnTo>
                    <a:pt x="0" y="2552"/>
                  </a:lnTo>
                  <a:cubicBezTo>
                    <a:pt x="441" y="2269"/>
                    <a:pt x="756" y="1796"/>
                    <a:pt x="756" y="1261"/>
                  </a:cubicBezTo>
                  <a:cubicBezTo>
                    <a:pt x="693" y="694"/>
                    <a:pt x="441" y="221"/>
                    <a:pt x="0" y="1"/>
                  </a:cubicBezTo>
                  <a:close/>
                </a:path>
              </a:pathLst>
            </a:custGeom>
            <a:solidFill>
              <a:srgbClr val="5f7d95"/>
            </a:solidFill>
            <a:ln>
              <a:noFill/>
            </a:ln>
          </p:spPr>
          <p:style>
            <a:lnRef idx="0"/>
            <a:fillRef idx="0"/>
            <a:effectRef idx="0"/>
            <a:fontRef idx="minor"/>
          </p:style>
        </p:sp>
        <p:sp>
          <p:nvSpPr>
            <p:cNvPr id="6732" name="CustomShape 283"/>
            <p:cNvSpPr/>
            <p:nvPr/>
          </p:nvSpPr>
          <p:spPr>
            <a:xfrm>
              <a:off x="5250960" y="4041720"/>
              <a:ext cx="19800" cy="66960"/>
            </a:xfrm>
            <a:custGeom>
              <a:avLst/>
              <a:gdLst/>
              <a:ahLst/>
              <a:rect l="l" t="t" r="r" b="b"/>
              <a:pathLst>
                <a:path w="757" h="2553">
                  <a:moveTo>
                    <a:pt x="757" y="1"/>
                  </a:moveTo>
                  <a:cubicBezTo>
                    <a:pt x="316" y="221"/>
                    <a:pt x="1" y="694"/>
                    <a:pt x="1" y="1261"/>
                  </a:cubicBezTo>
                  <a:cubicBezTo>
                    <a:pt x="1" y="1796"/>
                    <a:pt x="316" y="2269"/>
                    <a:pt x="757" y="2552"/>
                  </a:cubicBezTo>
                  <a:lnTo>
                    <a:pt x="757" y="1"/>
                  </a:lnTo>
                  <a:close/>
                </a:path>
              </a:pathLst>
            </a:custGeom>
            <a:solidFill>
              <a:srgbClr val="5f7d95"/>
            </a:solidFill>
            <a:ln>
              <a:noFill/>
            </a:ln>
          </p:spPr>
          <p:style>
            <a:lnRef idx="0"/>
            <a:fillRef idx="0"/>
            <a:effectRef idx="0"/>
            <a:fontRef idx="minor"/>
          </p:style>
        </p:sp>
      </p:grpSp>
      <p:grpSp>
        <p:nvGrpSpPr>
          <p:cNvPr id="6733" name="Group 284"/>
          <p:cNvGrpSpPr/>
          <p:nvPr/>
        </p:nvGrpSpPr>
        <p:grpSpPr>
          <a:xfrm>
            <a:off x="7350120" y="3065040"/>
            <a:ext cx="257400" cy="336240"/>
            <a:chOff x="7350120" y="3065040"/>
            <a:chExt cx="257400" cy="336240"/>
          </a:xfrm>
        </p:grpSpPr>
        <p:sp>
          <p:nvSpPr>
            <p:cNvPr id="6734" name="CustomShape 285"/>
            <p:cNvSpPr/>
            <p:nvPr/>
          </p:nvSpPr>
          <p:spPr>
            <a:xfrm>
              <a:off x="7567200" y="3341520"/>
              <a:ext cx="40320" cy="59760"/>
            </a:xfrm>
            <a:custGeom>
              <a:avLst/>
              <a:gdLst/>
              <a:ahLst/>
              <a:rect l="l" t="t" r="r" b="b"/>
              <a:pathLst>
                <a:path w="1544" h="227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style>
            <a:lnRef idx="0"/>
            <a:fillRef idx="0"/>
            <a:effectRef idx="0"/>
            <a:fontRef idx="minor"/>
          </p:style>
        </p:sp>
        <p:sp>
          <p:nvSpPr>
            <p:cNvPr id="6735" name="CustomShape 286"/>
            <p:cNvSpPr/>
            <p:nvPr/>
          </p:nvSpPr>
          <p:spPr>
            <a:xfrm>
              <a:off x="7350120" y="3065040"/>
              <a:ext cx="117720" cy="138960"/>
            </a:xfrm>
            <a:custGeom>
              <a:avLst/>
              <a:gdLst/>
              <a:ahLst/>
              <a:rect l="l" t="t" r="r" b="b"/>
              <a:pathLst>
                <a:path w="4475" h="5276">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style>
            <a:lnRef idx="0"/>
            <a:fillRef idx="0"/>
            <a:effectRef idx="0"/>
            <a:fontRef idx="minor"/>
          </p:style>
        </p:sp>
        <p:sp>
          <p:nvSpPr>
            <p:cNvPr id="6736" name="CustomShape 287"/>
            <p:cNvSpPr/>
            <p:nvPr/>
          </p:nvSpPr>
          <p:spPr>
            <a:xfrm>
              <a:off x="7567200" y="3252600"/>
              <a:ext cx="38880" cy="39600"/>
            </a:xfrm>
            <a:custGeom>
              <a:avLst/>
              <a:gdLst/>
              <a:ahLst/>
              <a:rect l="l" t="t" r="r" b="b"/>
              <a:pathLst>
                <a:path w="1481" h="1514">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style>
            <a:lnRef idx="0"/>
            <a:fillRef idx="0"/>
            <a:effectRef idx="0"/>
            <a:fontRef idx="minor"/>
          </p:style>
        </p:sp>
        <p:sp>
          <p:nvSpPr>
            <p:cNvPr id="6737" name="CustomShape 288"/>
            <p:cNvSpPr/>
            <p:nvPr/>
          </p:nvSpPr>
          <p:spPr>
            <a:xfrm>
              <a:off x="7567200" y="3213360"/>
              <a:ext cx="38880" cy="38880"/>
            </a:xfrm>
            <a:custGeom>
              <a:avLst/>
              <a:gdLst/>
              <a:ahLst/>
              <a:rect l="l" t="t" r="r" b="b"/>
              <a:pathLst>
                <a:path w="1481" h="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style>
            <a:lnRef idx="0"/>
            <a:fillRef idx="0"/>
            <a:effectRef idx="0"/>
            <a:fontRef idx="minor"/>
          </p:style>
        </p:sp>
        <p:sp>
          <p:nvSpPr>
            <p:cNvPr id="6738" name="CustomShape 289"/>
            <p:cNvSpPr/>
            <p:nvPr/>
          </p:nvSpPr>
          <p:spPr>
            <a:xfrm>
              <a:off x="7567200" y="3292560"/>
              <a:ext cx="38880" cy="38880"/>
            </a:xfrm>
            <a:custGeom>
              <a:avLst/>
              <a:gdLst/>
              <a:ahLst/>
              <a:rect l="l" t="t" r="r" b="b"/>
              <a:pathLst>
                <a:path w="1481" h="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style>
            <a:lnRef idx="0"/>
            <a:fillRef idx="0"/>
            <a:effectRef idx="0"/>
            <a:fontRef idx="minor"/>
          </p:style>
        </p:sp>
        <p:sp>
          <p:nvSpPr>
            <p:cNvPr id="6739" name="CustomShape 290"/>
            <p:cNvSpPr/>
            <p:nvPr/>
          </p:nvSpPr>
          <p:spPr>
            <a:xfrm>
              <a:off x="7488360" y="3065040"/>
              <a:ext cx="117720" cy="138240"/>
            </a:xfrm>
            <a:custGeom>
              <a:avLst/>
              <a:gdLst/>
              <a:ahLst/>
              <a:rect l="l" t="t" r="r" b="b"/>
              <a:pathLst>
                <a:path w="4474" h="5245">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style>
            <a:lnRef idx="0"/>
            <a:fillRef idx="0"/>
            <a:effectRef idx="0"/>
            <a:fontRef idx="minor"/>
          </p:style>
        </p:sp>
        <p:sp>
          <p:nvSpPr>
            <p:cNvPr id="6740" name="CustomShape 291"/>
            <p:cNvSpPr/>
            <p:nvPr/>
          </p:nvSpPr>
          <p:spPr>
            <a:xfrm>
              <a:off x="7350840" y="3341520"/>
              <a:ext cx="40320" cy="59760"/>
            </a:xfrm>
            <a:custGeom>
              <a:avLst/>
              <a:gdLst/>
              <a:ahLst/>
              <a:rect l="l" t="t" r="r" b="b"/>
              <a:pathLst>
                <a:path w="1545" h="227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style>
            <a:lnRef idx="0"/>
            <a:fillRef idx="0"/>
            <a:effectRef idx="0"/>
            <a:fontRef idx="minor"/>
          </p:style>
        </p:sp>
        <p:sp>
          <p:nvSpPr>
            <p:cNvPr id="6741" name="CustomShape 292"/>
            <p:cNvSpPr/>
            <p:nvPr/>
          </p:nvSpPr>
          <p:spPr>
            <a:xfrm>
              <a:off x="7350840" y="3292560"/>
              <a:ext cx="38880" cy="38880"/>
            </a:xfrm>
            <a:custGeom>
              <a:avLst/>
              <a:gdLst/>
              <a:ahLst/>
              <a:rect l="l" t="t" r="r" b="b"/>
              <a:pathLst>
                <a:path w="1482" h="1481">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style>
            <a:lnRef idx="0"/>
            <a:fillRef idx="0"/>
            <a:effectRef idx="0"/>
            <a:fontRef idx="minor"/>
          </p:style>
        </p:sp>
        <p:sp>
          <p:nvSpPr>
            <p:cNvPr id="6742" name="CustomShape 293"/>
            <p:cNvSpPr/>
            <p:nvPr/>
          </p:nvSpPr>
          <p:spPr>
            <a:xfrm>
              <a:off x="7350840" y="3252600"/>
              <a:ext cx="38880" cy="39600"/>
            </a:xfrm>
            <a:custGeom>
              <a:avLst/>
              <a:gdLst/>
              <a:ahLst/>
              <a:rect l="l" t="t" r="r" b="b"/>
              <a:pathLst>
                <a:path w="1482" h="1514">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style>
            <a:lnRef idx="0"/>
            <a:fillRef idx="0"/>
            <a:effectRef idx="0"/>
            <a:fontRef idx="minor"/>
          </p:style>
        </p:sp>
        <p:sp>
          <p:nvSpPr>
            <p:cNvPr id="6743" name="CustomShape 294"/>
            <p:cNvSpPr/>
            <p:nvPr/>
          </p:nvSpPr>
          <p:spPr>
            <a:xfrm>
              <a:off x="7400880" y="3160080"/>
              <a:ext cx="156240" cy="221040"/>
            </a:xfrm>
            <a:custGeom>
              <a:avLst/>
              <a:gdLst/>
              <a:ahLst/>
              <a:rect l="l" t="t" r="r" b="b"/>
              <a:pathLst>
                <a:path w="5924" h="8382">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style>
            <a:lnRef idx="0"/>
            <a:fillRef idx="0"/>
            <a:effectRef idx="0"/>
            <a:fontRef idx="minor"/>
          </p:style>
        </p:sp>
        <p:sp>
          <p:nvSpPr>
            <p:cNvPr id="6744" name="CustomShape 295"/>
            <p:cNvSpPr/>
            <p:nvPr/>
          </p:nvSpPr>
          <p:spPr>
            <a:xfrm>
              <a:off x="7350840" y="3213360"/>
              <a:ext cx="38880" cy="38880"/>
            </a:xfrm>
            <a:custGeom>
              <a:avLst/>
              <a:gdLst/>
              <a:ahLst/>
              <a:rect l="l" t="t" r="r" b="b"/>
              <a:pathLst>
                <a:path w="1482" h="1481">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style>
            <a:lnRef idx="0"/>
            <a:fillRef idx="0"/>
            <a:effectRef idx="0"/>
            <a:fontRef idx="minor"/>
          </p:style>
        </p:sp>
      </p:grpSp>
      <p:grpSp>
        <p:nvGrpSpPr>
          <p:cNvPr id="6745" name="Group 296"/>
          <p:cNvGrpSpPr/>
          <p:nvPr/>
        </p:nvGrpSpPr>
        <p:grpSpPr>
          <a:xfrm>
            <a:off x="1495800" y="3055320"/>
            <a:ext cx="336240" cy="335880"/>
            <a:chOff x="1495800" y="3055320"/>
            <a:chExt cx="336240" cy="335880"/>
          </a:xfrm>
        </p:grpSpPr>
        <p:sp>
          <p:nvSpPr>
            <p:cNvPr id="6746" name="CustomShape 297"/>
            <p:cNvSpPr/>
            <p:nvPr/>
          </p:nvSpPr>
          <p:spPr>
            <a:xfrm>
              <a:off x="1535760" y="3240000"/>
              <a:ext cx="18720" cy="68040"/>
            </a:xfrm>
            <a:custGeom>
              <a:avLst/>
              <a:gdLst/>
              <a:ahLst/>
              <a:rect l="l" t="t" r="r" b="b"/>
              <a:pathLst>
                <a:path w="725" h="2584">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style>
            <a:lnRef idx="0"/>
            <a:fillRef idx="0"/>
            <a:effectRef idx="0"/>
            <a:fontRef idx="minor"/>
          </p:style>
        </p:sp>
        <p:sp>
          <p:nvSpPr>
            <p:cNvPr id="6747" name="CustomShape 298"/>
            <p:cNvSpPr/>
            <p:nvPr/>
          </p:nvSpPr>
          <p:spPr>
            <a:xfrm>
              <a:off x="1495800" y="3274920"/>
              <a:ext cx="104400" cy="116280"/>
            </a:xfrm>
            <a:custGeom>
              <a:avLst/>
              <a:gdLst/>
              <a:ahLst/>
              <a:rect l="l" t="t" r="r" b="b"/>
              <a:pathLst>
                <a:path w="3971" h="4412">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style>
            <a:lnRef idx="0"/>
            <a:fillRef idx="0"/>
            <a:effectRef idx="0"/>
            <a:fontRef idx="minor"/>
          </p:style>
        </p:sp>
        <p:sp>
          <p:nvSpPr>
            <p:cNvPr id="6748" name="CustomShape 299"/>
            <p:cNvSpPr/>
            <p:nvPr/>
          </p:nvSpPr>
          <p:spPr>
            <a:xfrm>
              <a:off x="1574280" y="3114360"/>
              <a:ext cx="218520" cy="276840"/>
            </a:xfrm>
            <a:custGeom>
              <a:avLst/>
              <a:gdLst/>
              <a:ahLst/>
              <a:rect l="l" t="t" r="r" b="b"/>
              <a:pathLst>
                <a:path w="8287" h="10492">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style>
            <a:lnRef idx="0"/>
            <a:fillRef idx="0"/>
            <a:effectRef idx="0"/>
            <a:fontRef idx="minor"/>
          </p:style>
        </p:sp>
        <p:sp>
          <p:nvSpPr>
            <p:cNvPr id="6749" name="CustomShape 300"/>
            <p:cNvSpPr/>
            <p:nvPr/>
          </p:nvSpPr>
          <p:spPr>
            <a:xfrm>
              <a:off x="1812240" y="3239280"/>
              <a:ext cx="19800" cy="66960"/>
            </a:xfrm>
            <a:custGeom>
              <a:avLst/>
              <a:gdLst/>
              <a:ahLst/>
              <a:rect l="l" t="t" r="r" b="b"/>
              <a:pathLst>
                <a:path w="757" h="2553">
                  <a:moveTo>
                    <a:pt x="1" y="1"/>
                  </a:moveTo>
                  <a:lnTo>
                    <a:pt x="1" y="2553"/>
                  </a:lnTo>
                  <a:cubicBezTo>
                    <a:pt x="442" y="2301"/>
                    <a:pt x="757" y="1828"/>
                    <a:pt x="757" y="1261"/>
                  </a:cubicBezTo>
                  <a:cubicBezTo>
                    <a:pt x="757" y="757"/>
                    <a:pt x="473" y="284"/>
                    <a:pt x="1" y="1"/>
                  </a:cubicBezTo>
                  <a:close/>
                </a:path>
              </a:pathLst>
            </a:custGeom>
            <a:solidFill>
              <a:srgbClr val="5f7d95"/>
            </a:solidFill>
            <a:ln>
              <a:noFill/>
            </a:ln>
          </p:spPr>
          <p:style>
            <a:lnRef idx="0"/>
            <a:fillRef idx="0"/>
            <a:effectRef idx="0"/>
            <a:fontRef idx="minor"/>
          </p:style>
        </p:sp>
        <p:sp>
          <p:nvSpPr>
            <p:cNvPr id="6750" name="CustomShape 301"/>
            <p:cNvSpPr/>
            <p:nvPr/>
          </p:nvSpPr>
          <p:spPr>
            <a:xfrm>
              <a:off x="1635840" y="3055320"/>
              <a:ext cx="196200" cy="162720"/>
            </a:xfrm>
            <a:custGeom>
              <a:avLst/>
              <a:gdLst/>
              <a:ahLst/>
              <a:rect l="l" t="t" r="r" b="b"/>
              <a:pathLst>
                <a:path w="7436" h="617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style>
            <a:lnRef idx="0"/>
            <a:fillRef idx="0"/>
            <a:effectRef idx="0"/>
            <a:fontRef idx="minor"/>
          </p:style>
        </p:sp>
        <p:sp>
          <p:nvSpPr>
            <p:cNvPr id="6751" name="CustomShape 302"/>
            <p:cNvSpPr/>
            <p:nvPr/>
          </p:nvSpPr>
          <p:spPr>
            <a:xfrm>
              <a:off x="1534320" y="3072600"/>
              <a:ext cx="82080" cy="156960"/>
            </a:xfrm>
            <a:custGeom>
              <a:avLst/>
              <a:gdLst/>
              <a:ahLst/>
              <a:rect l="l" t="t" r="r" b="b"/>
              <a:pathLst>
                <a:path w="3119" h="5956">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style>
            <a:lnRef idx="0"/>
            <a:fillRef idx="0"/>
            <a:effectRef idx="0"/>
            <a:fontRef idx="minor"/>
          </p:style>
        </p:sp>
      </p:grpSp>
      <p:grpSp>
        <p:nvGrpSpPr>
          <p:cNvPr id="6752" name="Group 303"/>
          <p:cNvGrpSpPr/>
          <p:nvPr/>
        </p:nvGrpSpPr>
        <p:grpSpPr>
          <a:xfrm>
            <a:off x="1516320" y="3468960"/>
            <a:ext cx="295200" cy="335880"/>
            <a:chOff x="1516320" y="3468960"/>
            <a:chExt cx="295200" cy="335880"/>
          </a:xfrm>
        </p:grpSpPr>
        <p:sp>
          <p:nvSpPr>
            <p:cNvPr id="6753" name="CustomShape 304"/>
            <p:cNvSpPr/>
            <p:nvPr/>
          </p:nvSpPr>
          <p:spPr>
            <a:xfrm>
              <a:off x="1575360" y="3667320"/>
              <a:ext cx="176040" cy="78840"/>
            </a:xfrm>
            <a:custGeom>
              <a:avLst/>
              <a:gdLst/>
              <a:ahLst/>
              <a:rect l="l" t="t" r="r" b="b"/>
              <a:pathLst>
                <a:path w="6680" h="2994">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style>
            <a:lnRef idx="0"/>
            <a:fillRef idx="0"/>
            <a:effectRef idx="0"/>
            <a:fontRef idx="minor"/>
          </p:style>
        </p:sp>
        <p:sp>
          <p:nvSpPr>
            <p:cNvPr id="6754" name="CustomShape 305"/>
            <p:cNvSpPr/>
            <p:nvPr/>
          </p:nvSpPr>
          <p:spPr>
            <a:xfrm>
              <a:off x="1590480" y="3529080"/>
              <a:ext cx="146880" cy="38880"/>
            </a:xfrm>
            <a:custGeom>
              <a:avLst/>
              <a:gdLst/>
              <a:ahLst/>
              <a:rect l="l" t="t" r="r" b="b"/>
              <a:pathLst>
                <a:path w="5577" h="1482">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style>
            <a:lnRef idx="0"/>
            <a:fillRef idx="0"/>
            <a:effectRef idx="0"/>
            <a:fontRef idx="minor"/>
          </p:style>
        </p:sp>
        <p:sp>
          <p:nvSpPr>
            <p:cNvPr id="6755" name="CustomShape 306"/>
            <p:cNvSpPr/>
            <p:nvPr/>
          </p:nvSpPr>
          <p:spPr>
            <a:xfrm>
              <a:off x="1574640" y="3588840"/>
              <a:ext cx="177840" cy="57960"/>
            </a:xfrm>
            <a:custGeom>
              <a:avLst/>
              <a:gdLst/>
              <a:ahLst/>
              <a:rect l="l" t="t" r="r" b="b"/>
              <a:pathLst>
                <a:path w="6743" h="2207">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style>
            <a:lnRef idx="0"/>
            <a:fillRef idx="0"/>
            <a:effectRef idx="0"/>
            <a:fontRef idx="minor"/>
          </p:style>
        </p:sp>
        <p:sp>
          <p:nvSpPr>
            <p:cNvPr id="6756" name="CustomShape 307"/>
            <p:cNvSpPr/>
            <p:nvPr/>
          </p:nvSpPr>
          <p:spPr>
            <a:xfrm>
              <a:off x="1516320" y="3468960"/>
              <a:ext cx="295200" cy="335880"/>
            </a:xfrm>
            <a:custGeom>
              <a:avLst/>
              <a:gdLst/>
              <a:ahLst/>
              <a:rect l="l" t="t" r="r" b="b"/>
              <a:pathLst>
                <a:path w="11185" h="12729">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style>
            <a:lnRef idx="0"/>
            <a:fillRef idx="0"/>
            <a:effectRef idx="0"/>
            <a:fontRef idx="minor"/>
          </p:style>
        </p:sp>
      </p:grpSp>
      <p:grpSp>
        <p:nvGrpSpPr>
          <p:cNvPr id="6757" name="Group 308"/>
          <p:cNvGrpSpPr/>
          <p:nvPr/>
        </p:nvGrpSpPr>
        <p:grpSpPr>
          <a:xfrm>
            <a:off x="1495080" y="3883680"/>
            <a:ext cx="337680" cy="337680"/>
            <a:chOff x="1495080" y="3883680"/>
            <a:chExt cx="337680" cy="337680"/>
          </a:xfrm>
        </p:grpSpPr>
        <p:sp>
          <p:nvSpPr>
            <p:cNvPr id="6758" name="CustomShape 309"/>
            <p:cNvSpPr/>
            <p:nvPr/>
          </p:nvSpPr>
          <p:spPr>
            <a:xfrm>
              <a:off x="1495080" y="3936960"/>
              <a:ext cx="337680" cy="284400"/>
            </a:xfrm>
            <a:custGeom>
              <a:avLst/>
              <a:gdLst/>
              <a:ahLst/>
              <a:rect l="l" t="t" r="r" b="b"/>
              <a:pathLst>
                <a:path w="12792" h="10776">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style>
            <a:lnRef idx="0"/>
            <a:fillRef idx="0"/>
            <a:effectRef idx="0"/>
            <a:fontRef idx="minor"/>
          </p:style>
        </p:sp>
        <p:sp>
          <p:nvSpPr>
            <p:cNvPr id="6759" name="CustomShape 310"/>
            <p:cNvSpPr/>
            <p:nvPr/>
          </p:nvSpPr>
          <p:spPr>
            <a:xfrm>
              <a:off x="1576800" y="4061880"/>
              <a:ext cx="57960" cy="37800"/>
            </a:xfrm>
            <a:custGeom>
              <a:avLst/>
              <a:gdLst/>
              <a:ahLst/>
              <a:rect l="l" t="t" r="r" b="b"/>
              <a:pathLst>
                <a:path w="2206" h="145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style>
            <a:lnRef idx="0"/>
            <a:fillRef idx="0"/>
            <a:effectRef idx="0"/>
            <a:fontRef idx="minor"/>
          </p:style>
        </p:sp>
        <p:sp>
          <p:nvSpPr>
            <p:cNvPr id="6760" name="CustomShape 311"/>
            <p:cNvSpPr/>
            <p:nvPr/>
          </p:nvSpPr>
          <p:spPr>
            <a:xfrm>
              <a:off x="1694880" y="4061880"/>
              <a:ext cx="58680" cy="37800"/>
            </a:xfrm>
            <a:custGeom>
              <a:avLst/>
              <a:gdLst/>
              <a:ahLst/>
              <a:rect l="l" t="t" r="r" b="b"/>
              <a:pathLst>
                <a:path w="2237" h="145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style>
            <a:lnRef idx="0"/>
            <a:fillRef idx="0"/>
            <a:effectRef idx="0"/>
            <a:fontRef idx="minor"/>
          </p:style>
        </p:sp>
        <p:sp>
          <p:nvSpPr>
            <p:cNvPr id="6761" name="CustomShape 312"/>
            <p:cNvSpPr/>
            <p:nvPr/>
          </p:nvSpPr>
          <p:spPr>
            <a:xfrm>
              <a:off x="1630080" y="3883680"/>
              <a:ext cx="68760" cy="98640"/>
            </a:xfrm>
            <a:custGeom>
              <a:avLst/>
              <a:gdLst/>
              <a:ahLst/>
              <a:rect l="l" t="t" r="r" b="b"/>
              <a:pathLst>
                <a:path w="2616" h="375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style>
            <a:lnRef idx="0"/>
            <a:fillRef idx="0"/>
            <a:effectRef idx="0"/>
            <a:fontRef idx="minor"/>
          </p:style>
        </p:sp>
      </p:grpSp>
      <p:grpSp>
        <p:nvGrpSpPr>
          <p:cNvPr id="6762" name="Group 313"/>
          <p:cNvGrpSpPr/>
          <p:nvPr/>
        </p:nvGrpSpPr>
        <p:grpSpPr>
          <a:xfrm>
            <a:off x="3589560" y="3054600"/>
            <a:ext cx="295200" cy="336600"/>
            <a:chOff x="3589560" y="3054600"/>
            <a:chExt cx="295200" cy="336600"/>
          </a:xfrm>
        </p:grpSpPr>
        <p:sp>
          <p:nvSpPr>
            <p:cNvPr id="6763" name="CustomShape 314"/>
            <p:cNvSpPr/>
            <p:nvPr/>
          </p:nvSpPr>
          <p:spPr>
            <a:xfrm>
              <a:off x="3589560" y="3200040"/>
              <a:ext cx="19440" cy="66960"/>
            </a:xfrm>
            <a:custGeom>
              <a:avLst/>
              <a:gdLst/>
              <a:ahLst/>
              <a:rect l="l" t="t" r="r" b="b"/>
              <a:pathLst>
                <a:path w="756" h="2553">
                  <a:moveTo>
                    <a:pt x="756" y="0"/>
                  </a:moveTo>
                  <a:cubicBezTo>
                    <a:pt x="315" y="221"/>
                    <a:pt x="0" y="693"/>
                    <a:pt x="0" y="1260"/>
                  </a:cubicBezTo>
                  <a:cubicBezTo>
                    <a:pt x="0" y="1796"/>
                    <a:pt x="315" y="2269"/>
                    <a:pt x="756" y="2552"/>
                  </a:cubicBezTo>
                  <a:lnTo>
                    <a:pt x="756" y="0"/>
                  </a:lnTo>
                  <a:close/>
                </a:path>
              </a:pathLst>
            </a:custGeom>
            <a:solidFill>
              <a:srgbClr val="5f7d95"/>
            </a:solidFill>
            <a:ln>
              <a:noFill/>
            </a:ln>
          </p:spPr>
          <p:style>
            <a:lnRef idx="0"/>
            <a:fillRef idx="0"/>
            <a:effectRef idx="0"/>
            <a:fontRef idx="minor"/>
          </p:style>
        </p:sp>
        <p:sp>
          <p:nvSpPr>
            <p:cNvPr id="6764" name="CustomShape 315"/>
            <p:cNvSpPr/>
            <p:nvPr/>
          </p:nvSpPr>
          <p:spPr>
            <a:xfrm>
              <a:off x="3628440" y="3054600"/>
              <a:ext cx="217800" cy="104400"/>
            </a:xfrm>
            <a:custGeom>
              <a:avLst/>
              <a:gdLst/>
              <a:ahLst/>
              <a:rect l="l" t="t" r="r" b="b"/>
              <a:pathLst>
                <a:path w="8255" h="3971">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style>
            <a:lnRef idx="0"/>
            <a:fillRef idx="0"/>
            <a:effectRef idx="0"/>
            <a:fontRef idx="minor"/>
          </p:style>
        </p:sp>
        <p:sp>
          <p:nvSpPr>
            <p:cNvPr id="6765" name="CustomShape 316"/>
            <p:cNvSpPr/>
            <p:nvPr/>
          </p:nvSpPr>
          <p:spPr>
            <a:xfrm>
              <a:off x="3628440" y="3135960"/>
              <a:ext cx="216000" cy="255240"/>
            </a:xfrm>
            <a:custGeom>
              <a:avLst/>
              <a:gdLst/>
              <a:ahLst/>
              <a:rect l="l" t="t" r="r" b="b"/>
              <a:pathLst>
                <a:path w="8192" h="9673">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style>
            <a:lnRef idx="0"/>
            <a:fillRef idx="0"/>
            <a:effectRef idx="0"/>
            <a:fontRef idx="minor"/>
          </p:style>
        </p:sp>
        <p:sp>
          <p:nvSpPr>
            <p:cNvPr id="6766" name="CustomShape 317"/>
            <p:cNvSpPr/>
            <p:nvPr/>
          </p:nvSpPr>
          <p:spPr>
            <a:xfrm>
              <a:off x="3864960" y="3200040"/>
              <a:ext cx="19800" cy="66960"/>
            </a:xfrm>
            <a:custGeom>
              <a:avLst/>
              <a:gdLst/>
              <a:ahLst/>
              <a:rect l="l" t="t" r="r" b="b"/>
              <a:pathLst>
                <a:path w="757" h="2553">
                  <a:moveTo>
                    <a:pt x="0" y="0"/>
                  </a:moveTo>
                  <a:lnTo>
                    <a:pt x="0" y="2552"/>
                  </a:lnTo>
                  <a:cubicBezTo>
                    <a:pt x="441" y="2269"/>
                    <a:pt x="756" y="1796"/>
                    <a:pt x="756" y="1260"/>
                  </a:cubicBezTo>
                  <a:cubicBezTo>
                    <a:pt x="756" y="693"/>
                    <a:pt x="473" y="221"/>
                    <a:pt x="0" y="0"/>
                  </a:cubicBezTo>
                  <a:close/>
                </a:path>
              </a:pathLst>
            </a:custGeom>
            <a:solidFill>
              <a:srgbClr val="5f7d95"/>
            </a:solidFill>
            <a:ln>
              <a:noFill/>
            </a:ln>
          </p:spPr>
          <p:style>
            <a:lnRef idx="0"/>
            <a:fillRef idx="0"/>
            <a:effectRef idx="0"/>
            <a:fontRef idx="minor"/>
          </p:style>
        </p:sp>
      </p:grpSp>
      <p:grpSp>
        <p:nvGrpSpPr>
          <p:cNvPr id="6767" name="Group 318"/>
          <p:cNvGrpSpPr/>
          <p:nvPr/>
        </p:nvGrpSpPr>
        <p:grpSpPr>
          <a:xfrm>
            <a:off x="3568320" y="3468960"/>
            <a:ext cx="337680" cy="335880"/>
            <a:chOff x="3568320" y="3468960"/>
            <a:chExt cx="337680" cy="335880"/>
          </a:xfrm>
        </p:grpSpPr>
        <p:sp>
          <p:nvSpPr>
            <p:cNvPr id="6768" name="CustomShape 319"/>
            <p:cNvSpPr/>
            <p:nvPr/>
          </p:nvSpPr>
          <p:spPr>
            <a:xfrm>
              <a:off x="3568320" y="3468960"/>
              <a:ext cx="337680" cy="118800"/>
            </a:xfrm>
            <a:custGeom>
              <a:avLst/>
              <a:gdLst/>
              <a:ahLst/>
              <a:rect l="l" t="t" r="r" b="b"/>
              <a:pathLst>
                <a:path w="12792" h="4514">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style>
            <a:lnRef idx="0"/>
            <a:fillRef idx="0"/>
            <a:effectRef idx="0"/>
            <a:fontRef idx="minor"/>
          </p:style>
        </p:sp>
        <p:sp>
          <p:nvSpPr>
            <p:cNvPr id="6769" name="CustomShape 320"/>
            <p:cNvSpPr/>
            <p:nvPr/>
          </p:nvSpPr>
          <p:spPr>
            <a:xfrm>
              <a:off x="3628080" y="3607920"/>
              <a:ext cx="216000" cy="196920"/>
            </a:xfrm>
            <a:custGeom>
              <a:avLst/>
              <a:gdLst/>
              <a:ahLst/>
              <a:rect l="l" t="t" r="r" b="b"/>
              <a:pathLst>
                <a:path w="8192" h="7468">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style>
            <a:lnRef idx="0"/>
            <a:fillRef idx="0"/>
            <a:effectRef idx="0"/>
            <a:fontRef idx="minor"/>
          </p:style>
        </p:sp>
        <p:sp>
          <p:nvSpPr>
            <p:cNvPr id="6770" name="CustomShape 321"/>
            <p:cNvSpPr/>
            <p:nvPr/>
          </p:nvSpPr>
          <p:spPr>
            <a:xfrm>
              <a:off x="3864600" y="3612960"/>
              <a:ext cx="19800" cy="66960"/>
            </a:xfrm>
            <a:custGeom>
              <a:avLst/>
              <a:gdLst/>
              <a:ahLst/>
              <a:rect l="l" t="t" r="r" b="b"/>
              <a:pathLst>
                <a:path w="757" h="2553">
                  <a:moveTo>
                    <a:pt x="0" y="1"/>
                  </a:moveTo>
                  <a:lnTo>
                    <a:pt x="0" y="2552"/>
                  </a:lnTo>
                  <a:cubicBezTo>
                    <a:pt x="441" y="2269"/>
                    <a:pt x="756" y="1796"/>
                    <a:pt x="756" y="1261"/>
                  </a:cubicBezTo>
                  <a:cubicBezTo>
                    <a:pt x="756" y="757"/>
                    <a:pt x="473" y="284"/>
                    <a:pt x="0" y="1"/>
                  </a:cubicBezTo>
                  <a:close/>
                </a:path>
              </a:pathLst>
            </a:custGeom>
            <a:solidFill>
              <a:srgbClr val="5f7d95"/>
            </a:solidFill>
            <a:ln>
              <a:noFill/>
            </a:ln>
          </p:spPr>
          <p:style>
            <a:lnRef idx="0"/>
            <a:fillRef idx="0"/>
            <a:effectRef idx="0"/>
            <a:fontRef idx="minor"/>
          </p:style>
        </p:sp>
        <p:sp>
          <p:nvSpPr>
            <p:cNvPr id="6771" name="CustomShape 322"/>
            <p:cNvSpPr/>
            <p:nvPr/>
          </p:nvSpPr>
          <p:spPr>
            <a:xfrm>
              <a:off x="3588840" y="3614040"/>
              <a:ext cx="19440" cy="66960"/>
            </a:xfrm>
            <a:custGeom>
              <a:avLst/>
              <a:gdLst/>
              <a:ahLst/>
              <a:rect l="l" t="t" r="r" b="b"/>
              <a:pathLst>
                <a:path w="756" h="2552">
                  <a:moveTo>
                    <a:pt x="756" y="0"/>
                  </a:moveTo>
                  <a:cubicBezTo>
                    <a:pt x="315" y="252"/>
                    <a:pt x="0" y="725"/>
                    <a:pt x="0" y="1260"/>
                  </a:cubicBezTo>
                  <a:cubicBezTo>
                    <a:pt x="0" y="1827"/>
                    <a:pt x="315" y="2300"/>
                    <a:pt x="756" y="2552"/>
                  </a:cubicBezTo>
                  <a:lnTo>
                    <a:pt x="756" y="0"/>
                  </a:lnTo>
                  <a:close/>
                </a:path>
              </a:pathLst>
            </a:custGeom>
            <a:solidFill>
              <a:srgbClr val="5f7d95"/>
            </a:solidFill>
            <a:ln>
              <a:noFill/>
            </a:ln>
          </p:spPr>
          <p:style>
            <a:lnRef idx="0"/>
            <a:fillRef idx="0"/>
            <a:effectRef idx="0"/>
            <a:fontRef idx="minor"/>
          </p:style>
        </p:sp>
      </p:grpSp>
      <p:grpSp>
        <p:nvGrpSpPr>
          <p:cNvPr id="6772" name="Group 323"/>
          <p:cNvGrpSpPr/>
          <p:nvPr/>
        </p:nvGrpSpPr>
        <p:grpSpPr>
          <a:xfrm>
            <a:off x="3568680" y="3883320"/>
            <a:ext cx="336960" cy="336960"/>
            <a:chOff x="3568680" y="3883320"/>
            <a:chExt cx="336960" cy="336960"/>
          </a:xfrm>
        </p:grpSpPr>
        <p:sp>
          <p:nvSpPr>
            <p:cNvPr id="6773" name="CustomShape 324"/>
            <p:cNvSpPr/>
            <p:nvPr/>
          </p:nvSpPr>
          <p:spPr>
            <a:xfrm>
              <a:off x="3731760" y="3883320"/>
              <a:ext cx="132120" cy="153000"/>
            </a:xfrm>
            <a:custGeom>
              <a:avLst/>
              <a:gdLst/>
              <a:ahLst/>
              <a:rect l="l" t="t" r="r" b="b"/>
              <a:pathLst>
                <a:path w="5010" h="5807">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style>
            <a:lnRef idx="0"/>
            <a:fillRef idx="0"/>
            <a:effectRef idx="0"/>
            <a:fontRef idx="minor"/>
          </p:style>
        </p:sp>
        <p:sp>
          <p:nvSpPr>
            <p:cNvPr id="6774" name="CustomShape 325"/>
            <p:cNvSpPr/>
            <p:nvPr/>
          </p:nvSpPr>
          <p:spPr>
            <a:xfrm>
              <a:off x="3835080" y="4116600"/>
              <a:ext cx="70560" cy="42840"/>
            </a:xfrm>
            <a:custGeom>
              <a:avLst/>
              <a:gdLst/>
              <a:ahLst/>
              <a:rect l="l" t="t" r="r" b="b"/>
              <a:pathLst>
                <a:path w="2679" h="164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style>
            <a:lnRef idx="0"/>
            <a:fillRef idx="0"/>
            <a:effectRef idx="0"/>
            <a:fontRef idx="minor"/>
          </p:style>
        </p:sp>
        <p:sp>
          <p:nvSpPr>
            <p:cNvPr id="6775" name="CustomShape 326"/>
            <p:cNvSpPr/>
            <p:nvPr/>
          </p:nvSpPr>
          <p:spPr>
            <a:xfrm>
              <a:off x="3608640" y="3922560"/>
              <a:ext cx="155160" cy="99720"/>
            </a:xfrm>
            <a:custGeom>
              <a:avLst/>
              <a:gdLst/>
              <a:ahLst/>
              <a:rect l="l" t="t" r="r" b="b"/>
              <a:pathLst>
                <a:path w="5892" h="3781">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style>
            <a:lnRef idx="0"/>
            <a:fillRef idx="0"/>
            <a:effectRef idx="0"/>
            <a:fontRef idx="minor"/>
          </p:style>
        </p:sp>
        <p:sp>
          <p:nvSpPr>
            <p:cNvPr id="6776" name="CustomShape 327"/>
            <p:cNvSpPr/>
            <p:nvPr/>
          </p:nvSpPr>
          <p:spPr>
            <a:xfrm>
              <a:off x="3608640" y="3946680"/>
              <a:ext cx="217800" cy="273600"/>
            </a:xfrm>
            <a:custGeom>
              <a:avLst/>
              <a:gdLst/>
              <a:ahLst/>
              <a:rect l="l" t="t" r="r" b="b"/>
              <a:pathLst>
                <a:path w="8255" h="10367">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style>
            <a:lnRef idx="0"/>
            <a:fillRef idx="0"/>
            <a:effectRef idx="0"/>
            <a:fontRef idx="minor"/>
          </p:style>
        </p:sp>
        <p:sp>
          <p:nvSpPr>
            <p:cNvPr id="6777" name="CustomShape 328"/>
            <p:cNvSpPr/>
            <p:nvPr/>
          </p:nvSpPr>
          <p:spPr>
            <a:xfrm>
              <a:off x="3844080" y="4046040"/>
              <a:ext cx="19440" cy="68040"/>
            </a:xfrm>
            <a:custGeom>
              <a:avLst/>
              <a:gdLst/>
              <a:ahLst/>
              <a:rect l="l" t="t" r="r" b="b"/>
              <a:pathLst>
                <a:path w="756" h="2584">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style>
            <a:lnRef idx="0"/>
            <a:fillRef idx="0"/>
            <a:effectRef idx="0"/>
            <a:fontRef idx="minor"/>
          </p:style>
        </p:sp>
        <p:sp>
          <p:nvSpPr>
            <p:cNvPr id="6778" name="CustomShape 329"/>
            <p:cNvSpPr/>
            <p:nvPr/>
          </p:nvSpPr>
          <p:spPr>
            <a:xfrm>
              <a:off x="3568680" y="4046760"/>
              <a:ext cx="19800" cy="68760"/>
            </a:xfrm>
            <a:custGeom>
              <a:avLst/>
              <a:gdLst/>
              <a:ahLst/>
              <a:rect l="l" t="t" r="r" b="b"/>
              <a:pathLst>
                <a:path w="757" h="2616">
                  <a:moveTo>
                    <a:pt x="757" y="1"/>
                  </a:moveTo>
                  <a:cubicBezTo>
                    <a:pt x="284" y="284"/>
                    <a:pt x="1" y="757"/>
                    <a:pt x="1" y="1292"/>
                  </a:cubicBezTo>
                  <a:cubicBezTo>
                    <a:pt x="1" y="1859"/>
                    <a:pt x="316" y="2332"/>
                    <a:pt x="757" y="2615"/>
                  </a:cubicBezTo>
                  <a:lnTo>
                    <a:pt x="757" y="1"/>
                  </a:lnTo>
                  <a:close/>
                </a:path>
              </a:pathLst>
            </a:custGeom>
            <a:solidFill>
              <a:srgbClr val="5f7d95"/>
            </a:solidFill>
            <a:ln>
              <a:noFill/>
            </a:ln>
          </p:spPr>
          <p:style>
            <a:lnRef idx="0"/>
            <a:fillRef idx="0"/>
            <a:effectRef idx="0"/>
            <a:fontRef idx="minor"/>
          </p:style>
        </p:sp>
      </p:grpSp>
      <p:grpSp>
        <p:nvGrpSpPr>
          <p:cNvPr id="6779" name="Group 330"/>
          <p:cNvGrpSpPr/>
          <p:nvPr/>
        </p:nvGrpSpPr>
        <p:grpSpPr>
          <a:xfrm>
            <a:off x="5645520" y="3048480"/>
            <a:ext cx="336960" cy="335880"/>
            <a:chOff x="5645520" y="3048480"/>
            <a:chExt cx="336960" cy="335880"/>
          </a:xfrm>
        </p:grpSpPr>
        <p:sp>
          <p:nvSpPr>
            <p:cNvPr id="6780" name="CustomShape 331"/>
            <p:cNvSpPr/>
            <p:nvPr/>
          </p:nvSpPr>
          <p:spPr>
            <a:xfrm>
              <a:off x="5724720" y="3206880"/>
              <a:ext cx="176040" cy="159480"/>
            </a:xfrm>
            <a:custGeom>
              <a:avLst/>
              <a:gdLst/>
              <a:ahLst/>
              <a:rect l="l" t="t" r="r" b="b"/>
              <a:pathLst>
                <a:path w="6680" h="605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style>
            <a:lnRef idx="0"/>
            <a:fillRef idx="0"/>
            <a:effectRef idx="0"/>
            <a:fontRef idx="minor"/>
          </p:style>
        </p:sp>
        <p:sp>
          <p:nvSpPr>
            <p:cNvPr id="6781" name="CustomShape 332"/>
            <p:cNvSpPr/>
            <p:nvPr/>
          </p:nvSpPr>
          <p:spPr>
            <a:xfrm>
              <a:off x="5725440" y="3167640"/>
              <a:ext cx="177840" cy="18720"/>
            </a:xfrm>
            <a:custGeom>
              <a:avLst/>
              <a:gdLst/>
              <a:ahLst/>
              <a:rect l="l" t="t" r="r" b="b"/>
              <a:pathLst>
                <a:path w="6743" h="726">
                  <a:moveTo>
                    <a:pt x="0" y="0"/>
                  </a:moveTo>
                  <a:lnTo>
                    <a:pt x="0" y="725"/>
                  </a:lnTo>
                  <a:lnTo>
                    <a:pt x="6742" y="725"/>
                  </a:lnTo>
                  <a:lnTo>
                    <a:pt x="6742" y="0"/>
                  </a:lnTo>
                  <a:close/>
                </a:path>
              </a:pathLst>
            </a:custGeom>
            <a:solidFill>
              <a:srgbClr val="5f7d95"/>
            </a:solidFill>
            <a:ln>
              <a:noFill/>
            </a:ln>
          </p:spPr>
          <p:style>
            <a:lnRef idx="0"/>
            <a:fillRef idx="0"/>
            <a:effectRef idx="0"/>
            <a:fontRef idx="minor"/>
          </p:style>
        </p:sp>
        <p:sp>
          <p:nvSpPr>
            <p:cNvPr id="6782" name="CustomShape 333"/>
            <p:cNvSpPr/>
            <p:nvPr/>
          </p:nvSpPr>
          <p:spPr>
            <a:xfrm>
              <a:off x="5645520" y="3048480"/>
              <a:ext cx="336960" cy="335880"/>
            </a:xfrm>
            <a:custGeom>
              <a:avLst/>
              <a:gdLst/>
              <a:ahLst/>
              <a:rect l="l" t="t" r="r" b="b"/>
              <a:pathLst>
                <a:path w="12761" h="12729">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style>
            <a:lnRef idx="0"/>
            <a:fillRef idx="0"/>
            <a:effectRef idx="0"/>
            <a:fontRef idx="minor"/>
          </p:style>
        </p:sp>
      </p:grpSp>
      <p:grpSp>
        <p:nvGrpSpPr>
          <p:cNvPr id="6783" name="Group 334"/>
          <p:cNvGrpSpPr/>
          <p:nvPr/>
        </p:nvGrpSpPr>
        <p:grpSpPr>
          <a:xfrm>
            <a:off x="5666400" y="3463200"/>
            <a:ext cx="295200" cy="336960"/>
            <a:chOff x="5666400" y="3463200"/>
            <a:chExt cx="295200" cy="336960"/>
          </a:xfrm>
        </p:grpSpPr>
        <p:sp>
          <p:nvSpPr>
            <p:cNvPr id="6784" name="CustomShape 335"/>
            <p:cNvSpPr/>
            <p:nvPr/>
          </p:nvSpPr>
          <p:spPr>
            <a:xfrm>
              <a:off x="5707080" y="3463200"/>
              <a:ext cx="216000" cy="336960"/>
            </a:xfrm>
            <a:custGeom>
              <a:avLst/>
              <a:gdLst/>
              <a:ahLst/>
              <a:rect l="l" t="t" r="r" b="b"/>
              <a:pathLst>
                <a:path w="8192" h="12761">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style>
            <a:lnRef idx="0"/>
            <a:fillRef idx="0"/>
            <a:effectRef idx="0"/>
            <a:fontRef idx="minor"/>
          </p:style>
        </p:sp>
        <p:sp>
          <p:nvSpPr>
            <p:cNvPr id="6785" name="CustomShape 336"/>
            <p:cNvSpPr/>
            <p:nvPr/>
          </p:nvSpPr>
          <p:spPr>
            <a:xfrm>
              <a:off x="5666400" y="3626280"/>
              <a:ext cx="21240" cy="68760"/>
            </a:xfrm>
            <a:custGeom>
              <a:avLst/>
              <a:gdLst/>
              <a:ahLst/>
              <a:rect l="l" t="t" r="r" b="b"/>
              <a:pathLst>
                <a:path w="820" h="2616">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style>
            <a:lnRef idx="0"/>
            <a:fillRef idx="0"/>
            <a:effectRef idx="0"/>
            <a:fontRef idx="minor"/>
          </p:style>
        </p:sp>
        <p:sp>
          <p:nvSpPr>
            <p:cNvPr id="6786" name="CustomShape 337"/>
            <p:cNvSpPr/>
            <p:nvPr/>
          </p:nvSpPr>
          <p:spPr>
            <a:xfrm>
              <a:off x="5940360" y="3625560"/>
              <a:ext cx="21240" cy="68040"/>
            </a:xfrm>
            <a:custGeom>
              <a:avLst/>
              <a:gdLst/>
              <a:ahLst/>
              <a:rect l="l" t="t" r="r" b="b"/>
              <a:pathLst>
                <a:path w="820" h="2584">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style>
            <a:lnRef idx="0"/>
            <a:fillRef idx="0"/>
            <a:effectRef idx="0"/>
            <a:fontRef idx="minor"/>
          </p:style>
        </p:sp>
      </p:grpSp>
      <p:grpSp>
        <p:nvGrpSpPr>
          <p:cNvPr id="6787" name="Group 338"/>
          <p:cNvGrpSpPr/>
          <p:nvPr/>
        </p:nvGrpSpPr>
        <p:grpSpPr>
          <a:xfrm>
            <a:off x="5645520" y="3877200"/>
            <a:ext cx="336960" cy="335880"/>
            <a:chOff x="5645520" y="3877200"/>
            <a:chExt cx="336960" cy="335880"/>
          </a:xfrm>
        </p:grpSpPr>
        <p:sp>
          <p:nvSpPr>
            <p:cNvPr id="6788" name="CustomShape 339"/>
            <p:cNvSpPr/>
            <p:nvPr/>
          </p:nvSpPr>
          <p:spPr>
            <a:xfrm>
              <a:off x="5645520" y="3877200"/>
              <a:ext cx="336960" cy="98640"/>
            </a:xfrm>
            <a:custGeom>
              <a:avLst/>
              <a:gdLst/>
              <a:ahLst/>
              <a:rect l="l" t="t" r="r" b="b"/>
              <a:pathLst>
                <a:path w="12760" h="3742">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style>
            <a:lnRef idx="0"/>
            <a:fillRef idx="0"/>
            <a:effectRef idx="0"/>
            <a:fontRef idx="minor"/>
          </p:style>
        </p:sp>
        <p:sp>
          <p:nvSpPr>
            <p:cNvPr id="6789" name="CustomShape 340"/>
            <p:cNvSpPr/>
            <p:nvPr/>
          </p:nvSpPr>
          <p:spPr>
            <a:xfrm>
              <a:off x="5666400" y="4075200"/>
              <a:ext cx="147960" cy="137880"/>
            </a:xfrm>
            <a:custGeom>
              <a:avLst/>
              <a:gdLst/>
              <a:ahLst/>
              <a:rect l="l" t="t" r="r" b="b"/>
              <a:pathLst>
                <a:path w="5609" h="5231">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style>
            <a:lnRef idx="0"/>
            <a:fillRef idx="0"/>
            <a:effectRef idx="0"/>
            <a:fontRef idx="minor"/>
          </p:style>
        </p:sp>
        <p:sp>
          <p:nvSpPr>
            <p:cNvPr id="6790" name="CustomShape 341"/>
            <p:cNvSpPr/>
            <p:nvPr/>
          </p:nvSpPr>
          <p:spPr>
            <a:xfrm>
              <a:off x="5664600" y="3996000"/>
              <a:ext cx="132840" cy="78840"/>
            </a:xfrm>
            <a:custGeom>
              <a:avLst/>
              <a:gdLst/>
              <a:ahLst/>
              <a:rect l="l" t="t" r="r" b="b"/>
              <a:pathLst>
                <a:path w="5042" h="2994">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style>
            <a:lnRef idx="0"/>
            <a:fillRef idx="0"/>
            <a:effectRef idx="0"/>
            <a:fontRef idx="minor"/>
          </p:style>
        </p:sp>
        <p:sp>
          <p:nvSpPr>
            <p:cNvPr id="6791" name="CustomShape 342"/>
            <p:cNvSpPr/>
            <p:nvPr/>
          </p:nvSpPr>
          <p:spPr>
            <a:xfrm>
              <a:off x="5813640" y="4075200"/>
              <a:ext cx="146880" cy="137880"/>
            </a:xfrm>
            <a:custGeom>
              <a:avLst/>
              <a:gdLst/>
              <a:ahLst/>
              <a:rect l="l" t="t" r="r" b="b"/>
              <a:pathLst>
                <a:path w="5577" h="5231">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style>
            <a:lnRef idx="0"/>
            <a:fillRef idx="0"/>
            <a:effectRef idx="0"/>
            <a:fontRef idx="minor"/>
          </p:style>
        </p:sp>
        <p:sp>
          <p:nvSpPr>
            <p:cNvPr id="6792" name="CustomShape 343"/>
            <p:cNvSpPr/>
            <p:nvPr/>
          </p:nvSpPr>
          <p:spPr>
            <a:xfrm>
              <a:off x="5724720" y="4008600"/>
              <a:ext cx="177120" cy="184320"/>
            </a:xfrm>
            <a:custGeom>
              <a:avLst/>
              <a:gdLst/>
              <a:ahLst/>
              <a:rect l="l" t="t" r="r" b="b"/>
              <a:pathLst>
                <a:path w="6711" h="6995">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style>
            <a:lnRef idx="0"/>
            <a:fillRef idx="0"/>
            <a:effectRef idx="0"/>
            <a:fontRef idx="minor"/>
          </p:style>
        </p:sp>
        <p:sp>
          <p:nvSpPr>
            <p:cNvPr id="6793" name="CustomShape 344"/>
            <p:cNvSpPr/>
            <p:nvPr/>
          </p:nvSpPr>
          <p:spPr>
            <a:xfrm>
              <a:off x="5921280" y="4055040"/>
              <a:ext cx="19800" cy="39600"/>
            </a:xfrm>
            <a:custGeom>
              <a:avLst/>
              <a:gdLst/>
              <a:ahLst/>
              <a:rect l="l" t="t" r="r" b="b"/>
              <a:pathLst>
                <a:path w="757" h="1513">
                  <a:moveTo>
                    <a:pt x="0" y="1"/>
                  </a:moveTo>
                  <a:lnTo>
                    <a:pt x="0" y="1513"/>
                  </a:lnTo>
                  <a:cubicBezTo>
                    <a:pt x="410" y="1513"/>
                    <a:pt x="757" y="1135"/>
                    <a:pt x="757" y="757"/>
                  </a:cubicBezTo>
                  <a:cubicBezTo>
                    <a:pt x="757" y="347"/>
                    <a:pt x="441" y="1"/>
                    <a:pt x="0" y="1"/>
                  </a:cubicBezTo>
                  <a:close/>
                </a:path>
              </a:pathLst>
            </a:custGeom>
            <a:solidFill>
              <a:srgbClr val="5f7d95"/>
            </a:solidFill>
            <a:ln>
              <a:noFill/>
            </a:ln>
          </p:spPr>
          <p:style>
            <a:lnRef idx="0"/>
            <a:fillRef idx="0"/>
            <a:effectRef idx="0"/>
            <a:fontRef idx="minor"/>
          </p:style>
        </p:sp>
        <p:sp>
          <p:nvSpPr>
            <p:cNvPr id="6794" name="CustomShape 345"/>
            <p:cNvSpPr/>
            <p:nvPr/>
          </p:nvSpPr>
          <p:spPr>
            <a:xfrm>
              <a:off x="5685480" y="4055040"/>
              <a:ext cx="18720" cy="39600"/>
            </a:xfrm>
            <a:custGeom>
              <a:avLst/>
              <a:gdLst/>
              <a:ahLst/>
              <a:rect l="l" t="t" r="r" b="b"/>
              <a:pathLst>
                <a:path w="725" h="1513">
                  <a:moveTo>
                    <a:pt x="725" y="1"/>
                  </a:moveTo>
                  <a:cubicBezTo>
                    <a:pt x="347" y="1"/>
                    <a:pt x="1" y="347"/>
                    <a:pt x="1" y="757"/>
                  </a:cubicBezTo>
                  <a:cubicBezTo>
                    <a:pt x="1" y="1135"/>
                    <a:pt x="347" y="1513"/>
                    <a:pt x="725" y="1513"/>
                  </a:cubicBezTo>
                  <a:lnTo>
                    <a:pt x="725" y="1"/>
                  </a:lnTo>
                  <a:close/>
                </a:path>
              </a:pathLst>
            </a:custGeom>
            <a:solidFill>
              <a:srgbClr val="5f7d95"/>
            </a:solidFill>
            <a:ln>
              <a:noFill/>
            </a:ln>
          </p:spPr>
          <p:style>
            <a:lnRef idx="0"/>
            <a:fillRef idx="0"/>
            <a:effectRef idx="0"/>
            <a:fontRef idx="minor"/>
          </p:style>
        </p:sp>
        <p:sp>
          <p:nvSpPr>
            <p:cNvPr id="6795" name="CustomShape 346"/>
            <p:cNvSpPr/>
            <p:nvPr/>
          </p:nvSpPr>
          <p:spPr>
            <a:xfrm>
              <a:off x="5828760" y="3996000"/>
              <a:ext cx="132120" cy="78840"/>
            </a:xfrm>
            <a:custGeom>
              <a:avLst/>
              <a:gdLst/>
              <a:ahLst/>
              <a:rect l="l" t="t" r="r" b="b"/>
              <a:pathLst>
                <a:path w="5010" h="2994">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style>
            <a:lnRef idx="0"/>
            <a:fillRef idx="0"/>
            <a:effectRef idx="0"/>
            <a:fontRef idx="minor"/>
          </p:style>
        </p:sp>
      </p:grpSp>
      <p:grpSp>
        <p:nvGrpSpPr>
          <p:cNvPr id="6796" name="Group 347"/>
          <p:cNvGrpSpPr/>
          <p:nvPr/>
        </p:nvGrpSpPr>
        <p:grpSpPr>
          <a:xfrm>
            <a:off x="7331400" y="3468600"/>
            <a:ext cx="295200" cy="336600"/>
            <a:chOff x="7331400" y="3468600"/>
            <a:chExt cx="295200" cy="336600"/>
          </a:xfrm>
        </p:grpSpPr>
        <p:sp>
          <p:nvSpPr>
            <p:cNvPr id="6797" name="CustomShape 348"/>
            <p:cNvSpPr/>
            <p:nvPr/>
          </p:nvSpPr>
          <p:spPr>
            <a:xfrm>
              <a:off x="7351200" y="3491640"/>
              <a:ext cx="97200" cy="97200"/>
            </a:xfrm>
            <a:custGeom>
              <a:avLst/>
              <a:gdLst/>
              <a:ahLst/>
              <a:rect l="l" t="t" r="r" b="b"/>
              <a:pathLst>
                <a:path w="3687" h="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style>
            <a:lnRef idx="0"/>
            <a:fillRef idx="0"/>
            <a:effectRef idx="0"/>
            <a:fontRef idx="minor"/>
          </p:style>
        </p:sp>
        <p:sp>
          <p:nvSpPr>
            <p:cNvPr id="6798" name="CustomShape 349"/>
            <p:cNvSpPr/>
            <p:nvPr/>
          </p:nvSpPr>
          <p:spPr>
            <a:xfrm>
              <a:off x="7467840" y="3494160"/>
              <a:ext cx="127800" cy="111960"/>
            </a:xfrm>
            <a:custGeom>
              <a:avLst/>
              <a:gdLst/>
              <a:ahLst/>
              <a:rect l="l" t="t" r="r" b="b"/>
              <a:pathLst>
                <a:path w="4853" h="4254">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style>
            <a:lnRef idx="0"/>
            <a:fillRef idx="0"/>
            <a:effectRef idx="0"/>
            <a:fontRef idx="minor"/>
          </p:style>
        </p:sp>
        <p:sp>
          <p:nvSpPr>
            <p:cNvPr id="6799" name="CustomShape 350"/>
            <p:cNvSpPr/>
            <p:nvPr/>
          </p:nvSpPr>
          <p:spPr>
            <a:xfrm>
              <a:off x="7527960" y="3468600"/>
              <a:ext cx="80280" cy="78120"/>
            </a:xfrm>
            <a:custGeom>
              <a:avLst/>
              <a:gdLst/>
              <a:ahLst/>
              <a:rect l="l" t="t" r="r" b="b"/>
              <a:pathLst>
                <a:path w="3056" h="2974">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style>
            <a:lnRef idx="0"/>
            <a:fillRef idx="0"/>
            <a:effectRef idx="0"/>
            <a:fontRef idx="minor"/>
          </p:style>
        </p:sp>
        <p:sp>
          <p:nvSpPr>
            <p:cNvPr id="6800" name="CustomShape 351"/>
            <p:cNvSpPr/>
            <p:nvPr/>
          </p:nvSpPr>
          <p:spPr>
            <a:xfrm>
              <a:off x="7368840" y="3549960"/>
              <a:ext cx="216000" cy="255240"/>
            </a:xfrm>
            <a:custGeom>
              <a:avLst/>
              <a:gdLst/>
              <a:ahLst/>
              <a:rect l="l" t="t" r="r" b="b"/>
              <a:pathLst>
                <a:path w="8192" h="9673">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style>
            <a:lnRef idx="0"/>
            <a:fillRef idx="0"/>
            <a:effectRef idx="0"/>
            <a:fontRef idx="minor"/>
          </p:style>
        </p:sp>
        <p:sp>
          <p:nvSpPr>
            <p:cNvPr id="6801" name="CustomShape 352"/>
            <p:cNvSpPr/>
            <p:nvPr/>
          </p:nvSpPr>
          <p:spPr>
            <a:xfrm>
              <a:off x="7469640" y="3687840"/>
              <a:ext cx="18720" cy="18000"/>
            </a:xfrm>
            <a:custGeom>
              <a:avLst/>
              <a:gdLst/>
              <a:ahLst/>
              <a:rect l="l" t="t" r="r" b="b"/>
              <a:pathLst>
                <a:path w="726" h="695">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style>
            <a:lnRef idx="0"/>
            <a:fillRef idx="0"/>
            <a:effectRef idx="0"/>
            <a:fontRef idx="minor"/>
          </p:style>
        </p:sp>
        <p:sp>
          <p:nvSpPr>
            <p:cNvPr id="6802" name="CustomShape 353"/>
            <p:cNvSpPr/>
            <p:nvPr/>
          </p:nvSpPr>
          <p:spPr>
            <a:xfrm>
              <a:off x="7606800" y="3633120"/>
              <a:ext cx="19800" cy="66960"/>
            </a:xfrm>
            <a:custGeom>
              <a:avLst/>
              <a:gdLst/>
              <a:ahLst/>
              <a:rect l="l" t="t" r="r" b="b"/>
              <a:pathLst>
                <a:path w="757" h="2553">
                  <a:moveTo>
                    <a:pt x="1" y="1"/>
                  </a:moveTo>
                  <a:lnTo>
                    <a:pt x="1" y="2553"/>
                  </a:lnTo>
                  <a:cubicBezTo>
                    <a:pt x="442" y="2269"/>
                    <a:pt x="757" y="1796"/>
                    <a:pt x="757" y="1229"/>
                  </a:cubicBezTo>
                  <a:cubicBezTo>
                    <a:pt x="757" y="725"/>
                    <a:pt x="442" y="253"/>
                    <a:pt x="1" y="1"/>
                  </a:cubicBezTo>
                  <a:close/>
                </a:path>
              </a:pathLst>
            </a:custGeom>
            <a:solidFill>
              <a:srgbClr val="5f7d95"/>
            </a:solidFill>
            <a:ln>
              <a:noFill/>
            </a:ln>
          </p:spPr>
          <p:style>
            <a:lnRef idx="0"/>
            <a:fillRef idx="0"/>
            <a:effectRef idx="0"/>
            <a:fontRef idx="minor"/>
          </p:style>
        </p:sp>
        <p:sp>
          <p:nvSpPr>
            <p:cNvPr id="6803" name="CustomShape 354"/>
            <p:cNvSpPr/>
            <p:nvPr/>
          </p:nvSpPr>
          <p:spPr>
            <a:xfrm>
              <a:off x="7331400" y="3633840"/>
              <a:ext cx="19800" cy="66960"/>
            </a:xfrm>
            <a:custGeom>
              <a:avLst/>
              <a:gdLst/>
              <a:ahLst/>
              <a:rect l="l" t="t" r="r" b="b"/>
              <a:pathLst>
                <a:path w="757" h="2553">
                  <a:moveTo>
                    <a:pt x="757" y="0"/>
                  </a:moveTo>
                  <a:cubicBezTo>
                    <a:pt x="316" y="221"/>
                    <a:pt x="1" y="693"/>
                    <a:pt x="1" y="1260"/>
                  </a:cubicBezTo>
                  <a:cubicBezTo>
                    <a:pt x="1" y="1796"/>
                    <a:pt x="316" y="2269"/>
                    <a:pt x="757" y="2552"/>
                  </a:cubicBezTo>
                  <a:lnTo>
                    <a:pt x="757" y="0"/>
                  </a:lnTo>
                  <a:close/>
                </a:path>
              </a:pathLst>
            </a:custGeom>
            <a:solidFill>
              <a:srgbClr val="5f7d95"/>
            </a:solidFill>
            <a:ln>
              <a:noFill/>
            </a:ln>
          </p:spPr>
          <p:style>
            <a:lnRef idx="0"/>
            <a:fillRef idx="0"/>
            <a:effectRef idx="0"/>
            <a:fontRef idx="minor"/>
          </p:style>
        </p:sp>
      </p:grpSp>
      <p:grpSp>
        <p:nvGrpSpPr>
          <p:cNvPr id="6804" name="Group 355"/>
          <p:cNvGrpSpPr/>
          <p:nvPr/>
        </p:nvGrpSpPr>
        <p:grpSpPr>
          <a:xfrm>
            <a:off x="1906200" y="3055320"/>
            <a:ext cx="336960" cy="336600"/>
            <a:chOff x="1906200" y="3055320"/>
            <a:chExt cx="336960" cy="336600"/>
          </a:xfrm>
        </p:grpSpPr>
        <p:sp>
          <p:nvSpPr>
            <p:cNvPr id="6805" name="CustomShape 356"/>
            <p:cNvSpPr/>
            <p:nvPr/>
          </p:nvSpPr>
          <p:spPr>
            <a:xfrm>
              <a:off x="1962000" y="3096000"/>
              <a:ext cx="216000" cy="97920"/>
            </a:xfrm>
            <a:custGeom>
              <a:avLst/>
              <a:gdLst/>
              <a:ahLst/>
              <a:rect l="l" t="t" r="r" b="b"/>
              <a:pathLst>
                <a:path w="8192" h="3713">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style>
            <a:lnRef idx="0"/>
            <a:fillRef idx="0"/>
            <a:effectRef idx="0"/>
            <a:fontRef idx="minor"/>
          </p:style>
        </p:sp>
        <p:sp>
          <p:nvSpPr>
            <p:cNvPr id="6806" name="CustomShape 357"/>
            <p:cNvSpPr/>
            <p:nvPr/>
          </p:nvSpPr>
          <p:spPr>
            <a:xfrm>
              <a:off x="2032560" y="3134520"/>
              <a:ext cx="73800" cy="78840"/>
            </a:xfrm>
            <a:custGeom>
              <a:avLst/>
              <a:gdLst/>
              <a:ahLst/>
              <a:rect l="l" t="t" r="r" b="b"/>
              <a:pathLst>
                <a:path w="2804" h="299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style>
            <a:lnRef idx="0"/>
            <a:fillRef idx="0"/>
            <a:effectRef idx="0"/>
            <a:fontRef idx="minor"/>
          </p:style>
        </p:sp>
        <p:sp>
          <p:nvSpPr>
            <p:cNvPr id="6807" name="CustomShape 358"/>
            <p:cNvSpPr/>
            <p:nvPr/>
          </p:nvSpPr>
          <p:spPr>
            <a:xfrm>
              <a:off x="2027880" y="3055320"/>
              <a:ext cx="87120" cy="28080"/>
            </a:xfrm>
            <a:custGeom>
              <a:avLst/>
              <a:gdLst/>
              <a:ahLst/>
              <a:rect l="l" t="t" r="r" b="b"/>
              <a:pathLst>
                <a:path w="3308" h="1072">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style>
            <a:lnRef idx="0"/>
            <a:fillRef idx="0"/>
            <a:effectRef idx="0"/>
            <a:fontRef idx="minor"/>
          </p:style>
        </p:sp>
        <p:sp>
          <p:nvSpPr>
            <p:cNvPr id="6808" name="CustomShape 359"/>
            <p:cNvSpPr/>
            <p:nvPr/>
          </p:nvSpPr>
          <p:spPr>
            <a:xfrm>
              <a:off x="1906200" y="3202560"/>
              <a:ext cx="336960" cy="189360"/>
            </a:xfrm>
            <a:custGeom>
              <a:avLst/>
              <a:gdLst/>
              <a:ahLst/>
              <a:rect l="l" t="t" r="r" b="b"/>
              <a:pathLst>
                <a:path w="12760" h="7184">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style>
            <a:lnRef idx="0"/>
            <a:fillRef idx="0"/>
            <a:effectRef idx="0"/>
            <a:fontRef idx="minor"/>
          </p:style>
        </p:sp>
      </p:grpSp>
      <p:grpSp>
        <p:nvGrpSpPr>
          <p:cNvPr id="6809" name="Group 360"/>
          <p:cNvGrpSpPr/>
          <p:nvPr/>
        </p:nvGrpSpPr>
        <p:grpSpPr>
          <a:xfrm>
            <a:off x="1906920" y="3489840"/>
            <a:ext cx="335160" cy="295200"/>
            <a:chOff x="1906920" y="3489840"/>
            <a:chExt cx="335160" cy="295200"/>
          </a:xfrm>
        </p:grpSpPr>
        <p:sp>
          <p:nvSpPr>
            <p:cNvPr id="6810" name="CustomShape 361"/>
            <p:cNvSpPr/>
            <p:nvPr/>
          </p:nvSpPr>
          <p:spPr>
            <a:xfrm>
              <a:off x="1977840" y="3489840"/>
              <a:ext cx="191880" cy="59760"/>
            </a:xfrm>
            <a:custGeom>
              <a:avLst/>
              <a:gdLst/>
              <a:ahLst/>
              <a:rect l="l" t="t" r="r" b="b"/>
              <a:pathLst>
                <a:path w="7278" h="227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style>
            <a:lnRef idx="0"/>
            <a:fillRef idx="0"/>
            <a:effectRef idx="0"/>
            <a:fontRef idx="minor"/>
          </p:style>
        </p:sp>
        <p:sp>
          <p:nvSpPr>
            <p:cNvPr id="6811" name="CustomShape 362"/>
            <p:cNvSpPr/>
            <p:nvPr/>
          </p:nvSpPr>
          <p:spPr>
            <a:xfrm>
              <a:off x="1965960" y="3567960"/>
              <a:ext cx="92880" cy="38160"/>
            </a:xfrm>
            <a:custGeom>
              <a:avLst/>
              <a:gdLst/>
              <a:ahLst/>
              <a:rect l="l" t="t" r="r" b="b"/>
              <a:pathLst>
                <a:path w="3529" h="1455">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style>
            <a:lnRef idx="0"/>
            <a:fillRef idx="0"/>
            <a:effectRef idx="0"/>
            <a:fontRef idx="minor"/>
          </p:style>
        </p:sp>
        <p:sp>
          <p:nvSpPr>
            <p:cNvPr id="6812" name="CustomShape 363"/>
            <p:cNvSpPr/>
            <p:nvPr/>
          </p:nvSpPr>
          <p:spPr>
            <a:xfrm>
              <a:off x="1906920" y="3634560"/>
              <a:ext cx="29520" cy="71280"/>
            </a:xfrm>
            <a:custGeom>
              <a:avLst/>
              <a:gdLst/>
              <a:ahLst/>
              <a:rect l="l" t="t" r="r" b="b"/>
              <a:pathLst>
                <a:path w="1135" h="2711">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style>
            <a:lnRef idx="0"/>
            <a:fillRef idx="0"/>
            <a:effectRef idx="0"/>
            <a:fontRef idx="minor"/>
          </p:style>
        </p:sp>
        <p:sp>
          <p:nvSpPr>
            <p:cNvPr id="6813" name="CustomShape 364"/>
            <p:cNvSpPr/>
            <p:nvPr/>
          </p:nvSpPr>
          <p:spPr>
            <a:xfrm>
              <a:off x="1946160" y="3630600"/>
              <a:ext cx="39600" cy="93600"/>
            </a:xfrm>
            <a:custGeom>
              <a:avLst/>
              <a:gdLst/>
              <a:ahLst/>
              <a:rect l="l" t="t" r="r" b="b"/>
              <a:pathLst>
                <a:path w="1513" h="3561">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style>
            <a:lnRef idx="0"/>
            <a:fillRef idx="0"/>
            <a:effectRef idx="0"/>
            <a:fontRef idx="minor"/>
          </p:style>
        </p:sp>
        <p:sp>
          <p:nvSpPr>
            <p:cNvPr id="6814" name="CustomShape 365"/>
            <p:cNvSpPr/>
            <p:nvPr/>
          </p:nvSpPr>
          <p:spPr>
            <a:xfrm>
              <a:off x="1983600" y="3569040"/>
              <a:ext cx="258480" cy="216000"/>
            </a:xfrm>
            <a:custGeom>
              <a:avLst/>
              <a:gdLst/>
              <a:ahLst/>
              <a:rect l="l" t="t" r="r" b="b"/>
              <a:pathLst>
                <a:path w="9799" h="8193">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style>
            <a:lnRef idx="0"/>
            <a:fillRef idx="0"/>
            <a:effectRef idx="0"/>
            <a:fontRef idx="minor"/>
          </p:style>
        </p:sp>
      </p:grpSp>
      <p:grpSp>
        <p:nvGrpSpPr>
          <p:cNvPr id="6815" name="Group 366"/>
          <p:cNvGrpSpPr/>
          <p:nvPr/>
        </p:nvGrpSpPr>
        <p:grpSpPr>
          <a:xfrm>
            <a:off x="1922760" y="3882960"/>
            <a:ext cx="303480" cy="336600"/>
            <a:chOff x="1922760" y="3882960"/>
            <a:chExt cx="303480" cy="336600"/>
          </a:xfrm>
        </p:grpSpPr>
        <p:sp>
          <p:nvSpPr>
            <p:cNvPr id="6816" name="CustomShape 367"/>
            <p:cNvSpPr/>
            <p:nvPr/>
          </p:nvSpPr>
          <p:spPr>
            <a:xfrm>
              <a:off x="2105280" y="4061880"/>
              <a:ext cx="57960" cy="57960"/>
            </a:xfrm>
            <a:custGeom>
              <a:avLst/>
              <a:gdLst/>
              <a:ahLst/>
              <a:rect l="l" t="t" r="r" b="b"/>
              <a:pathLst>
                <a:path w="2206" h="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style>
            <a:lnRef idx="0"/>
            <a:fillRef idx="0"/>
            <a:effectRef idx="0"/>
            <a:fontRef idx="minor"/>
          </p:style>
        </p:sp>
        <p:sp>
          <p:nvSpPr>
            <p:cNvPr id="6817" name="CustomShape 368"/>
            <p:cNvSpPr/>
            <p:nvPr/>
          </p:nvSpPr>
          <p:spPr>
            <a:xfrm>
              <a:off x="1922760" y="3882960"/>
              <a:ext cx="303480" cy="170280"/>
            </a:xfrm>
            <a:custGeom>
              <a:avLst/>
              <a:gdLst/>
              <a:ahLst/>
              <a:rect l="l" t="t" r="r" b="b"/>
              <a:pathLst>
                <a:path w="11500" h="6452">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style>
            <a:lnRef idx="0"/>
            <a:fillRef idx="0"/>
            <a:effectRef idx="0"/>
            <a:fontRef idx="minor"/>
          </p:style>
        </p:sp>
        <p:sp>
          <p:nvSpPr>
            <p:cNvPr id="6818" name="CustomShape 369"/>
            <p:cNvSpPr/>
            <p:nvPr/>
          </p:nvSpPr>
          <p:spPr>
            <a:xfrm>
              <a:off x="1967760" y="3972600"/>
              <a:ext cx="132840" cy="117720"/>
            </a:xfrm>
            <a:custGeom>
              <a:avLst/>
              <a:gdLst/>
              <a:ahLst/>
              <a:rect l="l" t="t" r="r" b="b"/>
              <a:pathLst>
                <a:path w="5043" h="4475">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style>
            <a:lnRef idx="0"/>
            <a:fillRef idx="0"/>
            <a:effectRef idx="0"/>
            <a:fontRef idx="minor"/>
          </p:style>
        </p:sp>
        <p:sp>
          <p:nvSpPr>
            <p:cNvPr id="6819" name="CustomShape 370"/>
            <p:cNvSpPr/>
            <p:nvPr/>
          </p:nvSpPr>
          <p:spPr>
            <a:xfrm>
              <a:off x="1987920" y="4061880"/>
              <a:ext cx="57960" cy="57960"/>
            </a:xfrm>
            <a:custGeom>
              <a:avLst/>
              <a:gdLst/>
              <a:ahLst/>
              <a:rect l="l" t="t" r="r" b="b"/>
              <a:pathLst>
                <a:path w="2207" h="2206">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style>
            <a:lnRef idx="0"/>
            <a:fillRef idx="0"/>
            <a:effectRef idx="0"/>
            <a:fontRef idx="minor"/>
          </p:style>
        </p:sp>
        <p:sp>
          <p:nvSpPr>
            <p:cNvPr id="6820" name="CustomShape 371"/>
            <p:cNvSpPr/>
            <p:nvPr/>
          </p:nvSpPr>
          <p:spPr>
            <a:xfrm>
              <a:off x="1967760" y="4091760"/>
              <a:ext cx="216000" cy="127800"/>
            </a:xfrm>
            <a:custGeom>
              <a:avLst/>
              <a:gdLst/>
              <a:ahLst/>
              <a:rect l="l" t="t" r="r" b="b"/>
              <a:pathLst>
                <a:path w="8192" h="4853">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style>
            <a:lnRef idx="0"/>
            <a:fillRef idx="0"/>
            <a:effectRef idx="0"/>
            <a:fontRef idx="minor"/>
          </p:style>
        </p:sp>
        <p:sp>
          <p:nvSpPr>
            <p:cNvPr id="6821" name="CustomShape 372"/>
            <p:cNvSpPr/>
            <p:nvPr/>
          </p:nvSpPr>
          <p:spPr>
            <a:xfrm>
              <a:off x="1927080" y="4067640"/>
              <a:ext cx="19440" cy="66960"/>
            </a:xfrm>
            <a:custGeom>
              <a:avLst/>
              <a:gdLst/>
              <a:ahLst/>
              <a:rect l="l" t="t" r="r" b="b"/>
              <a:pathLst>
                <a:path w="756" h="2553">
                  <a:moveTo>
                    <a:pt x="756" y="0"/>
                  </a:moveTo>
                  <a:cubicBezTo>
                    <a:pt x="315" y="252"/>
                    <a:pt x="0" y="725"/>
                    <a:pt x="0" y="1260"/>
                  </a:cubicBezTo>
                  <a:cubicBezTo>
                    <a:pt x="0" y="1827"/>
                    <a:pt x="315" y="2300"/>
                    <a:pt x="756" y="2552"/>
                  </a:cubicBezTo>
                  <a:lnTo>
                    <a:pt x="756" y="0"/>
                  </a:lnTo>
                  <a:close/>
                </a:path>
              </a:pathLst>
            </a:custGeom>
            <a:solidFill>
              <a:srgbClr val="5f7d95"/>
            </a:solidFill>
            <a:ln>
              <a:noFill/>
            </a:ln>
          </p:spPr>
          <p:style>
            <a:lnRef idx="0"/>
            <a:fillRef idx="0"/>
            <a:effectRef idx="0"/>
            <a:fontRef idx="minor"/>
          </p:style>
        </p:sp>
        <p:sp>
          <p:nvSpPr>
            <p:cNvPr id="6822" name="CustomShape 373"/>
            <p:cNvSpPr/>
            <p:nvPr/>
          </p:nvSpPr>
          <p:spPr>
            <a:xfrm>
              <a:off x="2204280" y="4066560"/>
              <a:ext cx="19800" cy="66960"/>
            </a:xfrm>
            <a:custGeom>
              <a:avLst/>
              <a:gdLst/>
              <a:ahLst/>
              <a:rect l="l" t="t" r="r" b="b"/>
              <a:pathLst>
                <a:path w="757" h="2553">
                  <a:moveTo>
                    <a:pt x="0" y="1"/>
                  </a:moveTo>
                  <a:lnTo>
                    <a:pt x="0" y="2553"/>
                  </a:lnTo>
                  <a:cubicBezTo>
                    <a:pt x="441" y="2269"/>
                    <a:pt x="756" y="1796"/>
                    <a:pt x="756" y="1261"/>
                  </a:cubicBezTo>
                  <a:cubicBezTo>
                    <a:pt x="756" y="757"/>
                    <a:pt x="441" y="284"/>
                    <a:pt x="0" y="1"/>
                  </a:cubicBezTo>
                  <a:close/>
                </a:path>
              </a:pathLst>
            </a:custGeom>
            <a:solidFill>
              <a:srgbClr val="5f7d95"/>
            </a:solidFill>
            <a:ln>
              <a:noFill/>
            </a:ln>
          </p:spPr>
          <p:style>
            <a:lnRef idx="0"/>
            <a:fillRef idx="0"/>
            <a:effectRef idx="0"/>
            <a:fontRef idx="minor"/>
          </p:style>
        </p:sp>
        <p:sp>
          <p:nvSpPr>
            <p:cNvPr id="6823" name="CustomShape 374"/>
            <p:cNvSpPr/>
            <p:nvPr/>
          </p:nvSpPr>
          <p:spPr>
            <a:xfrm>
              <a:off x="2174400" y="4060080"/>
              <a:ext cx="9720" cy="30600"/>
            </a:xfrm>
            <a:custGeom>
              <a:avLst/>
              <a:gdLst/>
              <a:ahLst/>
              <a:rect l="l" t="t" r="r" b="b"/>
              <a:pathLst>
                <a:path w="378" h="1167">
                  <a:moveTo>
                    <a:pt x="0" y="1"/>
                  </a:moveTo>
                  <a:cubicBezTo>
                    <a:pt x="221" y="379"/>
                    <a:pt x="378" y="757"/>
                    <a:pt x="378" y="1166"/>
                  </a:cubicBezTo>
                  <a:lnTo>
                    <a:pt x="378" y="883"/>
                  </a:lnTo>
                  <a:lnTo>
                    <a:pt x="378" y="1"/>
                  </a:lnTo>
                  <a:close/>
                </a:path>
              </a:pathLst>
            </a:custGeom>
            <a:solidFill>
              <a:srgbClr val="5f7d95"/>
            </a:solidFill>
            <a:ln>
              <a:noFill/>
            </a:ln>
          </p:spPr>
          <p:style>
            <a:lnRef idx="0"/>
            <a:fillRef idx="0"/>
            <a:effectRef idx="0"/>
            <a:fontRef idx="minor"/>
          </p:style>
        </p:sp>
      </p:grpSp>
      <p:grpSp>
        <p:nvGrpSpPr>
          <p:cNvPr id="6824" name="Group 375"/>
          <p:cNvGrpSpPr/>
          <p:nvPr/>
        </p:nvGrpSpPr>
        <p:grpSpPr>
          <a:xfrm>
            <a:off x="3983040" y="3055320"/>
            <a:ext cx="335880" cy="334440"/>
            <a:chOff x="3983040" y="3055320"/>
            <a:chExt cx="335880" cy="334440"/>
          </a:xfrm>
        </p:grpSpPr>
        <p:sp>
          <p:nvSpPr>
            <p:cNvPr id="6825" name="CustomShape 376"/>
            <p:cNvSpPr/>
            <p:nvPr/>
          </p:nvSpPr>
          <p:spPr>
            <a:xfrm>
              <a:off x="4059720" y="3155040"/>
              <a:ext cx="177120" cy="177840"/>
            </a:xfrm>
            <a:custGeom>
              <a:avLst/>
              <a:gdLst/>
              <a:ahLst/>
              <a:rect l="l" t="t" r="r" b="b"/>
              <a:pathLst>
                <a:path w="6711" h="6743">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style>
            <a:lnRef idx="0"/>
            <a:fillRef idx="0"/>
            <a:effectRef idx="0"/>
            <a:fontRef idx="minor"/>
          </p:style>
        </p:sp>
        <p:sp>
          <p:nvSpPr>
            <p:cNvPr id="6826" name="CustomShape 377"/>
            <p:cNvSpPr/>
            <p:nvPr/>
          </p:nvSpPr>
          <p:spPr>
            <a:xfrm>
              <a:off x="3983040" y="3055320"/>
              <a:ext cx="335880" cy="334440"/>
            </a:xfrm>
            <a:custGeom>
              <a:avLst/>
              <a:gdLst/>
              <a:ahLst/>
              <a:rect l="l" t="t" r="r" b="b"/>
              <a:pathLst>
                <a:path w="12729" h="12666">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style>
            <a:lnRef idx="0"/>
            <a:fillRef idx="0"/>
            <a:effectRef idx="0"/>
            <a:fontRef idx="minor"/>
          </p:style>
        </p:sp>
      </p:grpSp>
      <p:grpSp>
        <p:nvGrpSpPr>
          <p:cNvPr id="6827" name="Group 378"/>
          <p:cNvGrpSpPr/>
          <p:nvPr/>
        </p:nvGrpSpPr>
        <p:grpSpPr>
          <a:xfrm>
            <a:off x="3993120" y="3468960"/>
            <a:ext cx="316080" cy="336240"/>
            <a:chOff x="3993120" y="3468960"/>
            <a:chExt cx="316080" cy="336240"/>
          </a:xfrm>
        </p:grpSpPr>
        <p:sp>
          <p:nvSpPr>
            <p:cNvPr id="6828" name="CustomShape 379"/>
            <p:cNvSpPr/>
            <p:nvPr/>
          </p:nvSpPr>
          <p:spPr>
            <a:xfrm>
              <a:off x="3993120" y="3550680"/>
              <a:ext cx="38880" cy="254520"/>
            </a:xfrm>
            <a:custGeom>
              <a:avLst/>
              <a:gdLst/>
              <a:ahLst/>
              <a:rect l="l" t="t" r="r" b="b"/>
              <a:pathLst>
                <a:path w="1482" h="964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style>
            <a:lnRef idx="0"/>
            <a:fillRef idx="0"/>
            <a:effectRef idx="0"/>
            <a:fontRef idx="minor"/>
          </p:style>
        </p:sp>
        <p:sp>
          <p:nvSpPr>
            <p:cNvPr id="6829" name="CustomShape 380"/>
            <p:cNvSpPr/>
            <p:nvPr/>
          </p:nvSpPr>
          <p:spPr>
            <a:xfrm>
              <a:off x="4129560" y="3525480"/>
              <a:ext cx="139680" cy="42120"/>
            </a:xfrm>
            <a:custGeom>
              <a:avLst/>
              <a:gdLst/>
              <a:ahLst/>
              <a:rect l="l" t="t" r="r" b="b"/>
              <a:pathLst>
                <a:path w="5294" h="1608">
                  <a:moveTo>
                    <a:pt x="5294" y="1"/>
                  </a:moveTo>
                  <a:lnTo>
                    <a:pt x="1" y="1607"/>
                  </a:lnTo>
                  <a:lnTo>
                    <a:pt x="5294" y="1607"/>
                  </a:lnTo>
                  <a:lnTo>
                    <a:pt x="5294" y="1"/>
                  </a:lnTo>
                  <a:close/>
                </a:path>
              </a:pathLst>
            </a:custGeom>
            <a:solidFill>
              <a:srgbClr val="5f7d95"/>
            </a:solidFill>
            <a:ln>
              <a:noFill/>
            </a:ln>
          </p:spPr>
          <p:style>
            <a:lnRef idx="0"/>
            <a:fillRef idx="0"/>
            <a:effectRef idx="0"/>
            <a:fontRef idx="minor"/>
          </p:style>
        </p:sp>
        <p:sp>
          <p:nvSpPr>
            <p:cNvPr id="6830" name="CustomShape 381"/>
            <p:cNvSpPr/>
            <p:nvPr/>
          </p:nvSpPr>
          <p:spPr>
            <a:xfrm>
              <a:off x="4052160" y="3588120"/>
              <a:ext cx="216000" cy="177840"/>
            </a:xfrm>
            <a:custGeom>
              <a:avLst/>
              <a:gdLst/>
              <a:ahLst/>
              <a:rect l="l" t="t" r="r" b="b"/>
              <a:pathLst>
                <a:path w="8192" h="6743">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style>
            <a:lnRef idx="0"/>
            <a:fillRef idx="0"/>
            <a:effectRef idx="0"/>
            <a:fontRef idx="minor"/>
          </p:style>
        </p:sp>
        <p:sp>
          <p:nvSpPr>
            <p:cNvPr id="6831" name="CustomShape 382"/>
            <p:cNvSpPr/>
            <p:nvPr/>
          </p:nvSpPr>
          <p:spPr>
            <a:xfrm>
              <a:off x="4052160" y="3468960"/>
              <a:ext cx="215280" cy="97920"/>
            </a:xfrm>
            <a:custGeom>
              <a:avLst/>
              <a:gdLst/>
              <a:ahLst/>
              <a:rect l="l" t="t" r="r" b="b"/>
              <a:pathLst>
                <a:path w="8161" h="3718">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style>
            <a:lnRef idx="0"/>
            <a:fillRef idx="0"/>
            <a:effectRef idx="0"/>
            <a:fontRef idx="minor"/>
          </p:style>
        </p:sp>
        <p:sp>
          <p:nvSpPr>
            <p:cNvPr id="6832" name="CustomShape 383"/>
            <p:cNvSpPr/>
            <p:nvPr/>
          </p:nvSpPr>
          <p:spPr>
            <a:xfrm>
              <a:off x="4289400" y="3573000"/>
              <a:ext cx="19800" cy="68040"/>
            </a:xfrm>
            <a:custGeom>
              <a:avLst/>
              <a:gdLst/>
              <a:ahLst/>
              <a:rect l="l" t="t" r="r" b="b"/>
              <a:pathLst>
                <a:path w="757" h="2584">
                  <a:moveTo>
                    <a:pt x="1" y="0"/>
                  </a:moveTo>
                  <a:lnTo>
                    <a:pt x="1" y="2584"/>
                  </a:lnTo>
                  <a:cubicBezTo>
                    <a:pt x="442" y="2300"/>
                    <a:pt x="757" y="1828"/>
                    <a:pt x="757" y="1261"/>
                  </a:cubicBezTo>
                  <a:cubicBezTo>
                    <a:pt x="757" y="756"/>
                    <a:pt x="442" y="284"/>
                    <a:pt x="1" y="0"/>
                  </a:cubicBezTo>
                  <a:close/>
                </a:path>
              </a:pathLst>
            </a:custGeom>
            <a:solidFill>
              <a:srgbClr val="5f7d95"/>
            </a:solidFill>
            <a:ln>
              <a:noFill/>
            </a:ln>
          </p:spPr>
          <p:style>
            <a:lnRef idx="0"/>
            <a:fillRef idx="0"/>
            <a:effectRef idx="0"/>
            <a:fontRef idx="minor"/>
          </p:style>
        </p:sp>
      </p:grpSp>
      <p:grpSp>
        <p:nvGrpSpPr>
          <p:cNvPr id="6833" name="Group 384"/>
          <p:cNvGrpSpPr/>
          <p:nvPr/>
        </p:nvGrpSpPr>
        <p:grpSpPr>
          <a:xfrm>
            <a:off x="3983400" y="3884400"/>
            <a:ext cx="335160" cy="335160"/>
            <a:chOff x="3983400" y="3884400"/>
            <a:chExt cx="335160" cy="335160"/>
          </a:xfrm>
        </p:grpSpPr>
        <p:sp>
          <p:nvSpPr>
            <p:cNvPr id="6834" name="CustomShape 385"/>
            <p:cNvSpPr/>
            <p:nvPr/>
          </p:nvSpPr>
          <p:spPr>
            <a:xfrm>
              <a:off x="4042800" y="4001760"/>
              <a:ext cx="216000" cy="217800"/>
            </a:xfrm>
            <a:custGeom>
              <a:avLst/>
              <a:gdLst/>
              <a:ahLst/>
              <a:rect l="l" t="t" r="r" b="b"/>
              <a:pathLst>
                <a:path w="8192" h="8255">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style>
            <a:lnRef idx="0"/>
            <a:fillRef idx="0"/>
            <a:effectRef idx="0"/>
            <a:fontRef idx="minor"/>
          </p:style>
        </p:sp>
        <p:sp>
          <p:nvSpPr>
            <p:cNvPr id="6835" name="CustomShape 386"/>
            <p:cNvSpPr/>
            <p:nvPr/>
          </p:nvSpPr>
          <p:spPr>
            <a:xfrm>
              <a:off x="3983400" y="3931200"/>
              <a:ext cx="335160" cy="207720"/>
            </a:xfrm>
            <a:custGeom>
              <a:avLst/>
              <a:gdLst/>
              <a:ahLst/>
              <a:rect l="l" t="t" r="r" b="b"/>
              <a:pathLst>
                <a:path w="12697" h="787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style>
            <a:lnRef idx="0"/>
            <a:fillRef idx="0"/>
            <a:effectRef idx="0"/>
            <a:fontRef idx="minor"/>
          </p:style>
        </p:sp>
        <p:sp>
          <p:nvSpPr>
            <p:cNvPr id="6836" name="CustomShape 387"/>
            <p:cNvSpPr/>
            <p:nvPr/>
          </p:nvSpPr>
          <p:spPr>
            <a:xfrm>
              <a:off x="4062600" y="3884400"/>
              <a:ext cx="175320" cy="57240"/>
            </a:xfrm>
            <a:custGeom>
              <a:avLst/>
              <a:gdLst/>
              <a:ahLst/>
              <a:rect l="l" t="t" r="r" b="b"/>
              <a:pathLst>
                <a:path w="6648" h="2174">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style>
            <a:lnRef idx="0"/>
            <a:fillRef idx="0"/>
            <a:effectRef idx="0"/>
            <a:fontRef idx="minor"/>
          </p:style>
        </p:sp>
      </p:grpSp>
      <p:grpSp>
        <p:nvGrpSpPr>
          <p:cNvPr id="6837" name="Group 388"/>
          <p:cNvGrpSpPr/>
          <p:nvPr/>
        </p:nvGrpSpPr>
        <p:grpSpPr>
          <a:xfrm>
            <a:off x="6069240" y="3048480"/>
            <a:ext cx="315360" cy="336960"/>
            <a:chOff x="6069240" y="3048480"/>
            <a:chExt cx="315360" cy="336960"/>
          </a:xfrm>
        </p:grpSpPr>
        <p:sp>
          <p:nvSpPr>
            <p:cNvPr id="6838" name="CustomShape 389"/>
            <p:cNvSpPr/>
            <p:nvPr/>
          </p:nvSpPr>
          <p:spPr>
            <a:xfrm>
              <a:off x="6343920" y="3178440"/>
              <a:ext cx="39600" cy="58680"/>
            </a:xfrm>
            <a:custGeom>
              <a:avLst/>
              <a:gdLst/>
              <a:ahLst/>
              <a:rect l="l" t="t" r="r" b="b"/>
              <a:pathLst>
                <a:path w="1513" h="2237">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style>
            <a:lnRef idx="0"/>
            <a:fillRef idx="0"/>
            <a:effectRef idx="0"/>
            <a:fontRef idx="minor"/>
          </p:style>
        </p:sp>
        <p:sp>
          <p:nvSpPr>
            <p:cNvPr id="6839" name="CustomShape 390"/>
            <p:cNvSpPr/>
            <p:nvPr/>
          </p:nvSpPr>
          <p:spPr>
            <a:xfrm>
              <a:off x="6338160" y="3119400"/>
              <a:ext cx="46440" cy="58680"/>
            </a:xfrm>
            <a:custGeom>
              <a:avLst/>
              <a:gdLst/>
              <a:ahLst/>
              <a:rect l="l" t="t" r="r" b="b"/>
              <a:pathLst>
                <a:path w="1765" h="2238">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style>
            <a:lnRef idx="0"/>
            <a:fillRef idx="0"/>
            <a:effectRef idx="0"/>
            <a:fontRef idx="minor"/>
          </p:style>
        </p:sp>
        <p:sp>
          <p:nvSpPr>
            <p:cNvPr id="6840" name="CustomShape 391"/>
            <p:cNvSpPr/>
            <p:nvPr/>
          </p:nvSpPr>
          <p:spPr>
            <a:xfrm>
              <a:off x="6069240" y="3188520"/>
              <a:ext cx="255960" cy="58680"/>
            </a:xfrm>
            <a:custGeom>
              <a:avLst/>
              <a:gdLst/>
              <a:ahLst/>
              <a:rect l="l" t="t" r="r" b="b"/>
              <a:pathLst>
                <a:path w="9705" h="2237">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style>
            <a:lnRef idx="0"/>
            <a:fillRef idx="0"/>
            <a:effectRef idx="0"/>
            <a:fontRef idx="minor"/>
          </p:style>
        </p:sp>
        <p:sp>
          <p:nvSpPr>
            <p:cNvPr id="6841" name="CustomShape 392"/>
            <p:cNvSpPr/>
            <p:nvPr/>
          </p:nvSpPr>
          <p:spPr>
            <a:xfrm>
              <a:off x="6070320" y="3267720"/>
              <a:ext cx="255240" cy="117720"/>
            </a:xfrm>
            <a:custGeom>
              <a:avLst/>
              <a:gdLst/>
              <a:ahLst/>
              <a:rect l="l" t="t" r="r" b="b"/>
              <a:pathLst>
                <a:path w="9673" h="4474">
                  <a:moveTo>
                    <a:pt x="0" y="0"/>
                  </a:moveTo>
                  <a:cubicBezTo>
                    <a:pt x="158" y="2457"/>
                    <a:pt x="2269" y="4474"/>
                    <a:pt x="4821" y="4474"/>
                  </a:cubicBezTo>
                  <a:cubicBezTo>
                    <a:pt x="7372" y="4474"/>
                    <a:pt x="9452" y="2457"/>
                    <a:pt x="9672" y="0"/>
                  </a:cubicBezTo>
                  <a:close/>
                </a:path>
              </a:pathLst>
            </a:custGeom>
            <a:solidFill>
              <a:srgbClr val="5f7d95"/>
            </a:solidFill>
            <a:ln>
              <a:noFill/>
            </a:ln>
          </p:spPr>
          <p:style>
            <a:lnRef idx="0"/>
            <a:fillRef idx="0"/>
            <a:effectRef idx="0"/>
            <a:fontRef idx="minor"/>
          </p:style>
        </p:sp>
        <p:sp>
          <p:nvSpPr>
            <p:cNvPr id="6842" name="CustomShape 393"/>
            <p:cNvSpPr/>
            <p:nvPr/>
          </p:nvSpPr>
          <p:spPr>
            <a:xfrm>
              <a:off x="6173280" y="3148560"/>
              <a:ext cx="46440" cy="19800"/>
            </a:xfrm>
            <a:custGeom>
              <a:avLst/>
              <a:gdLst/>
              <a:ahLst/>
              <a:rect l="l" t="t" r="r" b="b"/>
              <a:pathLst>
                <a:path w="1765" h="757">
                  <a:moveTo>
                    <a:pt x="1" y="1"/>
                  </a:moveTo>
                  <a:lnTo>
                    <a:pt x="410" y="757"/>
                  </a:lnTo>
                  <a:lnTo>
                    <a:pt x="1419" y="757"/>
                  </a:lnTo>
                  <a:lnTo>
                    <a:pt x="1765" y="1"/>
                  </a:lnTo>
                  <a:close/>
                </a:path>
              </a:pathLst>
            </a:custGeom>
            <a:solidFill>
              <a:srgbClr val="5f7d95"/>
            </a:solidFill>
            <a:ln>
              <a:noFill/>
            </a:ln>
          </p:spPr>
          <p:style>
            <a:lnRef idx="0"/>
            <a:fillRef idx="0"/>
            <a:effectRef idx="0"/>
            <a:fontRef idx="minor"/>
          </p:style>
        </p:sp>
        <p:sp>
          <p:nvSpPr>
            <p:cNvPr id="6843" name="CustomShape 394"/>
            <p:cNvSpPr/>
            <p:nvPr/>
          </p:nvSpPr>
          <p:spPr>
            <a:xfrm>
              <a:off x="6069240" y="3148560"/>
              <a:ext cx="91080" cy="19800"/>
            </a:xfrm>
            <a:custGeom>
              <a:avLst/>
              <a:gdLst/>
              <a:ahLst/>
              <a:rect l="l" t="t" r="r" b="b"/>
              <a:pathLst>
                <a:path w="3467" h="757">
                  <a:moveTo>
                    <a:pt x="127" y="1"/>
                  </a:moveTo>
                  <a:cubicBezTo>
                    <a:pt x="95" y="253"/>
                    <a:pt x="32" y="473"/>
                    <a:pt x="1" y="757"/>
                  </a:cubicBezTo>
                  <a:lnTo>
                    <a:pt x="3466" y="757"/>
                  </a:lnTo>
                  <a:lnTo>
                    <a:pt x="3120" y="1"/>
                  </a:lnTo>
                  <a:close/>
                </a:path>
              </a:pathLst>
            </a:custGeom>
            <a:solidFill>
              <a:srgbClr val="5f7d95"/>
            </a:solidFill>
            <a:ln>
              <a:noFill/>
            </a:ln>
          </p:spPr>
          <p:style>
            <a:lnRef idx="0"/>
            <a:fillRef idx="0"/>
            <a:effectRef idx="0"/>
            <a:fontRef idx="minor"/>
          </p:style>
        </p:sp>
        <p:sp>
          <p:nvSpPr>
            <p:cNvPr id="6844" name="CustomShape 395"/>
            <p:cNvSpPr/>
            <p:nvPr/>
          </p:nvSpPr>
          <p:spPr>
            <a:xfrm>
              <a:off x="6232320" y="3148560"/>
              <a:ext cx="91080" cy="19800"/>
            </a:xfrm>
            <a:custGeom>
              <a:avLst/>
              <a:gdLst/>
              <a:ahLst/>
              <a:rect l="l" t="t" r="r" b="b"/>
              <a:pathLst>
                <a:path w="3467" h="757">
                  <a:moveTo>
                    <a:pt x="379" y="1"/>
                  </a:moveTo>
                  <a:lnTo>
                    <a:pt x="1" y="757"/>
                  </a:lnTo>
                  <a:lnTo>
                    <a:pt x="3466" y="757"/>
                  </a:lnTo>
                  <a:cubicBezTo>
                    <a:pt x="3466" y="536"/>
                    <a:pt x="3435" y="253"/>
                    <a:pt x="3372" y="1"/>
                  </a:cubicBezTo>
                  <a:close/>
                </a:path>
              </a:pathLst>
            </a:custGeom>
            <a:solidFill>
              <a:srgbClr val="5f7d95"/>
            </a:solidFill>
            <a:ln>
              <a:noFill/>
            </a:ln>
          </p:spPr>
          <p:style>
            <a:lnRef idx="0"/>
            <a:fillRef idx="0"/>
            <a:effectRef idx="0"/>
            <a:fontRef idx="minor"/>
          </p:style>
        </p:sp>
        <p:sp>
          <p:nvSpPr>
            <p:cNvPr id="6845" name="CustomShape 396"/>
            <p:cNvSpPr/>
            <p:nvPr/>
          </p:nvSpPr>
          <p:spPr>
            <a:xfrm>
              <a:off x="6078600" y="3048480"/>
              <a:ext cx="236160" cy="78840"/>
            </a:xfrm>
            <a:custGeom>
              <a:avLst/>
              <a:gdLst/>
              <a:ahLst/>
              <a:rect l="l" t="t" r="r" b="b"/>
              <a:pathLst>
                <a:path w="8948" h="2994">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style>
            <a:lnRef idx="0"/>
            <a:fillRef idx="0"/>
            <a:effectRef idx="0"/>
            <a:fontRef idx="minor"/>
          </p:style>
        </p:sp>
      </p:grpSp>
      <p:grpSp>
        <p:nvGrpSpPr>
          <p:cNvPr id="6846" name="Group 397"/>
          <p:cNvGrpSpPr/>
          <p:nvPr/>
        </p:nvGrpSpPr>
        <p:grpSpPr>
          <a:xfrm>
            <a:off x="6059160" y="3463200"/>
            <a:ext cx="335160" cy="334440"/>
            <a:chOff x="6059160" y="3463200"/>
            <a:chExt cx="335160" cy="334440"/>
          </a:xfrm>
        </p:grpSpPr>
        <p:sp>
          <p:nvSpPr>
            <p:cNvPr id="6847" name="CustomShape 398"/>
            <p:cNvSpPr/>
            <p:nvPr/>
          </p:nvSpPr>
          <p:spPr>
            <a:xfrm>
              <a:off x="6100920" y="3463200"/>
              <a:ext cx="250920" cy="103680"/>
            </a:xfrm>
            <a:custGeom>
              <a:avLst/>
              <a:gdLst/>
              <a:ahLst/>
              <a:rect l="l" t="t" r="r" b="b"/>
              <a:pathLst>
                <a:path w="9516" h="3939">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style>
            <a:lnRef idx="0"/>
            <a:fillRef idx="0"/>
            <a:effectRef idx="0"/>
            <a:fontRef idx="minor"/>
          </p:style>
        </p:sp>
        <p:sp>
          <p:nvSpPr>
            <p:cNvPr id="6848" name="CustomShape 399"/>
            <p:cNvSpPr/>
            <p:nvPr/>
          </p:nvSpPr>
          <p:spPr>
            <a:xfrm>
              <a:off x="6059160" y="3597120"/>
              <a:ext cx="84600" cy="164520"/>
            </a:xfrm>
            <a:custGeom>
              <a:avLst/>
              <a:gdLst/>
              <a:ahLst/>
              <a:rect l="l" t="t" r="r" b="b"/>
              <a:pathLst>
                <a:path w="3214" h="6239">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style>
            <a:lnRef idx="0"/>
            <a:fillRef idx="0"/>
            <a:effectRef idx="0"/>
            <a:fontRef idx="minor"/>
          </p:style>
        </p:sp>
        <p:sp>
          <p:nvSpPr>
            <p:cNvPr id="6849" name="CustomShape 400"/>
            <p:cNvSpPr/>
            <p:nvPr/>
          </p:nvSpPr>
          <p:spPr>
            <a:xfrm>
              <a:off x="6097680" y="3570840"/>
              <a:ext cx="257040" cy="89280"/>
            </a:xfrm>
            <a:custGeom>
              <a:avLst/>
              <a:gdLst/>
              <a:ahLst/>
              <a:rect l="l" t="t" r="r" b="b"/>
              <a:pathLst>
                <a:path w="9736" h="3388">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style>
            <a:lnRef idx="0"/>
            <a:fillRef idx="0"/>
            <a:effectRef idx="0"/>
            <a:fontRef idx="minor"/>
          </p:style>
        </p:sp>
        <p:sp>
          <p:nvSpPr>
            <p:cNvPr id="6850" name="CustomShape 401"/>
            <p:cNvSpPr/>
            <p:nvPr/>
          </p:nvSpPr>
          <p:spPr>
            <a:xfrm>
              <a:off x="6118560" y="3664800"/>
              <a:ext cx="217080" cy="132840"/>
            </a:xfrm>
            <a:custGeom>
              <a:avLst/>
              <a:gdLst/>
              <a:ahLst/>
              <a:rect l="l" t="t" r="r" b="b"/>
              <a:pathLst>
                <a:path w="8224" h="5042">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style>
            <a:lnRef idx="0"/>
            <a:fillRef idx="0"/>
            <a:effectRef idx="0"/>
            <a:fontRef idx="minor"/>
          </p:style>
        </p:sp>
        <p:sp>
          <p:nvSpPr>
            <p:cNvPr id="6851" name="CustomShape 402"/>
            <p:cNvSpPr/>
            <p:nvPr/>
          </p:nvSpPr>
          <p:spPr>
            <a:xfrm>
              <a:off x="6354720" y="3596400"/>
              <a:ext cx="39600" cy="100440"/>
            </a:xfrm>
            <a:custGeom>
              <a:avLst/>
              <a:gdLst/>
              <a:ahLst/>
              <a:rect l="l" t="t" r="r" b="b"/>
              <a:pathLst>
                <a:path w="1512" h="3813">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style>
            <a:lnRef idx="0"/>
            <a:fillRef idx="0"/>
            <a:effectRef idx="0"/>
            <a:fontRef idx="minor"/>
          </p:style>
        </p:sp>
      </p:grpSp>
      <p:grpSp>
        <p:nvGrpSpPr>
          <p:cNvPr id="6852" name="Group 403"/>
          <p:cNvGrpSpPr/>
          <p:nvPr/>
        </p:nvGrpSpPr>
        <p:grpSpPr>
          <a:xfrm>
            <a:off x="6079320" y="3876840"/>
            <a:ext cx="295200" cy="336960"/>
            <a:chOff x="6079320" y="3876840"/>
            <a:chExt cx="295200" cy="336960"/>
          </a:xfrm>
        </p:grpSpPr>
        <p:sp>
          <p:nvSpPr>
            <p:cNvPr id="6853" name="CustomShape 404"/>
            <p:cNvSpPr/>
            <p:nvPr/>
          </p:nvSpPr>
          <p:spPr>
            <a:xfrm>
              <a:off x="6079320" y="4041720"/>
              <a:ext cx="19800" cy="66960"/>
            </a:xfrm>
            <a:custGeom>
              <a:avLst/>
              <a:gdLst/>
              <a:ahLst/>
              <a:rect l="l" t="t" r="r" b="b"/>
              <a:pathLst>
                <a:path w="757" h="2553">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style>
            <a:lnRef idx="0"/>
            <a:fillRef idx="0"/>
            <a:effectRef idx="0"/>
            <a:fontRef idx="minor"/>
          </p:style>
        </p:sp>
        <p:sp>
          <p:nvSpPr>
            <p:cNvPr id="6854" name="CustomShape 405"/>
            <p:cNvSpPr/>
            <p:nvPr/>
          </p:nvSpPr>
          <p:spPr>
            <a:xfrm>
              <a:off x="6120000" y="3917880"/>
              <a:ext cx="216000" cy="123840"/>
            </a:xfrm>
            <a:custGeom>
              <a:avLst/>
              <a:gdLst/>
              <a:ahLst/>
              <a:rect l="l" t="t" r="r" b="b"/>
              <a:pathLst>
                <a:path w="8192" h="4695">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style>
            <a:lnRef idx="0"/>
            <a:fillRef idx="0"/>
            <a:effectRef idx="0"/>
            <a:fontRef idx="minor"/>
          </p:style>
        </p:sp>
        <p:sp>
          <p:nvSpPr>
            <p:cNvPr id="6855" name="CustomShape 406"/>
            <p:cNvSpPr/>
            <p:nvPr/>
          </p:nvSpPr>
          <p:spPr>
            <a:xfrm>
              <a:off x="6118560" y="4018320"/>
              <a:ext cx="217080" cy="195120"/>
            </a:xfrm>
            <a:custGeom>
              <a:avLst/>
              <a:gdLst/>
              <a:ahLst/>
              <a:rect l="l" t="t" r="r" b="b"/>
              <a:pathLst>
                <a:path w="8223" h="7405">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style>
            <a:lnRef idx="0"/>
            <a:fillRef idx="0"/>
            <a:effectRef idx="0"/>
            <a:fontRef idx="minor"/>
          </p:style>
        </p:sp>
        <p:sp>
          <p:nvSpPr>
            <p:cNvPr id="6856" name="CustomShape 407"/>
            <p:cNvSpPr/>
            <p:nvPr/>
          </p:nvSpPr>
          <p:spPr>
            <a:xfrm>
              <a:off x="6294960" y="4125960"/>
              <a:ext cx="78840" cy="87840"/>
            </a:xfrm>
            <a:custGeom>
              <a:avLst/>
              <a:gdLst/>
              <a:ahLst/>
              <a:rect l="l" t="t" r="r" b="b"/>
              <a:pathLst>
                <a:path w="2993" h="3341">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style>
            <a:lnRef idx="0"/>
            <a:fillRef idx="0"/>
            <a:effectRef idx="0"/>
            <a:fontRef idx="minor"/>
          </p:style>
        </p:sp>
        <p:sp>
          <p:nvSpPr>
            <p:cNvPr id="6857" name="CustomShape 408"/>
            <p:cNvSpPr/>
            <p:nvPr/>
          </p:nvSpPr>
          <p:spPr>
            <a:xfrm>
              <a:off x="6079320" y="4124880"/>
              <a:ext cx="78840" cy="87840"/>
            </a:xfrm>
            <a:custGeom>
              <a:avLst/>
              <a:gdLst/>
              <a:ahLst/>
              <a:rect l="l" t="t" r="r" b="b"/>
              <a:pathLst>
                <a:path w="2994" h="334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style>
            <a:lnRef idx="0"/>
            <a:fillRef idx="0"/>
            <a:effectRef idx="0"/>
            <a:fontRef idx="minor"/>
          </p:style>
        </p:sp>
        <p:sp>
          <p:nvSpPr>
            <p:cNvPr id="6858" name="CustomShape 409"/>
            <p:cNvSpPr/>
            <p:nvPr/>
          </p:nvSpPr>
          <p:spPr>
            <a:xfrm>
              <a:off x="6355800" y="4041000"/>
              <a:ext cx="18720" cy="66960"/>
            </a:xfrm>
            <a:custGeom>
              <a:avLst/>
              <a:gdLst/>
              <a:ahLst/>
              <a:rect l="l" t="t" r="r" b="b"/>
              <a:pathLst>
                <a:path w="725" h="2552">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style>
            <a:lnRef idx="0"/>
            <a:fillRef idx="0"/>
            <a:effectRef idx="0"/>
            <a:fontRef idx="minor"/>
          </p:style>
        </p:sp>
        <p:sp>
          <p:nvSpPr>
            <p:cNvPr id="6859" name="CustomShape 410"/>
            <p:cNvSpPr/>
            <p:nvPr/>
          </p:nvSpPr>
          <p:spPr>
            <a:xfrm>
              <a:off x="6183360" y="3876840"/>
              <a:ext cx="87120" cy="28080"/>
            </a:xfrm>
            <a:custGeom>
              <a:avLst/>
              <a:gdLst/>
              <a:ahLst/>
              <a:rect l="l" t="t" r="r" b="b"/>
              <a:pathLst>
                <a:path w="3309" h="1072">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style>
            <a:lnRef idx="0"/>
            <a:fillRef idx="0"/>
            <a:effectRef idx="0"/>
            <a:fontRef idx="minor"/>
          </p:style>
        </p:sp>
      </p:grpSp>
      <p:grpSp>
        <p:nvGrpSpPr>
          <p:cNvPr id="6860" name="Group 411"/>
          <p:cNvGrpSpPr/>
          <p:nvPr/>
        </p:nvGrpSpPr>
        <p:grpSpPr>
          <a:xfrm>
            <a:off x="7310520" y="3884040"/>
            <a:ext cx="336600" cy="336600"/>
            <a:chOff x="7310520" y="3884040"/>
            <a:chExt cx="336600" cy="336600"/>
          </a:xfrm>
        </p:grpSpPr>
        <p:sp>
          <p:nvSpPr>
            <p:cNvPr id="6861" name="CustomShape 412"/>
            <p:cNvSpPr/>
            <p:nvPr/>
          </p:nvSpPr>
          <p:spPr>
            <a:xfrm>
              <a:off x="7310520" y="3884040"/>
              <a:ext cx="57960" cy="111240"/>
            </a:xfrm>
            <a:custGeom>
              <a:avLst/>
              <a:gdLst/>
              <a:ahLst/>
              <a:rect l="l" t="t" r="r" b="b"/>
              <a:pathLst>
                <a:path w="2206" h="423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style>
            <a:lnRef idx="0"/>
            <a:fillRef idx="0"/>
            <a:effectRef idx="0"/>
            <a:fontRef idx="minor"/>
          </p:style>
        </p:sp>
        <p:sp>
          <p:nvSpPr>
            <p:cNvPr id="6862" name="CustomShape 413"/>
            <p:cNvSpPr/>
            <p:nvPr/>
          </p:nvSpPr>
          <p:spPr>
            <a:xfrm>
              <a:off x="7372080" y="3884400"/>
              <a:ext cx="216000" cy="137160"/>
            </a:xfrm>
            <a:custGeom>
              <a:avLst/>
              <a:gdLst/>
              <a:ahLst/>
              <a:rect l="l" t="t" r="r" b="b"/>
              <a:pathLst>
                <a:path w="8192" h="5199">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style>
            <a:lnRef idx="0"/>
            <a:fillRef idx="0"/>
            <a:effectRef idx="0"/>
            <a:fontRef idx="minor"/>
          </p:style>
        </p:sp>
        <p:sp>
          <p:nvSpPr>
            <p:cNvPr id="6863" name="CustomShape 414"/>
            <p:cNvSpPr/>
            <p:nvPr/>
          </p:nvSpPr>
          <p:spPr>
            <a:xfrm>
              <a:off x="7509600" y="3888720"/>
              <a:ext cx="77760" cy="94680"/>
            </a:xfrm>
            <a:custGeom>
              <a:avLst/>
              <a:gdLst/>
              <a:ahLst/>
              <a:rect l="l" t="t" r="r" b="b"/>
              <a:pathLst>
                <a:path w="2963" h="359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style>
            <a:lnRef idx="0"/>
            <a:fillRef idx="0"/>
            <a:effectRef idx="0"/>
            <a:fontRef idx="minor"/>
          </p:style>
        </p:sp>
        <p:sp>
          <p:nvSpPr>
            <p:cNvPr id="6864" name="CustomShape 415"/>
            <p:cNvSpPr/>
            <p:nvPr/>
          </p:nvSpPr>
          <p:spPr>
            <a:xfrm>
              <a:off x="7372080" y="3888720"/>
              <a:ext cx="77760" cy="94680"/>
            </a:xfrm>
            <a:custGeom>
              <a:avLst/>
              <a:gdLst/>
              <a:ahLst/>
              <a:rect l="l" t="t" r="r" b="b"/>
              <a:pathLst>
                <a:path w="2962" h="3593">
                  <a:moveTo>
                    <a:pt x="2962" y="1"/>
                  </a:moveTo>
                  <a:cubicBezTo>
                    <a:pt x="1324" y="473"/>
                    <a:pt x="158" y="1891"/>
                    <a:pt x="1" y="3592"/>
                  </a:cubicBezTo>
                  <a:lnTo>
                    <a:pt x="2962" y="3592"/>
                  </a:lnTo>
                  <a:lnTo>
                    <a:pt x="2962" y="1"/>
                  </a:lnTo>
                  <a:close/>
                </a:path>
              </a:pathLst>
            </a:custGeom>
            <a:solidFill>
              <a:srgbClr val="5f7d95"/>
            </a:solidFill>
            <a:ln>
              <a:noFill/>
            </a:ln>
          </p:spPr>
          <p:style>
            <a:lnRef idx="0"/>
            <a:fillRef idx="0"/>
            <a:effectRef idx="0"/>
            <a:fontRef idx="minor"/>
          </p:style>
        </p:sp>
        <p:sp>
          <p:nvSpPr>
            <p:cNvPr id="6865" name="CustomShape 416"/>
            <p:cNvSpPr/>
            <p:nvPr/>
          </p:nvSpPr>
          <p:spPr>
            <a:xfrm>
              <a:off x="7372080" y="4103280"/>
              <a:ext cx="216000" cy="117360"/>
            </a:xfrm>
            <a:custGeom>
              <a:avLst/>
              <a:gdLst/>
              <a:ahLst/>
              <a:rect l="l" t="t" r="r" b="b"/>
              <a:pathLst>
                <a:path w="8192" h="4451">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style>
            <a:lnRef idx="0"/>
            <a:fillRef idx="0"/>
            <a:effectRef idx="0"/>
            <a:fontRef idx="minor"/>
          </p:style>
        </p:sp>
        <p:sp>
          <p:nvSpPr>
            <p:cNvPr id="6866" name="CustomShape 417"/>
            <p:cNvSpPr/>
            <p:nvPr/>
          </p:nvSpPr>
          <p:spPr>
            <a:xfrm>
              <a:off x="7372080" y="4042440"/>
              <a:ext cx="216000" cy="58680"/>
            </a:xfrm>
            <a:custGeom>
              <a:avLst/>
              <a:gdLst/>
              <a:ahLst/>
              <a:rect l="l" t="t" r="r" b="b"/>
              <a:pathLst>
                <a:path w="8192" h="2237">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style>
            <a:lnRef idx="0"/>
            <a:fillRef idx="0"/>
            <a:effectRef idx="0"/>
            <a:fontRef idx="minor"/>
          </p:style>
        </p:sp>
        <p:sp>
          <p:nvSpPr>
            <p:cNvPr id="6867" name="CustomShape 418"/>
            <p:cNvSpPr/>
            <p:nvPr/>
          </p:nvSpPr>
          <p:spPr>
            <a:xfrm>
              <a:off x="7588440" y="3884040"/>
              <a:ext cx="58680" cy="111600"/>
            </a:xfrm>
            <a:custGeom>
              <a:avLst/>
              <a:gdLst/>
              <a:ahLst/>
              <a:rect l="l" t="t" r="r" b="b"/>
              <a:pathLst>
                <a:path w="2238" h="4233">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style>
            <a:lnRef idx="0"/>
            <a:fillRef idx="0"/>
            <a:effectRef idx="0"/>
            <a:fontRef idx="minor"/>
          </p:style>
        </p:sp>
        <p:sp>
          <p:nvSpPr>
            <p:cNvPr id="6868" name="CustomShape 419"/>
            <p:cNvSpPr/>
            <p:nvPr/>
          </p:nvSpPr>
          <p:spPr>
            <a:xfrm>
              <a:off x="7331400" y="4049280"/>
              <a:ext cx="19800" cy="66960"/>
            </a:xfrm>
            <a:custGeom>
              <a:avLst/>
              <a:gdLst/>
              <a:ahLst/>
              <a:rect l="l" t="t" r="r" b="b"/>
              <a:pathLst>
                <a:path w="757" h="2552">
                  <a:moveTo>
                    <a:pt x="757" y="0"/>
                  </a:moveTo>
                  <a:cubicBezTo>
                    <a:pt x="316" y="221"/>
                    <a:pt x="1" y="693"/>
                    <a:pt x="1" y="1260"/>
                  </a:cubicBezTo>
                  <a:cubicBezTo>
                    <a:pt x="1" y="1796"/>
                    <a:pt x="316" y="2268"/>
                    <a:pt x="757" y="2552"/>
                  </a:cubicBezTo>
                  <a:lnTo>
                    <a:pt x="757" y="0"/>
                  </a:lnTo>
                  <a:close/>
                </a:path>
              </a:pathLst>
            </a:custGeom>
            <a:solidFill>
              <a:srgbClr val="5f7d95"/>
            </a:solidFill>
            <a:ln>
              <a:noFill/>
            </a:ln>
          </p:spPr>
          <p:style>
            <a:lnRef idx="0"/>
            <a:fillRef idx="0"/>
            <a:effectRef idx="0"/>
            <a:fontRef idx="minor"/>
          </p:style>
        </p:sp>
        <p:sp>
          <p:nvSpPr>
            <p:cNvPr id="6869" name="CustomShape 420"/>
            <p:cNvSpPr/>
            <p:nvPr/>
          </p:nvSpPr>
          <p:spPr>
            <a:xfrm>
              <a:off x="7606800" y="4049280"/>
              <a:ext cx="19800" cy="66960"/>
            </a:xfrm>
            <a:custGeom>
              <a:avLst/>
              <a:gdLst/>
              <a:ahLst/>
              <a:rect l="l" t="t" r="r" b="b"/>
              <a:pathLst>
                <a:path w="757" h="2552">
                  <a:moveTo>
                    <a:pt x="1" y="0"/>
                  </a:moveTo>
                  <a:lnTo>
                    <a:pt x="1" y="2552"/>
                  </a:lnTo>
                  <a:cubicBezTo>
                    <a:pt x="442" y="2268"/>
                    <a:pt x="757" y="1796"/>
                    <a:pt x="757" y="1260"/>
                  </a:cubicBezTo>
                  <a:cubicBezTo>
                    <a:pt x="757" y="693"/>
                    <a:pt x="442" y="221"/>
                    <a:pt x="1" y="0"/>
                  </a:cubicBezTo>
                  <a:close/>
                </a:path>
              </a:pathLst>
            </a:custGeom>
            <a:solidFill>
              <a:srgbClr val="5f7d95"/>
            </a:solidFill>
            <a:ln>
              <a:noFill/>
            </a:ln>
          </p:spPr>
          <p:style>
            <a:lnRef idx="0"/>
            <a:fillRef idx="0"/>
            <a:effectRef idx="0"/>
            <a:fontRef idx="minor"/>
          </p:style>
        </p:sp>
      </p:grpSp>
      <p:grpSp>
        <p:nvGrpSpPr>
          <p:cNvPr id="6870" name="Group 421"/>
          <p:cNvGrpSpPr/>
          <p:nvPr/>
        </p:nvGrpSpPr>
        <p:grpSpPr>
          <a:xfrm>
            <a:off x="2346120" y="3055320"/>
            <a:ext cx="295560" cy="336960"/>
            <a:chOff x="2346120" y="3055320"/>
            <a:chExt cx="295560" cy="336960"/>
          </a:xfrm>
        </p:grpSpPr>
        <p:sp>
          <p:nvSpPr>
            <p:cNvPr id="6871" name="CustomShape 422"/>
            <p:cNvSpPr/>
            <p:nvPr/>
          </p:nvSpPr>
          <p:spPr>
            <a:xfrm>
              <a:off x="2346120" y="3200040"/>
              <a:ext cx="19800" cy="66960"/>
            </a:xfrm>
            <a:custGeom>
              <a:avLst/>
              <a:gdLst/>
              <a:ahLst/>
              <a:rect l="l" t="t" r="r" b="b"/>
              <a:pathLst>
                <a:path w="757" h="2553">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style>
            <a:lnRef idx="0"/>
            <a:fillRef idx="0"/>
            <a:effectRef idx="0"/>
            <a:fontRef idx="minor"/>
          </p:style>
        </p:sp>
        <p:sp>
          <p:nvSpPr>
            <p:cNvPr id="6872" name="CustomShape 423"/>
            <p:cNvSpPr/>
            <p:nvPr/>
          </p:nvSpPr>
          <p:spPr>
            <a:xfrm>
              <a:off x="2366280" y="3055320"/>
              <a:ext cx="235080" cy="98640"/>
            </a:xfrm>
            <a:custGeom>
              <a:avLst/>
              <a:gdLst/>
              <a:ahLst/>
              <a:rect l="l" t="t" r="r" b="b"/>
              <a:pathLst>
                <a:path w="8917" h="375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style>
            <a:lnRef idx="0"/>
            <a:fillRef idx="0"/>
            <a:effectRef idx="0"/>
            <a:fontRef idx="minor"/>
          </p:style>
        </p:sp>
        <p:sp>
          <p:nvSpPr>
            <p:cNvPr id="6873" name="CustomShape 424"/>
            <p:cNvSpPr/>
            <p:nvPr/>
          </p:nvSpPr>
          <p:spPr>
            <a:xfrm>
              <a:off x="2405520" y="3213360"/>
              <a:ext cx="57960" cy="57960"/>
            </a:xfrm>
            <a:custGeom>
              <a:avLst/>
              <a:gdLst/>
              <a:ahLst/>
              <a:rect l="l" t="t" r="r" b="b"/>
              <a:pathLst>
                <a:path w="2206" h="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style>
            <a:lnRef idx="0"/>
            <a:fillRef idx="0"/>
            <a:effectRef idx="0"/>
            <a:fontRef idx="minor"/>
          </p:style>
        </p:sp>
        <p:sp>
          <p:nvSpPr>
            <p:cNvPr id="6874" name="CustomShape 425"/>
            <p:cNvSpPr/>
            <p:nvPr/>
          </p:nvSpPr>
          <p:spPr>
            <a:xfrm>
              <a:off x="2524320" y="3214440"/>
              <a:ext cx="57960" cy="57960"/>
            </a:xfrm>
            <a:custGeom>
              <a:avLst/>
              <a:gdLst/>
              <a:ahLst/>
              <a:rect l="l" t="t" r="r" b="b"/>
              <a:pathLst>
                <a:path w="2206" h="2207">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style>
            <a:lnRef idx="0"/>
            <a:fillRef idx="0"/>
            <a:effectRef idx="0"/>
            <a:fontRef idx="minor"/>
          </p:style>
        </p:sp>
        <p:sp>
          <p:nvSpPr>
            <p:cNvPr id="6875" name="CustomShape 426"/>
            <p:cNvSpPr/>
            <p:nvPr/>
          </p:nvSpPr>
          <p:spPr>
            <a:xfrm>
              <a:off x="2387160" y="3243600"/>
              <a:ext cx="216000" cy="148680"/>
            </a:xfrm>
            <a:custGeom>
              <a:avLst/>
              <a:gdLst/>
              <a:ahLst/>
              <a:rect l="l" t="t" r="r" b="b"/>
              <a:pathLst>
                <a:path w="8192" h="564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style>
            <a:lnRef idx="0"/>
            <a:fillRef idx="0"/>
            <a:effectRef idx="0"/>
            <a:fontRef idx="minor"/>
          </p:style>
        </p:sp>
        <p:sp>
          <p:nvSpPr>
            <p:cNvPr id="6876" name="CustomShape 427"/>
            <p:cNvSpPr/>
            <p:nvPr/>
          </p:nvSpPr>
          <p:spPr>
            <a:xfrm>
              <a:off x="2385360" y="3151080"/>
              <a:ext cx="215280" cy="92160"/>
            </a:xfrm>
            <a:custGeom>
              <a:avLst/>
              <a:gdLst/>
              <a:ahLst/>
              <a:rect l="l" t="t" r="r" b="b"/>
              <a:pathLst>
                <a:path w="8160" h="3498">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style>
            <a:lnRef idx="0"/>
            <a:fillRef idx="0"/>
            <a:effectRef idx="0"/>
            <a:fontRef idx="minor"/>
          </p:style>
        </p:sp>
        <p:sp>
          <p:nvSpPr>
            <p:cNvPr id="6877" name="CustomShape 428"/>
            <p:cNvSpPr/>
            <p:nvPr/>
          </p:nvSpPr>
          <p:spPr>
            <a:xfrm>
              <a:off x="2621880" y="3200040"/>
              <a:ext cx="19800" cy="66960"/>
            </a:xfrm>
            <a:custGeom>
              <a:avLst/>
              <a:gdLst/>
              <a:ahLst/>
              <a:rect l="l" t="t" r="r" b="b"/>
              <a:pathLst>
                <a:path w="757" h="2553">
                  <a:moveTo>
                    <a:pt x="1" y="0"/>
                  </a:moveTo>
                  <a:lnTo>
                    <a:pt x="1" y="2552"/>
                  </a:lnTo>
                  <a:cubicBezTo>
                    <a:pt x="442" y="2269"/>
                    <a:pt x="757" y="1796"/>
                    <a:pt x="757" y="1260"/>
                  </a:cubicBezTo>
                  <a:cubicBezTo>
                    <a:pt x="757" y="693"/>
                    <a:pt x="473" y="221"/>
                    <a:pt x="1" y="0"/>
                  </a:cubicBezTo>
                  <a:close/>
                </a:path>
              </a:pathLst>
            </a:custGeom>
            <a:solidFill>
              <a:srgbClr val="5f7d95"/>
            </a:solidFill>
            <a:ln>
              <a:noFill/>
            </a:ln>
          </p:spPr>
          <p:style>
            <a:lnRef idx="0"/>
            <a:fillRef idx="0"/>
            <a:effectRef idx="0"/>
            <a:fontRef idx="minor"/>
          </p:style>
        </p:sp>
      </p:grpSp>
      <p:grpSp>
        <p:nvGrpSpPr>
          <p:cNvPr id="6878" name="Group 429"/>
          <p:cNvGrpSpPr/>
          <p:nvPr/>
        </p:nvGrpSpPr>
        <p:grpSpPr>
          <a:xfrm>
            <a:off x="2345400" y="3468960"/>
            <a:ext cx="297000" cy="335880"/>
            <a:chOff x="2345400" y="3468960"/>
            <a:chExt cx="297000" cy="335880"/>
          </a:xfrm>
        </p:grpSpPr>
        <p:sp>
          <p:nvSpPr>
            <p:cNvPr id="6879" name="CustomShape 430"/>
            <p:cNvSpPr/>
            <p:nvPr/>
          </p:nvSpPr>
          <p:spPr>
            <a:xfrm>
              <a:off x="2345400" y="3513960"/>
              <a:ext cx="297000" cy="290880"/>
            </a:xfrm>
            <a:custGeom>
              <a:avLst/>
              <a:gdLst/>
              <a:ahLst/>
              <a:rect l="l" t="t" r="r" b="b"/>
              <a:pathLst>
                <a:path w="11248" h="1102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style>
            <a:lnRef idx="0"/>
            <a:fillRef idx="0"/>
            <a:effectRef idx="0"/>
            <a:fontRef idx="minor"/>
          </p:style>
        </p:sp>
        <p:sp>
          <p:nvSpPr>
            <p:cNvPr id="6880" name="CustomShape 431"/>
            <p:cNvSpPr/>
            <p:nvPr/>
          </p:nvSpPr>
          <p:spPr>
            <a:xfrm>
              <a:off x="2405520" y="3609000"/>
              <a:ext cx="177120" cy="162000"/>
            </a:xfrm>
            <a:custGeom>
              <a:avLst/>
              <a:gdLst/>
              <a:ahLst/>
              <a:rect l="l" t="t" r="r" b="b"/>
              <a:pathLst>
                <a:path w="6712" h="6144">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style>
            <a:lnRef idx="0"/>
            <a:fillRef idx="0"/>
            <a:effectRef idx="0"/>
            <a:fontRef idx="minor"/>
          </p:style>
        </p:sp>
        <p:sp>
          <p:nvSpPr>
            <p:cNvPr id="6881" name="CustomShape 432"/>
            <p:cNvSpPr/>
            <p:nvPr/>
          </p:nvSpPr>
          <p:spPr>
            <a:xfrm>
              <a:off x="2463480" y="3726360"/>
              <a:ext cx="57960" cy="58680"/>
            </a:xfrm>
            <a:custGeom>
              <a:avLst/>
              <a:gdLst/>
              <a:ahLst/>
              <a:rect l="l" t="t" r="r" b="b"/>
              <a:pathLst>
                <a:path w="2206" h="2238">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style>
            <a:lnRef idx="0"/>
            <a:fillRef idx="0"/>
            <a:effectRef idx="0"/>
            <a:fontRef idx="minor"/>
          </p:style>
        </p:sp>
        <p:sp>
          <p:nvSpPr>
            <p:cNvPr id="6882" name="CustomShape 433"/>
            <p:cNvSpPr/>
            <p:nvPr/>
          </p:nvSpPr>
          <p:spPr>
            <a:xfrm>
              <a:off x="2404440" y="3468960"/>
              <a:ext cx="177120" cy="78840"/>
            </a:xfrm>
            <a:custGeom>
              <a:avLst/>
              <a:gdLst/>
              <a:ahLst/>
              <a:rect l="l" t="t" r="r" b="b"/>
              <a:pathLst>
                <a:path w="6711" h="2994">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style>
            <a:lnRef idx="0"/>
            <a:fillRef idx="0"/>
            <a:effectRef idx="0"/>
            <a:fontRef idx="minor"/>
          </p:style>
        </p:sp>
      </p:grpSp>
      <p:grpSp>
        <p:nvGrpSpPr>
          <p:cNvPr id="6883" name="Group 434"/>
          <p:cNvGrpSpPr/>
          <p:nvPr/>
        </p:nvGrpSpPr>
        <p:grpSpPr>
          <a:xfrm>
            <a:off x="2366280" y="3883680"/>
            <a:ext cx="255240" cy="335880"/>
            <a:chOff x="2366280" y="3883680"/>
            <a:chExt cx="255240" cy="335880"/>
          </a:xfrm>
        </p:grpSpPr>
        <p:sp>
          <p:nvSpPr>
            <p:cNvPr id="6884" name="CustomShape 435"/>
            <p:cNvSpPr/>
            <p:nvPr/>
          </p:nvSpPr>
          <p:spPr>
            <a:xfrm>
              <a:off x="2484360" y="3982680"/>
              <a:ext cx="18720" cy="38880"/>
            </a:xfrm>
            <a:custGeom>
              <a:avLst/>
              <a:gdLst/>
              <a:ahLst/>
              <a:rect l="l" t="t" r="r" b="b"/>
              <a:pathLst>
                <a:path w="725" h="1482">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style>
            <a:lnRef idx="0"/>
            <a:fillRef idx="0"/>
            <a:effectRef idx="0"/>
            <a:fontRef idx="minor"/>
          </p:style>
        </p:sp>
        <p:sp>
          <p:nvSpPr>
            <p:cNvPr id="6885" name="CustomShape 436"/>
            <p:cNvSpPr/>
            <p:nvPr/>
          </p:nvSpPr>
          <p:spPr>
            <a:xfrm>
              <a:off x="2502000" y="3892680"/>
              <a:ext cx="119520" cy="143640"/>
            </a:xfrm>
            <a:custGeom>
              <a:avLst/>
              <a:gdLst/>
              <a:ahLst/>
              <a:rect l="l" t="t" r="r" b="b"/>
              <a:pathLst>
                <a:path w="4538" h="545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style>
            <a:lnRef idx="0"/>
            <a:fillRef idx="0"/>
            <a:effectRef idx="0"/>
            <a:fontRef idx="minor"/>
          </p:style>
        </p:sp>
        <p:sp>
          <p:nvSpPr>
            <p:cNvPr id="6886" name="CustomShape 437"/>
            <p:cNvSpPr/>
            <p:nvPr/>
          </p:nvSpPr>
          <p:spPr>
            <a:xfrm>
              <a:off x="2520360" y="4001760"/>
              <a:ext cx="33120" cy="20520"/>
            </a:xfrm>
            <a:custGeom>
              <a:avLst/>
              <a:gdLst/>
              <a:ahLst/>
              <a:rect l="l" t="t" r="r" b="b"/>
              <a:pathLst>
                <a:path w="1261" h="788">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style>
            <a:lnRef idx="0"/>
            <a:fillRef idx="0"/>
            <a:effectRef idx="0"/>
            <a:fontRef idx="minor"/>
          </p:style>
        </p:sp>
        <p:sp>
          <p:nvSpPr>
            <p:cNvPr id="6887" name="CustomShape 438"/>
            <p:cNvSpPr/>
            <p:nvPr/>
          </p:nvSpPr>
          <p:spPr>
            <a:xfrm>
              <a:off x="2428560" y="3992760"/>
              <a:ext cx="38880" cy="28800"/>
            </a:xfrm>
            <a:custGeom>
              <a:avLst/>
              <a:gdLst/>
              <a:ahLst/>
              <a:rect l="l" t="t" r="r" b="b"/>
              <a:pathLst>
                <a:path w="1482" h="1104">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style>
            <a:lnRef idx="0"/>
            <a:fillRef idx="0"/>
            <a:effectRef idx="0"/>
            <a:fontRef idx="minor"/>
          </p:style>
        </p:sp>
        <p:sp>
          <p:nvSpPr>
            <p:cNvPr id="6888" name="CustomShape 439"/>
            <p:cNvSpPr/>
            <p:nvPr/>
          </p:nvSpPr>
          <p:spPr>
            <a:xfrm>
              <a:off x="2366280" y="3883680"/>
              <a:ext cx="200160" cy="151560"/>
            </a:xfrm>
            <a:custGeom>
              <a:avLst/>
              <a:gdLst/>
              <a:ahLst/>
              <a:rect l="l" t="t" r="r" b="b"/>
              <a:pathLst>
                <a:path w="7594" h="575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style>
            <a:lnRef idx="0"/>
            <a:fillRef idx="0"/>
            <a:effectRef idx="0"/>
            <a:fontRef idx="minor"/>
          </p:style>
        </p:sp>
        <p:sp>
          <p:nvSpPr>
            <p:cNvPr id="6889" name="CustomShape 440"/>
            <p:cNvSpPr/>
            <p:nvPr/>
          </p:nvSpPr>
          <p:spPr>
            <a:xfrm>
              <a:off x="2464560" y="4131720"/>
              <a:ext cx="57960" cy="87840"/>
            </a:xfrm>
            <a:custGeom>
              <a:avLst/>
              <a:gdLst/>
              <a:ahLst/>
              <a:rect l="l" t="t" r="r" b="b"/>
              <a:pathLst>
                <a:path w="2206" h="3333">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style>
            <a:lnRef idx="0"/>
            <a:fillRef idx="0"/>
            <a:effectRef idx="0"/>
            <a:fontRef idx="minor"/>
          </p:style>
        </p:sp>
        <p:sp>
          <p:nvSpPr>
            <p:cNvPr id="6890" name="CustomShape 441"/>
            <p:cNvSpPr/>
            <p:nvPr/>
          </p:nvSpPr>
          <p:spPr>
            <a:xfrm>
              <a:off x="2385360" y="4041720"/>
              <a:ext cx="216000" cy="166320"/>
            </a:xfrm>
            <a:custGeom>
              <a:avLst/>
              <a:gdLst/>
              <a:ahLst/>
              <a:rect l="l" t="t" r="r" b="b"/>
              <a:pathLst>
                <a:path w="8192" h="630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style>
            <a:lnRef idx="0"/>
            <a:fillRef idx="0"/>
            <a:effectRef idx="0"/>
            <a:fontRef idx="minor"/>
          </p:style>
        </p:sp>
      </p:grpSp>
      <p:grpSp>
        <p:nvGrpSpPr>
          <p:cNvPr id="6891" name="Group 442"/>
          <p:cNvGrpSpPr/>
          <p:nvPr/>
        </p:nvGrpSpPr>
        <p:grpSpPr>
          <a:xfrm>
            <a:off x="4417560" y="3055320"/>
            <a:ext cx="295560" cy="336960"/>
            <a:chOff x="4417560" y="3055320"/>
            <a:chExt cx="295560" cy="336960"/>
          </a:xfrm>
        </p:grpSpPr>
        <p:sp>
          <p:nvSpPr>
            <p:cNvPr id="6892" name="CustomShape 443"/>
            <p:cNvSpPr/>
            <p:nvPr/>
          </p:nvSpPr>
          <p:spPr>
            <a:xfrm>
              <a:off x="4693320" y="3219120"/>
              <a:ext cx="19800" cy="63720"/>
            </a:xfrm>
            <a:custGeom>
              <a:avLst/>
              <a:gdLst/>
              <a:ahLst/>
              <a:rect l="l" t="t" r="r" b="b"/>
              <a:pathLst>
                <a:path w="757" h="242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style>
            <a:lnRef idx="0"/>
            <a:fillRef idx="0"/>
            <a:effectRef idx="0"/>
            <a:fontRef idx="minor"/>
          </p:style>
        </p:sp>
        <p:sp>
          <p:nvSpPr>
            <p:cNvPr id="6893" name="CustomShape 444"/>
            <p:cNvSpPr/>
            <p:nvPr/>
          </p:nvSpPr>
          <p:spPr>
            <a:xfrm>
              <a:off x="4417560" y="3055320"/>
              <a:ext cx="102960" cy="132840"/>
            </a:xfrm>
            <a:custGeom>
              <a:avLst/>
              <a:gdLst/>
              <a:ahLst/>
              <a:rect l="l" t="t" r="r" b="b"/>
              <a:pathLst>
                <a:path w="3907" h="5042">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style>
            <a:lnRef idx="0"/>
            <a:fillRef idx="0"/>
            <a:effectRef idx="0"/>
            <a:fontRef idx="minor"/>
          </p:style>
        </p:sp>
        <p:sp>
          <p:nvSpPr>
            <p:cNvPr id="6894" name="CustomShape 445"/>
            <p:cNvSpPr/>
            <p:nvPr/>
          </p:nvSpPr>
          <p:spPr>
            <a:xfrm>
              <a:off x="4595760" y="3214440"/>
              <a:ext cx="57960" cy="57960"/>
            </a:xfrm>
            <a:custGeom>
              <a:avLst/>
              <a:gdLst/>
              <a:ahLst/>
              <a:rect l="l" t="t" r="r" b="b"/>
              <a:pathLst>
                <a:path w="2206" h="2207">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style>
            <a:lnRef idx="0"/>
            <a:fillRef idx="0"/>
            <a:effectRef idx="0"/>
            <a:fontRef idx="minor"/>
          </p:style>
        </p:sp>
        <p:sp>
          <p:nvSpPr>
            <p:cNvPr id="6895" name="CustomShape 446"/>
            <p:cNvSpPr/>
            <p:nvPr/>
          </p:nvSpPr>
          <p:spPr>
            <a:xfrm>
              <a:off x="4476600" y="3214440"/>
              <a:ext cx="57960" cy="57960"/>
            </a:xfrm>
            <a:custGeom>
              <a:avLst/>
              <a:gdLst/>
              <a:ahLst/>
              <a:rect l="l" t="t" r="r" b="b"/>
              <a:pathLst>
                <a:path w="2206" h="2207">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style>
            <a:lnRef idx="0"/>
            <a:fillRef idx="0"/>
            <a:effectRef idx="0"/>
            <a:fontRef idx="minor"/>
          </p:style>
        </p:sp>
        <p:sp>
          <p:nvSpPr>
            <p:cNvPr id="6896" name="CustomShape 447"/>
            <p:cNvSpPr/>
            <p:nvPr/>
          </p:nvSpPr>
          <p:spPr>
            <a:xfrm>
              <a:off x="4441680" y="3076200"/>
              <a:ext cx="246960" cy="316080"/>
            </a:xfrm>
            <a:custGeom>
              <a:avLst/>
              <a:gdLst/>
              <a:ahLst/>
              <a:rect l="l" t="t" r="r" b="b"/>
              <a:pathLst>
                <a:path w="9357" h="11973">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style>
            <a:lnRef idx="0"/>
            <a:fillRef idx="0"/>
            <a:effectRef idx="0"/>
            <a:fontRef idx="minor"/>
          </p:style>
        </p:sp>
        <p:sp>
          <p:nvSpPr>
            <p:cNvPr id="6897" name="CustomShape 448"/>
            <p:cNvSpPr/>
            <p:nvPr/>
          </p:nvSpPr>
          <p:spPr>
            <a:xfrm>
              <a:off x="4609080" y="3055320"/>
              <a:ext cx="101160" cy="130320"/>
            </a:xfrm>
            <a:custGeom>
              <a:avLst/>
              <a:gdLst/>
              <a:ahLst/>
              <a:rect l="l" t="t" r="r" b="b"/>
              <a:pathLst>
                <a:path w="3844" h="4947">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style>
            <a:lnRef idx="0"/>
            <a:fillRef idx="0"/>
            <a:effectRef idx="0"/>
            <a:fontRef idx="minor"/>
          </p:style>
        </p:sp>
        <p:sp>
          <p:nvSpPr>
            <p:cNvPr id="6898" name="CustomShape 449"/>
            <p:cNvSpPr/>
            <p:nvPr/>
          </p:nvSpPr>
          <p:spPr>
            <a:xfrm>
              <a:off x="4417560" y="3218400"/>
              <a:ext cx="19800" cy="63720"/>
            </a:xfrm>
            <a:custGeom>
              <a:avLst/>
              <a:gdLst/>
              <a:ahLst/>
              <a:rect l="l" t="t" r="r" b="b"/>
              <a:pathLst>
                <a:path w="757" h="242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style>
            <a:lnRef idx="0"/>
            <a:fillRef idx="0"/>
            <a:effectRef idx="0"/>
            <a:fontRef idx="minor"/>
          </p:style>
        </p:sp>
      </p:grpSp>
      <p:grpSp>
        <p:nvGrpSpPr>
          <p:cNvPr id="6899" name="Group 450"/>
          <p:cNvGrpSpPr/>
          <p:nvPr/>
        </p:nvGrpSpPr>
        <p:grpSpPr>
          <a:xfrm>
            <a:off x="4396680" y="3475800"/>
            <a:ext cx="336960" cy="321480"/>
            <a:chOff x="4396680" y="3475800"/>
            <a:chExt cx="336960" cy="321480"/>
          </a:xfrm>
        </p:grpSpPr>
        <p:sp>
          <p:nvSpPr>
            <p:cNvPr id="6900" name="CustomShape 451"/>
            <p:cNvSpPr/>
            <p:nvPr/>
          </p:nvSpPr>
          <p:spPr>
            <a:xfrm>
              <a:off x="4396680" y="3487320"/>
              <a:ext cx="78840" cy="309960"/>
            </a:xfrm>
            <a:custGeom>
              <a:avLst/>
              <a:gdLst/>
              <a:ahLst/>
              <a:rect l="l" t="t" r="r" b="b"/>
              <a:pathLst>
                <a:path w="2994" h="11751">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style>
            <a:lnRef idx="0"/>
            <a:fillRef idx="0"/>
            <a:effectRef idx="0"/>
            <a:fontRef idx="minor"/>
          </p:style>
        </p:sp>
        <p:sp>
          <p:nvSpPr>
            <p:cNvPr id="6901" name="CustomShape 452"/>
            <p:cNvSpPr/>
            <p:nvPr/>
          </p:nvSpPr>
          <p:spPr>
            <a:xfrm>
              <a:off x="4555800" y="3502440"/>
              <a:ext cx="18720" cy="64440"/>
            </a:xfrm>
            <a:custGeom>
              <a:avLst/>
              <a:gdLst/>
              <a:ahLst/>
              <a:rect l="l" t="t" r="r" b="b"/>
              <a:pathLst>
                <a:path w="725" h="2458">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style>
            <a:lnRef idx="0"/>
            <a:fillRef idx="0"/>
            <a:effectRef idx="0"/>
            <a:fontRef idx="minor"/>
          </p:style>
        </p:sp>
        <p:sp>
          <p:nvSpPr>
            <p:cNvPr id="6902" name="CustomShape 453"/>
            <p:cNvSpPr/>
            <p:nvPr/>
          </p:nvSpPr>
          <p:spPr>
            <a:xfrm>
              <a:off x="4476600" y="3534840"/>
              <a:ext cx="69480" cy="39600"/>
            </a:xfrm>
            <a:custGeom>
              <a:avLst/>
              <a:gdLst/>
              <a:ahLst/>
              <a:rect l="l" t="t" r="r" b="b"/>
              <a:pathLst>
                <a:path w="2647" h="1513">
                  <a:moveTo>
                    <a:pt x="0" y="0"/>
                  </a:moveTo>
                  <a:lnTo>
                    <a:pt x="599" y="1512"/>
                  </a:lnTo>
                  <a:lnTo>
                    <a:pt x="2647" y="1512"/>
                  </a:lnTo>
                  <a:cubicBezTo>
                    <a:pt x="2458" y="1103"/>
                    <a:pt x="2206" y="599"/>
                    <a:pt x="2206" y="0"/>
                  </a:cubicBezTo>
                  <a:close/>
                </a:path>
              </a:pathLst>
            </a:custGeom>
            <a:solidFill>
              <a:srgbClr val="5f7d95"/>
            </a:solidFill>
            <a:ln>
              <a:noFill/>
            </a:ln>
          </p:spPr>
          <p:style>
            <a:lnRef idx="0"/>
            <a:fillRef idx="0"/>
            <a:effectRef idx="0"/>
            <a:fontRef idx="minor"/>
          </p:style>
        </p:sp>
        <p:sp>
          <p:nvSpPr>
            <p:cNvPr id="6903" name="CustomShape 454"/>
            <p:cNvSpPr/>
            <p:nvPr/>
          </p:nvSpPr>
          <p:spPr>
            <a:xfrm>
              <a:off x="4654800" y="3488040"/>
              <a:ext cx="78840" cy="309240"/>
            </a:xfrm>
            <a:custGeom>
              <a:avLst/>
              <a:gdLst/>
              <a:ahLst/>
              <a:rect l="l" t="t" r="r" b="b"/>
              <a:pathLst>
                <a:path w="2994" h="1172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style>
            <a:lnRef idx="0"/>
            <a:fillRef idx="0"/>
            <a:effectRef idx="0"/>
            <a:fontRef idx="minor"/>
          </p:style>
        </p:sp>
        <p:sp>
          <p:nvSpPr>
            <p:cNvPr id="6904" name="CustomShape 455"/>
            <p:cNvSpPr/>
            <p:nvPr/>
          </p:nvSpPr>
          <p:spPr>
            <a:xfrm>
              <a:off x="4583160" y="3534840"/>
              <a:ext cx="70560" cy="39600"/>
            </a:xfrm>
            <a:custGeom>
              <a:avLst/>
              <a:gdLst/>
              <a:ahLst/>
              <a:rect l="l" t="t" r="r" b="b"/>
              <a:pathLst>
                <a:path w="2679" h="1513">
                  <a:moveTo>
                    <a:pt x="411" y="0"/>
                  </a:moveTo>
                  <a:cubicBezTo>
                    <a:pt x="411" y="599"/>
                    <a:pt x="221" y="1103"/>
                    <a:pt x="1" y="1512"/>
                  </a:cubicBezTo>
                  <a:lnTo>
                    <a:pt x="2080" y="1512"/>
                  </a:lnTo>
                  <a:lnTo>
                    <a:pt x="2679" y="0"/>
                  </a:lnTo>
                  <a:close/>
                </a:path>
              </a:pathLst>
            </a:custGeom>
            <a:solidFill>
              <a:srgbClr val="5f7d95"/>
            </a:solidFill>
            <a:ln>
              <a:noFill/>
            </a:ln>
          </p:spPr>
          <p:style>
            <a:lnRef idx="0"/>
            <a:fillRef idx="0"/>
            <a:effectRef idx="0"/>
            <a:fontRef idx="minor"/>
          </p:style>
        </p:sp>
        <p:sp>
          <p:nvSpPr>
            <p:cNvPr id="6905" name="CustomShape 456"/>
            <p:cNvSpPr/>
            <p:nvPr/>
          </p:nvSpPr>
          <p:spPr>
            <a:xfrm>
              <a:off x="4452480" y="3475800"/>
              <a:ext cx="224280" cy="38880"/>
            </a:xfrm>
            <a:custGeom>
              <a:avLst/>
              <a:gdLst/>
              <a:ahLst/>
              <a:rect l="l" t="t" r="r" b="b"/>
              <a:pathLst>
                <a:path w="8507" h="1481">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style>
            <a:lnRef idx="0"/>
            <a:fillRef idx="0"/>
            <a:effectRef idx="0"/>
            <a:fontRef idx="minor"/>
          </p:style>
        </p:sp>
        <p:sp>
          <p:nvSpPr>
            <p:cNvPr id="6906" name="CustomShape 457"/>
            <p:cNvSpPr/>
            <p:nvPr/>
          </p:nvSpPr>
          <p:spPr>
            <a:xfrm>
              <a:off x="4475880" y="3593880"/>
              <a:ext cx="178560" cy="196920"/>
            </a:xfrm>
            <a:custGeom>
              <a:avLst/>
              <a:gdLst/>
              <a:ahLst/>
              <a:rect l="l" t="t" r="r" b="b"/>
              <a:pathLst>
                <a:path w="6775" h="7468">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style>
            <a:lnRef idx="0"/>
            <a:fillRef idx="0"/>
            <a:effectRef idx="0"/>
            <a:fontRef idx="minor"/>
          </p:style>
        </p:sp>
      </p:grpSp>
      <p:sp>
        <p:nvSpPr>
          <p:cNvPr id="6907" name="CustomShape 458"/>
          <p:cNvSpPr/>
          <p:nvPr/>
        </p:nvSpPr>
        <p:spPr>
          <a:xfrm>
            <a:off x="4561560" y="3882600"/>
            <a:ext cx="7200" cy="360"/>
          </a:xfrm>
          <a:custGeom>
            <a:avLst/>
            <a:gdLst/>
            <a:ahLst/>
            <a:rect l="l" t="t" r="r" b="b"/>
            <a:pathLst>
              <a:path w="285" h="32">
                <a:moveTo>
                  <a:pt x="1" y="0"/>
                </a:moveTo>
                <a:cubicBezTo>
                  <a:pt x="95" y="32"/>
                  <a:pt x="158" y="32"/>
                  <a:pt x="284" y="32"/>
                </a:cubicBezTo>
                <a:cubicBezTo>
                  <a:pt x="221" y="32"/>
                  <a:pt x="127" y="0"/>
                  <a:pt x="1" y="0"/>
                </a:cubicBezTo>
                <a:close/>
              </a:path>
            </a:pathLst>
          </a:custGeom>
          <a:solidFill>
            <a:srgbClr val="5f7d95"/>
          </a:solidFill>
          <a:ln>
            <a:noFill/>
          </a:ln>
        </p:spPr>
        <p:style>
          <a:lnRef idx="0"/>
          <a:fillRef idx="0"/>
          <a:effectRef idx="0"/>
          <a:fontRef idx="minor"/>
        </p:style>
      </p:sp>
      <p:sp>
        <p:nvSpPr>
          <p:cNvPr id="6908" name="CustomShape 459"/>
          <p:cNvSpPr/>
          <p:nvPr/>
        </p:nvSpPr>
        <p:spPr>
          <a:xfrm>
            <a:off x="4562280" y="3883680"/>
            <a:ext cx="6480" cy="360"/>
          </a:xfrm>
          <a:custGeom>
            <a:avLst/>
            <a:gdLst/>
            <a:ahLst/>
            <a:rect l="l" t="t" r="r" b="b"/>
            <a:pathLst>
              <a:path w="253" h="33">
                <a:moveTo>
                  <a:pt x="253" y="1"/>
                </a:moveTo>
                <a:lnTo>
                  <a:pt x="253" y="1"/>
                </a:lnTo>
                <a:cubicBezTo>
                  <a:pt x="189" y="1"/>
                  <a:pt x="64" y="1"/>
                  <a:pt x="1" y="32"/>
                </a:cubicBezTo>
                <a:cubicBezTo>
                  <a:pt x="95" y="1"/>
                  <a:pt x="190" y="1"/>
                  <a:pt x="253" y="1"/>
                </a:cubicBezTo>
                <a:close/>
              </a:path>
            </a:pathLst>
          </a:custGeom>
          <a:solidFill>
            <a:srgbClr val="5f7d95"/>
          </a:solidFill>
          <a:ln>
            <a:noFill/>
          </a:ln>
        </p:spPr>
        <p:style>
          <a:lnRef idx="0"/>
          <a:fillRef idx="0"/>
          <a:effectRef idx="0"/>
          <a:fontRef idx="minor"/>
        </p:style>
      </p:sp>
      <p:grpSp>
        <p:nvGrpSpPr>
          <p:cNvPr id="6909" name="Group 460"/>
          <p:cNvGrpSpPr/>
          <p:nvPr/>
        </p:nvGrpSpPr>
        <p:grpSpPr>
          <a:xfrm>
            <a:off x="4417560" y="3883680"/>
            <a:ext cx="295560" cy="335880"/>
            <a:chOff x="4417560" y="3883680"/>
            <a:chExt cx="295560" cy="335880"/>
          </a:xfrm>
        </p:grpSpPr>
        <p:sp>
          <p:nvSpPr>
            <p:cNvPr id="6910" name="CustomShape 461"/>
            <p:cNvSpPr/>
            <p:nvPr/>
          </p:nvSpPr>
          <p:spPr>
            <a:xfrm>
              <a:off x="4572360" y="3883680"/>
              <a:ext cx="119520" cy="117000"/>
            </a:xfrm>
            <a:custGeom>
              <a:avLst/>
              <a:gdLst/>
              <a:ahLst/>
              <a:rect l="l" t="t" r="r" b="b"/>
              <a:pathLst>
                <a:path w="4537" h="4443">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style>
            <a:lnRef idx="0"/>
            <a:fillRef idx="0"/>
            <a:effectRef idx="0"/>
            <a:fontRef idx="minor"/>
          </p:style>
        </p:sp>
        <p:sp>
          <p:nvSpPr>
            <p:cNvPr id="6911" name="CustomShape 462"/>
            <p:cNvSpPr/>
            <p:nvPr/>
          </p:nvSpPr>
          <p:spPr>
            <a:xfrm>
              <a:off x="4574880" y="3905280"/>
              <a:ext cx="37800" cy="95400"/>
            </a:xfrm>
            <a:custGeom>
              <a:avLst/>
              <a:gdLst/>
              <a:ahLst/>
              <a:rect l="l" t="t" r="r" b="b"/>
              <a:pathLst>
                <a:path w="1450" h="3624">
                  <a:moveTo>
                    <a:pt x="1" y="1"/>
                  </a:moveTo>
                  <a:lnTo>
                    <a:pt x="1" y="3624"/>
                  </a:lnTo>
                  <a:lnTo>
                    <a:pt x="1450" y="3624"/>
                  </a:lnTo>
                  <a:cubicBezTo>
                    <a:pt x="1419" y="1765"/>
                    <a:pt x="726" y="379"/>
                    <a:pt x="1" y="1"/>
                  </a:cubicBezTo>
                  <a:close/>
                </a:path>
              </a:pathLst>
            </a:custGeom>
            <a:solidFill>
              <a:srgbClr val="5f7d95"/>
            </a:solidFill>
            <a:ln>
              <a:noFill/>
            </a:ln>
          </p:spPr>
          <p:style>
            <a:lnRef idx="0"/>
            <a:fillRef idx="0"/>
            <a:effectRef idx="0"/>
            <a:fontRef idx="minor"/>
          </p:style>
        </p:sp>
        <p:sp>
          <p:nvSpPr>
            <p:cNvPr id="6912" name="CustomShape 463"/>
            <p:cNvSpPr/>
            <p:nvPr/>
          </p:nvSpPr>
          <p:spPr>
            <a:xfrm>
              <a:off x="4438440" y="3884400"/>
              <a:ext cx="119520" cy="117000"/>
            </a:xfrm>
            <a:custGeom>
              <a:avLst/>
              <a:gdLst/>
              <a:ahLst/>
              <a:rect l="l" t="t" r="r" b="b"/>
              <a:pathLst>
                <a:path w="4537" h="4443">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style>
            <a:lnRef idx="0"/>
            <a:fillRef idx="0"/>
            <a:effectRef idx="0"/>
            <a:fontRef idx="minor"/>
          </p:style>
        </p:sp>
        <p:sp>
          <p:nvSpPr>
            <p:cNvPr id="6913" name="CustomShape 464"/>
            <p:cNvSpPr/>
            <p:nvPr/>
          </p:nvSpPr>
          <p:spPr>
            <a:xfrm>
              <a:off x="4516560" y="3905280"/>
              <a:ext cx="37800" cy="95400"/>
            </a:xfrm>
            <a:custGeom>
              <a:avLst/>
              <a:gdLst/>
              <a:ahLst/>
              <a:rect l="l" t="t" r="r" b="b"/>
              <a:pathLst>
                <a:path w="1450" h="3624">
                  <a:moveTo>
                    <a:pt x="1450" y="1"/>
                  </a:moveTo>
                  <a:cubicBezTo>
                    <a:pt x="725" y="379"/>
                    <a:pt x="64" y="1765"/>
                    <a:pt x="1" y="3624"/>
                  </a:cubicBezTo>
                  <a:lnTo>
                    <a:pt x="1450" y="3624"/>
                  </a:lnTo>
                  <a:lnTo>
                    <a:pt x="1450" y="1"/>
                  </a:lnTo>
                  <a:close/>
                </a:path>
              </a:pathLst>
            </a:custGeom>
            <a:solidFill>
              <a:srgbClr val="5f7d95"/>
            </a:solidFill>
            <a:ln>
              <a:noFill/>
            </a:ln>
          </p:spPr>
          <p:style>
            <a:lnRef idx="0"/>
            <a:fillRef idx="0"/>
            <a:effectRef idx="0"/>
            <a:fontRef idx="minor"/>
          </p:style>
        </p:sp>
        <p:sp>
          <p:nvSpPr>
            <p:cNvPr id="6914" name="CustomShape 465"/>
            <p:cNvSpPr/>
            <p:nvPr/>
          </p:nvSpPr>
          <p:spPr>
            <a:xfrm>
              <a:off x="4456800" y="4020840"/>
              <a:ext cx="216000" cy="198720"/>
            </a:xfrm>
            <a:custGeom>
              <a:avLst/>
              <a:gdLst/>
              <a:ahLst/>
              <a:rect l="l" t="t" r="r" b="b"/>
              <a:pathLst>
                <a:path w="8192" h="7531">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style>
            <a:lnRef idx="0"/>
            <a:fillRef idx="0"/>
            <a:effectRef idx="0"/>
            <a:fontRef idx="minor"/>
          </p:style>
        </p:sp>
        <p:sp>
          <p:nvSpPr>
            <p:cNvPr id="6915" name="CustomShape 466"/>
            <p:cNvSpPr/>
            <p:nvPr/>
          </p:nvSpPr>
          <p:spPr>
            <a:xfrm>
              <a:off x="4693320" y="4046760"/>
              <a:ext cx="19800" cy="66960"/>
            </a:xfrm>
            <a:custGeom>
              <a:avLst/>
              <a:gdLst/>
              <a:ahLst/>
              <a:rect l="l" t="t" r="r" b="b"/>
              <a:pathLst>
                <a:path w="757" h="2553">
                  <a:moveTo>
                    <a:pt x="1" y="1"/>
                  </a:moveTo>
                  <a:lnTo>
                    <a:pt x="1" y="2552"/>
                  </a:lnTo>
                  <a:cubicBezTo>
                    <a:pt x="442" y="2300"/>
                    <a:pt x="757" y="1828"/>
                    <a:pt x="757" y="1261"/>
                  </a:cubicBezTo>
                  <a:cubicBezTo>
                    <a:pt x="757" y="757"/>
                    <a:pt x="442" y="284"/>
                    <a:pt x="1" y="1"/>
                  </a:cubicBezTo>
                  <a:close/>
                </a:path>
              </a:pathLst>
            </a:custGeom>
            <a:solidFill>
              <a:srgbClr val="5f7d95"/>
            </a:solidFill>
            <a:ln>
              <a:noFill/>
            </a:ln>
          </p:spPr>
          <p:style>
            <a:lnRef idx="0"/>
            <a:fillRef idx="0"/>
            <a:effectRef idx="0"/>
            <a:fontRef idx="minor"/>
          </p:style>
        </p:sp>
        <p:sp>
          <p:nvSpPr>
            <p:cNvPr id="6916" name="CustomShape 467"/>
            <p:cNvSpPr/>
            <p:nvPr/>
          </p:nvSpPr>
          <p:spPr>
            <a:xfrm>
              <a:off x="4417560" y="4046760"/>
              <a:ext cx="19800" cy="68760"/>
            </a:xfrm>
            <a:custGeom>
              <a:avLst/>
              <a:gdLst/>
              <a:ahLst/>
              <a:rect l="l" t="t" r="r" b="b"/>
              <a:pathLst>
                <a:path w="757" h="2616">
                  <a:moveTo>
                    <a:pt x="757" y="1"/>
                  </a:moveTo>
                  <a:cubicBezTo>
                    <a:pt x="316" y="284"/>
                    <a:pt x="0" y="757"/>
                    <a:pt x="0" y="1292"/>
                  </a:cubicBezTo>
                  <a:cubicBezTo>
                    <a:pt x="0" y="1859"/>
                    <a:pt x="316" y="2332"/>
                    <a:pt x="757" y="2615"/>
                  </a:cubicBezTo>
                  <a:lnTo>
                    <a:pt x="757" y="1"/>
                  </a:lnTo>
                  <a:close/>
                </a:path>
              </a:pathLst>
            </a:custGeom>
            <a:solidFill>
              <a:srgbClr val="5f7d95"/>
            </a:solidFill>
            <a:ln>
              <a:noFill/>
            </a:ln>
          </p:spPr>
          <p:style>
            <a:lnRef idx="0"/>
            <a:fillRef idx="0"/>
            <a:effectRef idx="0"/>
            <a:fontRef idx="minor"/>
          </p:style>
        </p:sp>
      </p:grpSp>
      <p:grpSp>
        <p:nvGrpSpPr>
          <p:cNvPr id="6917" name="Group 468"/>
          <p:cNvGrpSpPr/>
          <p:nvPr/>
        </p:nvGrpSpPr>
        <p:grpSpPr>
          <a:xfrm>
            <a:off x="6494760" y="3048480"/>
            <a:ext cx="295200" cy="335880"/>
            <a:chOff x="6494760" y="3048480"/>
            <a:chExt cx="295200" cy="335880"/>
          </a:xfrm>
        </p:grpSpPr>
        <p:sp>
          <p:nvSpPr>
            <p:cNvPr id="6918" name="CustomShape 469"/>
            <p:cNvSpPr/>
            <p:nvPr/>
          </p:nvSpPr>
          <p:spPr>
            <a:xfrm>
              <a:off x="6766920" y="3168360"/>
              <a:ext cx="23040" cy="116280"/>
            </a:xfrm>
            <a:custGeom>
              <a:avLst/>
              <a:gdLst/>
              <a:ahLst/>
              <a:rect l="l" t="t" r="r" b="b"/>
              <a:pathLst>
                <a:path w="883" h="4412">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style>
            <a:lnRef idx="0"/>
            <a:fillRef idx="0"/>
            <a:effectRef idx="0"/>
            <a:fontRef idx="minor"/>
          </p:style>
        </p:sp>
        <p:sp>
          <p:nvSpPr>
            <p:cNvPr id="6919" name="CustomShape 470"/>
            <p:cNvSpPr/>
            <p:nvPr/>
          </p:nvSpPr>
          <p:spPr>
            <a:xfrm>
              <a:off x="6500520" y="3048480"/>
              <a:ext cx="282600" cy="105480"/>
            </a:xfrm>
            <a:custGeom>
              <a:avLst/>
              <a:gdLst/>
              <a:ahLst/>
              <a:rect l="l" t="t" r="r" b="b"/>
              <a:pathLst>
                <a:path w="10712" h="400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style>
            <a:lnRef idx="0"/>
            <a:fillRef idx="0"/>
            <a:effectRef idx="0"/>
            <a:fontRef idx="minor"/>
          </p:style>
        </p:sp>
        <p:sp>
          <p:nvSpPr>
            <p:cNvPr id="6920" name="CustomShape 471"/>
            <p:cNvSpPr/>
            <p:nvPr/>
          </p:nvSpPr>
          <p:spPr>
            <a:xfrm>
              <a:off x="6534000" y="3226680"/>
              <a:ext cx="216000" cy="157680"/>
            </a:xfrm>
            <a:custGeom>
              <a:avLst/>
              <a:gdLst/>
              <a:ahLst/>
              <a:rect l="l" t="t" r="r" b="b"/>
              <a:pathLst>
                <a:path w="8192" h="5987">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style>
            <a:lnRef idx="0"/>
            <a:fillRef idx="0"/>
            <a:effectRef idx="0"/>
            <a:fontRef idx="minor"/>
          </p:style>
        </p:sp>
        <p:sp>
          <p:nvSpPr>
            <p:cNvPr id="6921" name="CustomShape 472"/>
            <p:cNvSpPr/>
            <p:nvPr/>
          </p:nvSpPr>
          <p:spPr>
            <a:xfrm>
              <a:off x="6537960" y="3089520"/>
              <a:ext cx="145440" cy="78840"/>
            </a:xfrm>
            <a:custGeom>
              <a:avLst/>
              <a:gdLst/>
              <a:ahLst/>
              <a:rect l="l" t="t" r="r" b="b"/>
              <a:pathLst>
                <a:path w="5514" h="2993">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style>
            <a:lnRef idx="0"/>
            <a:fillRef idx="0"/>
            <a:effectRef idx="0"/>
            <a:fontRef idx="minor"/>
          </p:style>
        </p:sp>
        <p:sp>
          <p:nvSpPr>
            <p:cNvPr id="6922" name="CustomShape 473"/>
            <p:cNvSpPr/>
            <p:nvPr/>
          </p:nvSpPr>
          <p:spPr>
            <a:xfrm>
              <a:off x="6652080" y="3227760"/>
              <a:ext cx="78840" cy="39600"/>
            </a:xfrm>
            <a:custGeom>
              <a:avLst/>
              <a:gdLst/>
              <a:ahLst/>
              <a:rect l="l" t="t" r="r" b="b"/>
              <a:pathLst>
                <a:path w="2993" h="1514">
                  <a:moveTo>
                    <a:pt x="0" y="1"/>
                  </a:moveTo>
                  <a:cubicBezTo>
                    <a:pt x="0" y="851"/>
                    <a:pt x="662" y="1513"/>
                    <a:pt x="1481" y="1513"/>
                  </a:cubicBezTo>
                  <a:cubicBezTo>
                    <a:pt x="2300" y="1513"/>
                    <a:pt x="2993" y="820"/>
                    <a:pt x="2993" y="1"/>
                  </a:cubicBezTo>
                  <a:close/>
                </a:path>
              </a:pathLst>
            </a:custGeom>
            <a:solidFill>
              <a:srgbClr val="5f7d95"/>
            </a:solidFill>
            <a:ln>
              <a:noFill/>
            </a:ln>
          </p:spPr>
          <p:style>
            <a:lnRef idx="0"/>
            <a:fillRef idx="0"/>
            <a:effectRef idx="0"/>
            <a:fontRef idx="minor"/>
          </p:style>
        </p:sp>
        <p:sp>
          <p:nvSpPr>
            <p:cNvPr id="6923" name="CustomShape 474"/>
            <p:cNvSpPr/>
            <p:nvPr/>
          </p:nvSpPr>
          <p:spPr>
            <a:xfrm>
              <a:off x="6534000" y="3106800"/>
              <a:ext cx="216000" cy="109440"/>
            </a:xfrm>
            <a:custGeom>
              <a:avLst/>
              <a:gdLst/>
              <a:ahLst/>
              <a:rect l="l" t="t" r="r" b="b"/>
              <a:pathLst>
                <a:path w="8192" h="416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style>
            <a:lnRef idx="0"/>
            <a:fillRef idx="0"/>
            <a:effectRef idx="0"/>
            <a:fontRef idx="minor"/>
          </p:style>
        </p:sp>
        <p:sp>
          <p:nvSpPr>
            <p:cNvPr id="6924" name="CustomShape 475"/>
            <p:cNvSpPr/>
            <p:nvPr/>
          </p:nvSpPr>
          <p:spPr>
            <a:xfrm>
              <a:off x="6553080" y="3227760"/>
              <a:ext cx="78840" cy="39600"/>
            </a:xfrm>
            <a:custGeom>
              <a:avLst/>
              <a:gdLst/>
              <a:ahLst/>
              <a:rect l="l" t="t" r="r" b="b"/>
              <a:pathLst>
                <a:path w="2993" h="1514">
                  <a:moveTo>
                    <a:pt x="0" y="1"/>
                  </a:moveTo>
                  <a:cubicBezTo>
                    <a:pt x="0" y="851"/>
                    <a:pt x="662" y="1513"/>
                    <a:pt x="1481" y="1513"/>
                  </a:cubicBezTo>
                  <a:cubicBezTo>
                    <a:pt x="2332" y="1513"/>
                    <a:pt x="2993" y="820"/>
                    <a:pt x="2993" y="1"/>
                  </a:cubicBezTo>
                  <a:close/>
                </a:path>
              </a:pathLst>
            </a:custGeom>
            <a:solidFill>
              <a:srgbClr val="5f7d95"/>
            </a:solidFill>
            <a:ln>
              <a:noFill/>
            </a:ln>
          </p:spPr>
          <p:style>
            <a:lnRef idx="0"/>
            <a:fillRef idx="0"/>
            <a:effectRef idx="0"/>
            <a:fontRef idx="minor"/>
          </p:style>
        </p:sp>
        <p:sp>
          <p:nvSpPr>
            <p:cNvPr id="6925" name="CustomShape 476"/>
            <p:cNvSpPr/>
            <p:nvPr/>
          </p:nvSpPr>
          <p:spPr>
            <a:xfrm>
              <a:off x="6494760" y="3168360"/>
              <a:ext cx="22320" cy="116280"/>
            </a:xfrm>
            <a:custGeom>
              <a:avLst/>
              <a:gdLst/>
              <a:ahLst/>
              <a:rect l="l" t="t" r="r" b="b"/>
              <a:pathLst>
                <a:path w="852" h="441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style>
            <a:lnRef idx="0"/>
            <a:fillRef idx="0"/>
            <a:effectRef idx="0"/>
            <a:fontRef idx="minor"/>
          </p:style>
        </p:sp>
      </p:grpSp>
      <p:grpSp>
        <p:nvGrpSpPr>
          <p:cNvPr id="6926" name="Group 477"/>
          <p:cNvGrpSpPr/>
          <p:nvPr/>
        </p:nvGrpSpPr>
        <p:grpSpPr>
          <a:xfrm>
            <a:off x="6473880" y="3463920"/>
            <a:ext cx="336960" cy="335160"/>
            <a:chOff x="6473880" y="3463920"/>
            <a:chExt cx="336960" cy="335160"/>
          </a:xfrm>
        </p:grpSpPr>
        <p:sp>
          <p:nvSpPr>
            <p:cNvPr id="6927" name="CustomShape 478"/>
            <p:cNvSpPr/>
            <p:nvPr/>
          </p:nvSpPr>
          <p:spPr>
            <a:xfrm>
              <a:off x="6473880" y="3523320"/>
              <a:ext cx="336960" cy="111960"/>
            </a:xfrm>
            <a:custGeom>
              <a:avLst/>
              <a:gdLst/>
              <a:ahLst/>
              <a:rect l="l" t="t" r="r" b="b"/>
              <a:pathLst>
                <a:path w="12760" h="4254">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style>
            <a:lnRef idx="0"/>
            <a:fillRef idx="0"/>
            <a:effectRef idx="0"/>
            <a:fontRef idx="minor"/>
          </p:style>
        </p:sp>
        <p:sp>
          <p:nvSpPr>
            <p:cNvPr id="6928" name="CustomShape 479"/>
            <p:cNvSpPr/>
            <p:nvPr/>
          </p:nvSpPr>
          <p:spPr>
            <a:xfrm>
              <a:off x="6542280" y="3463920"/>
              <a:ext cx="199440" cy="54720"/>
            </a:xfrm>
            <a:custGeom>
              <a:avLst/>
              <a:gdLst/>
              <a:ahLst/>
              <a:rect l="l" t="t" r="r" b="b"/>
              <a:pathLst>
                <a:path w="7562" h="208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style>
            <a:lnRef idx="0"/>
            <a:fillRef idx="0"/>
            <a:effectRef idx="0"/>
            <a:fontRef idx="minor"/>
          </p:style>
        </p:sp>
        <p:sp>
          <p:nvSpPr>
            <p:cNvPr id="6929" name="CustomShape 480"/>
            <p:cNvSpPr/>
            <p:nvPr/>
          </p:nvSpPr>
          <p:spPr>
            <a:xfrm>
              <a:off x="6534000" y="3581280"/>
              <a:ext cx="134640" cy="78840"/>
            </a:xfrm>
            <a:custGeom>
              <a:avLst/>
              <a:gdLst/>
              <a:ahLst/>
              <a:rect l="l" t="t" r="r" b="b"/>
              <a:pathLst>
                <a:path w="5105" h="2994">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style>
            <a:lnRef idx="0"/>
            <a:fillRef idx="0"/>
            <a:effectRef idx="0"/>
            <a:fontRef idx="minor"/>
          </p:style>
        </p:sp>
        <p:sp>
          <p:nvSpPr>
            <p:cNvPr id="6930" name="CustomShape 481"/>
            <p:cNvSpPr/>
            <p:nvPr/>
          </p:nvSpPr>
          <p:spPr>
            <a:xfrm>
              <a:off x="6532920" y="3585600"/>
              <a:ext cx="216000" cy="213480"/>
            </a:xfrm>
            <a:custGeom>
              <a:avLst/>
              <a:gdLst/>
              <a:ahLst/>
              <a:rect l="l" t="t" r="r" b="b"/>
              <a:pathLst>
                <a:path w="8192" h="8098">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style>
            <a:lnRef idx="0"/>
            <a:fillRef idx="0"/>
            <a:effectRef idx="0"/>
            <a:fontRef idx="minor"/>
          </p:style>
        </p:sp>
        <p:sp>
          <p:nvSpPr>
            <p:cNvPr id="6931" name="CustomShape 482"/>
            <p:cNvSpPr/>
            <p:nvPr/>
          </p:nvSpPr>
          <p:spPr>
            <a:xfrm>
              <a:off x="6494040" y="3627360"/>
              <a:ext cx="18720" cy="68040"/>
            </a:xfrm>
            <a:custGeom>
              <a:avLst/>
              <a:gdLst/>
              <a:ahLst/>
              <a:rect l="l" t="t" r="r" b="b"/>
              <a:pathLst>
                <a:path w="725" h="2584">
                  <a:moveTo>
                    <a:pt x="725" y="0"/>
                  </a:moveTo>
                  <a:cubicBezTo>
                    <a:pt x="315" y="252"/>
                    <a:pt x="0" y="725"/>
                    <a:pt x="0" y="1260"/>
                  </a:cubicBezTo>
                  <a:cubicBezTo>
                    <a:pt x="0" y="1827"/>
                    <a:pt x="315" y="2300"/>
                    <a:pt x="725" y="2584"/>
                  </a:cubicBezTo>
                  <a:lnTo>
                    <a:pt x="725" y="0"/>
                  </a:lnTo>
                  <a:close/>
                </a:path>
              </a:pathLst>
            </a:custGeom>
            <a:solidFill>
              <a:srgbClr val="5f7d95"/>
            </a:solidFill>
            <a:ln>
              <a:noFill/>
            </a:ln>
          </p:spPr>
          <p:style>
            <a:lnRef idx="0"/>
            <a:fillRef idx="0"/>
            <a:effectRef idx="0"/>
            <a:fontRef idx="minor"/>
          </p:style>
        </p:sp>
        <p:sp>
          <p:nvSpPr>
            <p:cNvPr id="6932" name="CustomShape 483"/>
            <p:cNvSpPr/>
            <p:nvPr/>
          </p:nvSpPr>
          <p:spPr>
            <a:xfrm>
              <a:off x="6771240" y="3627360"/>
              <a:ext cx="19800" cy="68040"/>
            </a:xfrm>
            <a:custGeom>
              <a:avLst/>
              <a:gdLst/>
              <a:ahLst/>
              <a:rect l="l" t="t" r="r" b="b"/>
              <a:pathLst>
                <a:path w="757" h="2584">
                  <a:moveTo>
                    <a:pt x="0" y="0"/>
                  </a:moveTo>
                  <a:lnTo>
                    <a:pt x="0" y="2584"/>
                  </a:lnTo>
                  <a:cubicBezTo>
                    <a:pt x="442" y="2300"/>
                    <a:pt x="757" y="1827"/>
                    <a:pt x="757" y="1260"/>
                  </a:cubicBezTo>
                  <a:cubicBezTo>
                    <a:pt x="757" y="725"/>
                    <a:pt x="442" y="252"/>
                    <a:pt x="0" y="0"/>
                  </a:cubicBezTo>
                  <a:close/>
                </a:path>
              </a:pathLst>
            </a:custGeom>
            <a:solidFill>
              <a:srgbClr val="5f7d95"/>
            </a:solidFill>
            <a:ln>
              <a:noFill/>
            </a:ln>
          </p:spPr>
          <p:style>
            <a:lnRef idx="0"/>
            <a:fillRef idx="0"/>
            <a:effectRef idx="0"/>
            <a:fontRef idx="minor"/>
          </p:style>
        </p:sp>
      </p:grpSp>
      <p:grpSp>
        <p:nvGrpSpPr>
          <p:cNvPr id="6933" name="Group 484"/>
          <p:cNvGrpSpPr/>
          <p:nvPr/>
        </p:nvGrpSpPr>
        <p:grpSpPr>
          <a:xfrm>
            <a:off x="6494760" y="3876840"/>
            <a:ext cx="295200" cy="336960"/>
            <a:chOff x="6494760" y="3876840"/>
            <a:chExt cx="295200" cy="336960"/>
          </a:xfrm>
        </p:grpSpPr>
        <p:sp>
          <p:nvSpPr>
            <p:cNvPr id="6934" name="CustomShape 485"/>
            <p:cNvSpPr/>
            <p:nvPr/>
          </p:nvSpPr>
          <p:spPr>
            <a:xfrm>
              <a:off x="6534000" y="3876840"/>
              <a:ext cx="216000" cy="118800"/>
            </a:xfrm>
            <a:custGeom>
              <a:avLst/>
              <a:gdLst/>
              <a:ahLst/>
              <a:rect l="l" t="t" r="r" b="b"/>
              <a:pathLst>
                <a:path w="8192" h="4506">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style>
            <a:lnRef idx="0"/>
            <a:fillRef idx="0"/>
            <a:effectRef idx="0"/>
            <a:fontRef idx="minor"/>
          </p:style>
        </p:sp>
        <p:sp>
          <p:nvSpPr>
            <p:cNvPr id="6935" name="CustomShape 486"/>
            <p:cNvSpPr/>
            <p:nvPr/>
          </p:nvSpPr>
          <p:spPr>
            <a:xfrm>
              <a:off x="6573960" y="3956040"/>
              <a:ext cx="176040" cy="99720"/>
            </a:xfrm>
            <a:custGeom>
              <a:avLst/>
              <a:gdLst/>
              <a:ahLst/>
              <a:rect l="l" t="t" r="r" b="b"/>
              <a:pathLst>
                <a:path w="6680" h="3782">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style>
            <a:lnRef idx="0"/>
            <a:fillRef idx="0"/>
            <a:effectRef idx="0"/>
            <a:fontRef idx="minor"/>
          </p:style>
        </p:sp>
        <p:sp>
          <p:nvSpPr>
            <p:cNvPr id="6936" name="CustomShape 487"/>
            <p:cNvSpPr/>
            <p:nvPr/>
          </p:nvSpPr>
          <p:spPr>
            <a:xfrm>
              <a:off x="6534000" y="3996000"/>
              <a:ext cx="215280" cy="217800"/>
            </a:xfrm>
            <a:custGeom>
              <a:avLst/>
              <a:gdLst/>
              <a:ahLst/>
              <a:rect l="l" t="t" r="r" b="b"/>
              <a:pathLst>
                <a:path w="8161" h="8256">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style>
            <a:lnRef idx="0"/>
            <a:fillRef idx="0"/>
            <a:effectRef idx="0"/>
            <a:fontRef idx="minor"/>
          </p:style>
        </p:sp>
        <p:sp>
          <p:nvSpPr>
            <p:cNvPr id="6937" name="CustomShape 488"/>
            <p:cNvSpPr/>
            <p:nvPr/>
          </p:nvSpPr>
          <p:spPr>
            <a:xfrm>
              <a:off x="6494760" y="4041720"/>
              <a:ext cx="19800" cy="66960"/>
            </a:xfrm>
            <a:custGeom>
              <a:avLst/>
              <a:gdLst/>
              <a:ahLst/>
              <a:rect l="l" t="t" r="r" b="b"/>
              <a:pathLst>
                <a:path w="757" h="2553">
                  <a:moveTo>
                    <a:pt x="757" y="1"/>
                  </a:moveTo>
                  <a:cubicBezTo>
                    <a:pt x="316" y="221"/>
                    <a:pt x="1" y="694"/>
                    <a:pt x="1" y="1261"/>
                  </a:cubicBezTo>
                  <a:cubicBezTo>
                    <a:pt x="1" y="1796"/>
                    <a:pt x="316" y="2269"/>
                    <a:pt x="757" y="2552"/>
                  </a:cubicBezTo>
                  <a:lnTo>
                    <a:pt x="757" y="1"/>
                  </a:lnTo>
                  <a:close/>
                </a:path>
              </a:pathLst>
            </a:custGeom>
            <a:solidFill>
              <a:srgbClr val="5f7d95"/>
            </a:solidFill>
            <a:ln>
              <a:noFill/>
            </a:ln>
          </p:spPr>
          <p:style>
            <a:lnRef idx="0"/>
            <a:fillRef idx="0"/>
            <a:effectRef idx="0"/>
            <a:fontRef idx="minor"/>
          </p:style>
        </p:sp>
        <p:sp>
          <p:nvSpPr>
            <p:cNvPr id="6938" name="CustomShape 489"/>
            <p:cNvSpPr/>
            <p:nvPr/>
          </p:nvSpPr>
          <p:spPr>
            <a:xfrm>
              <a:off x="6770160" y="4041720"/>
              <a:ext cx="19800" cy="66960"/>
            </a:xfrm>
            <a:custGeom>
              <a:avLst/>
              <a:gdLst/>
              <a:ahLst/>
              <a:rect l="l" t="t" r="r" b="b"/>
              <a:pathLst>
                <a:path w="757" h="2553">
                  <a:moveTo>
                    <a:pt x="1" y="1"/>
                  </a:moveTo>
                  <a:lnTo>
                    <a:pt x="1" y="2552"/>
                  </a:lnTo>
                  <a:cubicBezTo>
                    <a:pt x="442" y="2269"/>
                    <a:pt x="757" y="1796"/>
                    <a:pt x="757" y="1261"/>
                  </a:cubicBezTo>
                  <a:cubicBezTo>
                    <a:pt x="757" y="694"/>
                    <a:pt x="442" y="221"/>
                    <a:pt x="1" y="1"/>
                  </a:cubicBezTo>
                  <a:close/>
                </a:path>
              </a:pathLst>
            </a:custGeom>
            <a:solidFill>
              <a:srgbClr val="5f7d95"/>
            </a:solidFill>
            <a:ln>
              <a:noFill/>
            </a:ln>
          </p:spPr>
          <p:style>
            <a:lnRef idx="0"/>
            <a:fillRef idx="0"/>
            <a:effectRef idx="0"/>
            <a:fontRef idx="minor"/>
          </p:style>
        </p:sp>
      </p:grpSp>
      <p:grpSp>
        <p:nvGrpSpPr>
          <p:cNvPr id="6939" name="Group 490"/>
          <p:cNvGrpSpPr/>
          <p:nvPr/>
        </p:nvGrpSpPr>
        <p:grpSpPr>
          <a:xfrm>
            <a:off x="7742520" y="3055320"/>
            <a:ext cx="297000" cy="335880"/>
            <a:chOff x="7742520" y="3055320"/>
            <a:chExt cx="297000" cy="335880"/>
          </a:xfrm>
        </p:grpSpPr>
        <p:sp>
          <p:nvSpPr>
            <p:cNvPr id="6940" name="CustomShape 491"/>
            <p:cNvSpPr/>
            <p:nvPr/>
          </p:nvSpPr>
          <p:spPr>
            <a:xfrm>
              <a:off x="7742520" y="3218400"/>
              <a:ext cx="19800" cy="66960"/>
            </a:xfrm>
            <a:custGeom>
              <a:avLst/>
              <a:gdLst/>
              <a:ahLst/>
              <a:rect l="l" t="t" r="r" b="b"/>
              <a:pathLst>
                <a:path w="757" h="2553">
                  <a:moveTo>
                    <a:pt x="756" y="0"/>
                  </a:moveTo>
                  <a:cubicBezTo>
                    <a:pt x="315" y="284"/>
                    <a:pt x="0" y="756"/>
                    <a:pt x="0" y="1292"/>
                  </a:cubicBezTo>
                  <a:cubicBezTo>
                    <a:pt x="0" y="1859"/>
                    <a:pt x="315" y="2332"/>
                    <a:pt x="756" y="2552"/>
                  </a:cubicBezTo>
                  <a:lnTo>
                    <a:pt x="756" y="0"/>
                  </a:lnTo>
                  <a:close/>
                </a:path>
              </a:pathLst>
            </a:custGeom>
            <a:solidFill>
              <a:srgbClr val="5f7d95"/>
            </a:solidFill>
            <a:ln>
              <a:noFill/>
            </a:ln>
          </p:spPr>
          <p:style>
            <a:lnRef idx="0"/>
            <a:fillRef idx="0"/>
            <a:effectRef idx="0"/>
            <a:fontRef idx="minor"/>
          </p:style>
        </p:sp>
        <p:sp>
          <p:nvSpPr>
            <p:cNvPr id="6941" name="CustomShape 492"/>
            <p:cNvSpPr/>
            <p:nvPr/>
          </p:nvSpPr>
          <p:spPr>
            <a:xfrm>
              <a:off x="7782480" y="3213360"/>
              <a:ext cx="216000" cy="177840"/>
            </a:xfrm>
            <a:custGeom>
              <a:avLst/>
              <a:gdLst/>
              <a:ahLst/>
              <a:rect l="l" t="t" r="r" b="b"/>
              <a:pathLst>
                <a:path w="8192" h="6743">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style>
            <a:lnRef idx="0"/>
            <a:fillRef idx="0"/>
            <a:effectRef idx="0"/>
            <a:fontRef idx="minor"/>
          </p:style>
        </p:sp>
        <p:sp>
          <p:nvSpPr>
            <p:cNvPr id="6942" name="CustomShape 493"/>
            <p:cNvSpPr/>
            <p:nvPr/>
          </p:nvSpPr>
          <p:spPr>
            <a:xfrm>
              <a:off x="7742520" y="3154320"/>
              <a:ext cx="295200" cy="38880"/>
            </a:xfrm>
            <a:custGeom>
              <a:avLst/>
              <a:gdLst/>
              <a:ahLst/>
              <a:rect l="l" t="t" r="r" b="b"/>
              <a:pathLst>
                <a:path w="11185" h="1482">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style>
            <a:lnRef idx="0"/>
            <a:fillRef idx="0"/>
            <a:effectRef idx="0"/>
            <a:fontRef idx="minor"/>
          </p:style>
        </p:sp>
        <p:sp>
          <p:nvSpPr>
            <p:cNvPr id="6943" name="CustomShape 494"/>
            <p:cNvSpPr/>
            <p:nvPr/>
          </p:nvSpPr>
          <p:spPr>
            <a:xfrm>
              <a:off x="7891560" y="3055320"/>
              <a:ext cx="103680" cy="78840"/>
            </a:xfrm>
            <a:custGeom>
              <a:avLst/>
              <a:gdLst/>
              <a:ahLst/>
              <a:rect l="l" t="t" r="r" b="b"/>
              <a:pathLst>
                <a:path w="3939" h="2994">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style>
            <a:lnRef idx="0"/>
            <a:fillRef idx="0"/>
            <a:effectRef idx="0"/>
            <a:fontRef idx="minor"/>
          </p:style>
        </p:sp>
        <p:sp>
          <p:nvSpPr>
            <p:cNvPr id="6944" name="CustomShape 495"/>
            <p:cNvSpPr/>
            <p:nvPr/>
          </p:nvSpPr>
          <p:spPr>
            <a:xfrm>
              <a:off x="7787520" y="3055320"/>
              <a:ext cx="103680" cy="78840"/>
            </a:xfrm>
            <a:custGeom>
              <a:avLst/>
              <a:gdLst/>
              <a:ahLst/>
              <a:rect l="l" t="t" r="r" b="b"/>
              <a:pathLst>
                <a:path w="3939" h="2994">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style>
            <a:lnRef idx="0"/>
            <a:fillRef idx="0"/>
            <a:effectRef idx="0"/>
            <a:fontRef idx="minor"/>
          </p:style>
        </p:sp>
        <p:sp>
          <p:nvSpPr>
            <p:cNvPr id="6945" name="CustomShape 496"/>
            <p:cNvSpPr/>
            <p:nvPr/>
          </p:nvSpPr>
          <p:spPr>
            <a:xfrm>
              <a:off x="7864920" y="3076200"/>
              <a:ext cx="54720" cy="58680"/>
            </a:xfrm>
            <a:custGeom>
              <a:avLst/>
              <a:gdLst/>
              <a:ahLst/>
              <a:rect l="l" t="t" r="r" b="b"/>
              <a:pathLst>
                <a:path w="2080" h="2238">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style>
            <a:lnRef idx="0"/>
            <a:fillRef idx="0"/>
            <a:effectRef idx="0"/>
            <a:fontRef idx="minor"/>
          </p:style>
        </p:sp>
        <p:sp>
          <p:nvSpPr>
            <p:cNvPr id="6946" name="CustomShape 497"/>
            <p:cNvSpPr/>
            <p:nvPr/>
          </p:nvSpPr>
          <p:spPr>
            <a:xfrm>
              <a:off x="8019720" y="3219120"/>
              <a:ext cx="19800" cy="68040"/>
            </a:xfrm>
            <a:custGeom>
              <a:avLst/>
              <a:gdLst/>
              <a:ahLst/>
              <a:rect l="l" t="t" r="r" b="b"/>
              <a:pathLst>
                <a:path w="757" h="2585">
                  <a:moveTo>
                    <a:pt x="0" y="1"/>
                  </a:moveTo>
                  <a:lnTo>
                    <a:pt x="0" y="2584"/>
                  </a:lnTo>
                  <a:cubicBezTo>
                    <a:pt x="442" y="2301"/>
                    <a:pt x="757" y="1828"/>
                    <a:pt x="757" y="1324"/>
                  </a:cubicBezTo>
                  <a:cubicBezTo>
                    <a:pt x="757" y="725"/>
                    <a:pt x="442" y="253"/>
                    <a:pt x="0" y="1"/>
                  </a:cubicBezTo>
                  <a:close/>
                </a:path>
              </a:pathLst>
            </a:custGeom>
            <a:solidFill>
              <a:srgbClr val="5f7d95"/>
            </a:solidFill>
            <a:ln>
              <a:noFill/>
            </a:ln>
          </p:spPr>
          <p:style>
            <a:lnRef idx="0"/>
            <a:fillRef idx="0"/>
            <a:effectRef idx="0"/>
            <a:fontRef idx="minor"/>
          </p:style>
        </p:sp>
      </p:grpSp>
      <p:grpSp>
        <p:nvGrpSpPr>
          <p:cNvPr id="6947" name="Group 498"/>
          <p:cNvGrpSpPr/>
          <p:nvPr/>
        </p:nvGrpSpPr>
        <p:grpSpPr>
          <a:xfrm>
            <a:off x="2734560" y="3056040"/>
            <a:ext cx="342720" cy="335160"/>
            <a:chOff x="2734560" y="3056040"/>
            <a:chExt cx="342720" cy="335160"/>
          </a:xfrm>
        </p:grpSpPr>
        <p:sp>
          <p:nvSpPr>
            <p:cNvPr id="6948" name="CustomShape 499"/>
            <p:cNvSpPr/>
            <p:nvPr/>
          </p:nvSpPr>
          <p:spPr>
            <a:xfrm>
              <a:off x="2757960" y="3218400"/>
              <a:ext cx="19800" cy="66960"/>
            </a:xfrm>
            <a:custGeom>
              <a:avLst/>
              <a:gdLst/>
              <a:ahLst/>
              <a:rect l="l" t="t" r="r" b="b"/>
              <a:pathLst>
                <a:path w="757" h="2553">
                  <a:moveTo>
                    <a:pt x="757" y="0"/>
                  </a:moveTo>
                  <a:cubicBezTo>
                    <a:pt x="316" y="284"/>
                    <a:pt x="1" y="756"/>
                    <a:pt x="1" y="1292"/>
                  </a:cubicBezTo>
                  <a:cubicBezTo>
                    <a:pt x="1" y="1859"/>
                    <a:pt x="316" y="2332"/>
                    <a:pt x="757" y="2552"/>
                  </a:cubicBezTo>
                  <a:lnTo>
                    <a:pt x="757" y="0"/>
                  </a:lnTo>
                  <a:close/>
                </a:path>
              </a:pathLst>
            </a:custGeom>
            <a:solidFill>
              <a:srgbClr val="5f7d95"/>
            </a:solidFill>
            <a:ln>
              <a:noFill/>
            </a:ln>
          </p:spPr>
          <p:style>
            <a:lnRef idx="0"/>
            <a:fillRef idx="0"/>
            <a:effectRef idx="0"/>
            <a:fontRef idx="minor"/>
          </p:style>
        </p:sp>
        <p:sp>
          <p:nvSpPr>
            <p:cNvPr id="6949" name="CustomShape 500"/>
            <p:cNvSpPr/>
            <p:nvPr/>
          </p:nvSpPr>
          <p:spPr>
            <a:xfrm>
              <a:off x="2801160" y="3056040"/>
              <a:ext cx="209520" cy="77040"/>
            </a:xfrm>
            <a:custGeom>
              <a:avLst/>
              <a:gdLst/>
              <a:ahLst/>
              <a:rect l="l" t="t" r="r" b="b"/>
              <a:pathLst>
                <a:path w="7940" h="2931">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style>
            <a:lnRef idx="0"/>
            <a:fillRef idx="0"/>
            <a:effectRef idx="0"/>
            <a:fontRef idx="minor"/>
          </p:style>
        </p:sp>
        <p:sp>
          <p:nvSpPr>
            <p:cNvPr id="6950" name="CustomShape 501"/>
            <p:cNvSpPr/>
            <p:nvPr/>
          </p:nvSpPr>
          <p:spPr>
            <a:xfrm>
              <a:off x="2734560" y="3133800"/>
              <a:ext cx="342720" cy="61560"/>
            </a:xfrm>
            <a:custGeom>
              <a:avLst/>
              <a:gdLst/>
              <a:ahLst/>
              <a:rect l="l" t="t" r="r" b="b"/>
              <a:pathLst>
                <a:path w="12981" h="2349">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style>
            <a:lnRef idx="0"/>
            <a:fillRef idx="0"/>
            <a:effectRef idx="0"/>
            <a:fontRef idx="minor"/>
          </p:style>
        </p:sp>
        <p:sp>
          <p:nvSpPr>
            <p:cNvPr id="6951" name="CustomShape 502"/>
            <p:cNvSpPr/>
            <p:nvPr/>
          </p:nvSpPr>
          <p:spPr>
            <a:xfrm>
              <a:off x="2797920" y="3210840"/>
              <a:ext cx="216000" cy="82800"/>
            </a:xfrm>
            <a:custGeom>
              <a:avLst/>
              <a:gdLst/>
              <a:ahLst/>
              <a:rect l="l" t="t" r="r" b="b"/>
              <a:pathLst>
                <a:path w="8192" h="315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style>
            <a:lnRef idx="0"/>
            <a:fillRef idx="0"/>
            <a:effectRef idx="0"/>
            <a:fontRef idx="minor"/>
          </p:style>
        </p:sp>
        <p:sp>
          <p:nvSpPr>
            <p:cNvPr id="6952" name="CustomShape 503"/>
            <p:cNvSpPr/>
            <p:nvPr/>
          </p:nvSpPr>
          <p:spPr>
            <a:xfrm>
              <a:off x="2802960" y="3274920"/>
              <a:ext cx="204480" cy="116280"/>
            </a:xfrm>
            <a:custGeom>
              <a:avLst/>
              <a:gdLst/>
              <a:ahLst/>
              <a:rect l="l" t="t" r="r" b="b"/>
              <a:pathLst>
                <a:path w="7751" h="4412">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style>
            <a:lnRef idx="0"/>
            <a:fillRef idx="0"/>
            <a:effectRef idx="0"/>
            <a:fontRef idx="minor"/>
          </p:style>
        </p:sp>
        <p:sp>
          <p:nvSpPr>
            <p:cNvPr id="6953" name="CustomShape 504"/>
            <p:cNvSpPr/>
            <p:nvPr/>
          </p:nvSpPr>
          <p:spPr>
            <a:xfrm>
              <a:off x="3034440" y="3219120"/>
              <a:ext cx="18720" cy="68040"/>
            </a:xfrm>
            <a:custGeom>
              <a:avLst/>
              <a:gdLst/>
              <a:ahLst/>
              <a:rect l="l" t="t" r="r" b="b"/>
              <a:pathLst>
                <a:path w="725" h="258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style>
            <a:lnRef idx="0"/>
            <a:fillRef idx="0"/>
            <a:effectRef idx="0"/>
            <a:fontRef idx="minor"/>
          </p:style>
        </p:sp>
      </p:grpSp>
      <p:grpSp>
        <p:nvGrpSpPr>
          <p:cNvPr id="6954" name="Group 505"/>
          <p:cNvGrpSpPr/>
          <p:nvPr/>
        </p:nvGrpSpPr>
        <p:grpSpPr>
          <a:xfrm>
            <a:off x="2737440" y="3479760"/>
            <a:ext cx="336960" cy="315360"/>
            <a:chOff x="2737440" y="3479760"/>
            <a:chExt cx="336960" cy="315360"/>
          </a:xfrm>
        </p:grpSpPr>
        <p:sp>
          <p:nvSpPr>
            <p:cNvPr id="6955" name="CustomShape 506"/>
            <p:cNvSpPr/>
            <p:nvPr/>
          </p:nvSpPr>
          <p:spPr>
            <a:xfrm>
              <a:off x="2866680" y="3755520"/>
              <a:ext cx="78840" cy="39600"/>
            </a:xfrm>
            <a:custGeom>
              <a:avLst/>
              <a:gdLst/>
              <a:ahLst/>
              <a:rect l="l" t="t" r="r" b="b"/>
              <a:pathLst>
                <a:path w="2993" h="1514">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style>
            <a:lnRef idx="0"/>
            <a:fillRef idx="0"/>
            <a:effectRef idx="0"/>
            <a:fontRef idx="minor"/>
          </p:style>
        </p:sp>
        <p:sp>
          <p:nvSpPr>
            <p:cNvPr id="6956" name="CustomShape 507"/>
            <p:cNvSpPr/>
            <p:nvPr/>
          </p:nvSpPr>
          <p:spPr>
            <a:xfrm>
              <a:off x="2840040" y="3479760"/>
              <a:ext cx="132840" cy="75240"/>
            </a:xfrm>
            <a:custGeom>
              <a:avLst/>
              <a:gdLst/>
              <a:ahLst/>
              <a:rect l="l" t="t" r="r" b="b"/>
              <a:pathLst>
                <a:path w="5042" h="2868">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style>
            <a:lnRef idx="0"/>
            <a:fillRef idx="0"/>
            <a:effectRef idx="0"/>
            <a:fontRef idx="minor"/>
          </p:style>
        </p:sp>
        <p:sp>
          <p:nvSpPr>
            <p:cNvPr id="6957" name="CustomShape 508"/>
            <p:cNvSpPr/>
            <p:nvPr/>
          </p:nvSpPr>
          <p:spPr>
            <a:xfrm>
              <a:off x="2737440" y="3516480"/>
              <a:ext cx="336960" cy="246960"/>
            </a:xfrm>
            <a:custGeom>
              <a:avLst/>
              <a:gdLst/>
              <a:ahLst/>
              <a:rect l="l" t="t" r="r" b="b"/>
              <a:pathLst>
                <a:path w="12761" h="9357">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style>
            <a:lnRef idx="0"/>
            <a:fillRef idx="0"/>
            <a:effectRef idx="0"/>
            <a:fontRef idx="minor"/>
          </p:style>
        </p:sp>
      </p:grpSp>
      <p:grpSp>
        <p:nvGrpSpPr>
          <p:cNvPr id="6958" name="Group 509"/>
          <p:cNvGrpSpPr/>
          <p:nvPr/>
        </p:nvGrpSpPr>
        <p:grpSpPr>
          <a:xfrm>
            <a:off x="2752560" y="3884400"/>
            <a:ext cx="306720" cy="335160"/>
            <a:chOff x="2752560" y="3884400"/>
            <a:chExt cx="306720" cy="335160"/>
          </a:xfrm>
        </p:grpSpPr>
        <p:sp>
          <p:nvSpPr>
            <p:cNvPr id="6959" name="CustomShape 510"/>
            <p:cNvSpPr/>
            <p:nvPr/>
          </p:nvSpPr>
          <p:spPr>
            <a:xfrm>
              <a:off x="2804040" y="3884400"/>
              <a:ext cx="255240" cy="117000"/>
            </a:xfrm>
            <a:custGeom>
              <a:avLst/>
              <a:gdLst/>
              <a:ahLst/>
              <a:rect l="l" t="t" r="r" b="b"/>
              <a:pathLst>
                <a:path w="9673" h="444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style>
            <a:lnRef idx="0"/>
            <a:fillRef idx="0"/>
            <a:effectRef idx="0"/>
            <a:fontRef idx="minor"/>
          </p:style>
        </p:sp>
        <p:sp>
          <p:nvSpPr>
            <p:cNvPr id="6960" name="CustomShape 511"/>
            <p:cNvSpPr/>
            <p:nvPr/>
          </p:nvSpPr>
          <p:spPr>
            <a:xfrm>
              <a:off x="2783160" y="3963600"/>
              <a:ext cx="196920" cy="57960"/>
            </a:xfrm>
            <a:custGeom>
              <a:avLst/>
              <a:gdLst/>
              <a:ahLst/>
              <a:rect l="l" t="t" r="r" b="b"/>
              <a:pathLst>
                <a:path w="7467" h="2206">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style>
            <a:lnRef idx="0"/>
            <a:fillRef idx="0"/>
            <a:effectRef idx="0"/>
            <a:fontRef idx="minor"/>
          </p:style>
        </p:sp>
        <p:sp>
          <p:nvSpPr>
            <p:cNvPr id="6961" name="CustomShape 512"/>
            <p:cNvSpPr/>
            <p:nvPr/>
          </p:nvSpPr>
          <p:spPr>
            <a:xfrm>
              <a:off x="2894040" y="4079880"/>
              <a:ext cx="82080" cy="27720"/>
            </a:xfrm>
            <a:custGeom>
              <a:avLst/>
              <a:gdLst/>
              <a:ahLst/>
              <a:rect l="l" t="t" r="r" b="b"/>
              <a:pathLst>
                <a:path w="3120" h="1064">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style>
            <a:lnRef idx="0"/>
            <a:fillRef idx="0"/>
            <a:effectRef idx="0"/>
            <a:fontRef idx="minor"/>
          </p:style>
        </p:sp>
        <p:sp>
          <p:nvSpPr>
            <p:cNvPr id="6962" name="CustomShape 513"/>
            <p:cNvSpPr/>
            <p:nvPr/>
          </p:nvSpPr>
          <p:spPr>
            <a:xfrm>
              <a:off x="2773440" y="4020840"/>
              <a:ext cx="216000" cy="55800"/>
            </a:xfrm>
            <a:custGeom>
              <a:avLst/>
              <a:gdLst/>
              <a:ahLst/>
              <a:rect l="l" t="t" r="r" b="b"/>
              <a:pathLst>
                <a:path w="8192" h="2124">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style>
            <a:lnRef idx="0"/>
            <a:fillRef idx="0"/>
            <a:effectRef idx="0"/>
            <a:fontRef idx="minor"/>
          </p:style>
        </p:sp>
        <p:sp>
          <p:nvSpPr>
            <p:cNvPr id="6963" name="CustomShape 514"/>
            <p:cNvSpPr/>
            <p:nvPr/>
          </p:nvSpPr>
          <p:spPr>
            <a:xfrm>
              <a:off x="2788200" y="4080600"/>
              <a:ext cx="81360" cy="27360"/>
            </a:xfrm>
            <a:custGeom>
              <a:avLst/>
              <a:gdLst/>
              <a:ahLst/>
              <a:rect l="l" t="t" r="r" b="b"/>
              <a:pathLst>
                <a:path w="3088" h="1053">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style>
            <a:lnRef idx="0"/>
            <a:fillRef idx="0"/>
            <a:effectRef idx="0"/>
            <a:fontRef idx="minor"/>
          </p:style>
        </p:sp>
        <p:sp>
          <p:nvSpPr>
            <p:cNvPr id="6964" name="CustomShape 515"/>
            <p:cNvSpPr/>
            <p:nvPr/>
          </p:nvSpPr>
          <p:spPr>
            <a:xfrm>
              <a:off x="2752560" y="4092480"/>
              <a:ext cx="255960" cy="127080"/>
            </a:xfrm>
            <a:custGeom>
              <a:avLst/>
              <a:gdLst/>
              <a:ahLst/>
              <a:rect l="l" t="t" r="r" b="b"/>
              <a:pathLst>
                <a:path w="9704" h="4821">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style>
            <a:lnRef idx="0"/>
            <a:fillRef idx="0"/>
            <a:effectRef idx="0"/>
            <a:fontRef idx="minor"/>
          </p:style>
        </p:sp>
        <p:sp>
          <p:nvSpPr>
            <p:cNvPr id="6965" name="CustomShape 516"/>
            <p:cNvSpPr/>
            <p:nvPr/>
          </p:nvSpPr>
          <p:spPr>
            <a:xfrm>
              <a:off x="2961360" y="3943440"/>
              <a:ext cx="360" cy="360"/>
            </a:xfrm>
            <a:custGeom>
              <a:avLst/>
              <a:gdLst/>
              <a:ahLst/>
              <a:rect l="l" t="t" r="r" b="b"/>
              <a:pathLst>
                <a:path w="0" h="1">
                  <a:moveTo>
                    <a:pt x="0" y="1"/>
                  </a:moveTo>
                </a:path>
              </a:pathLst>
            </a:custGeom>
            <a:solidFill>
              <a:srgbClr val="5f7d95"/>
            </a:solidFill>
            <a:ln>
              <a:noFill/>
            </a:ln>
          </p:spPr>
          <p:style>
            <a:lnRef idx="0"/>
            <a:fillRef idx="0"/>
            <a:effectRef idx="0"/>
            <a:fontRef idx="minor"/>
          </p:style>
        </p:sp>
        <p:sp>
          <p:nvSpPr>
            <p:cNvPr id="6966" name="CustomShape 517"/>
            <p:cNvSpPr/>
            <p:nvPr/>
          </p:nvSpPr>
          <p:spPr>
            <a:xfrm>
              <a:off x="2802600" y="3943440"/>
              <a:ext cx="360" cy="360"/>
            </a:xfrm>
            <a:custGeom>
              <a:avLst/>
              <a:gdLst/>
              <a:ahLst/>
              <a:rect l="l" t="t" r="r" b="b"/>
              <a:pathLst>
                <a:path w="1" h="1">
                  <a:moveTo>
                    <a:pt x="1" y="1"/>
                  </a:moveTo>
                </a:path>
              </a:pathLst>
            </a:custGeom>
            <a:solidFill>
              <a:srgbClr val="5f7d95"/>
            </a:solidFill>
            <a:ln>
              <a:noFill/>
            </a:ln>
          </p:spPr>
          <p:style>
            <a:lnRef idx="0"/>
            <a:fillRef idx="0"/>
            <a:effectRef idx="0"/>
            <a:fontRef idx="minor"/>
          </p:style>
        </p:sp>
      </p:grpSp>
      <p:grpSp>
        <p:nvGrpSpPr>
          <p:cNvPr id="6967" name="Group 518"/>
          <p:cNvGrpSpPr/>
          <p:nvPr/>
        </p:nvGrpSpPr>
        <p:grpSpPr>
          <a:xfrm>
            <a:off x="4835520" y="3055320"/>
            <a:ext cx="297000" cy="336960"/>
            <a:chOff x="4835520" y="3055320"/>
            <a:chExt cx="297000" cy="336960"/>
          </a:xfrm>
        </p:grpSpPr>
        <p:sp>
          <p:nvSpPr>
            <p:cNvPr id="6968" name="CustomShape 519"/>
            <p:cNvSpPr/>
            <p:nvPr/>
          </p:nvSpPr>
          <p:spPr>
            <a:xfrm>
              <a:off x="5092200" y="3337560"/>
              <a:ext cx="40320" cy="54720"/>
            </a:xfrm>
            <a:custGeom>
              <a:avLst/>
              <a:gdLst/>
              <a:ahLst/>
              <a:rect l="l" t="t" r="r" b="b"/>
              <a:pathLst>
                <a:path w="1545" h="208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style>
            <a:lnRef idx="0"/>
            <a:fillRef idx="0"/>
            <a:effectRef idx="0"/>
            <a:fontRef idx="minor"/>
          </p:style>
        </p:sp>
        <p:sp>
          <p:nvSpPr>
            <p:cNvPr id="6969" name="CustomShape 520"/>
            <p:cNvSpPr/>
            <p:nvPr/>
          </p:nvSpPr>
          <p:spPr>
            <a:xfrm>
              <a:off x="4835520" y="3337560"/>
              <a:ext cx="40320" cy="54720"/>
            </a:xfrm>
            <a:custGeom>
              <a:avLst/>
              <a:gdLst/>
              <a:ahLst/>
              <a:rect l="l" t="t" r="r" b="b"/>
              <a:pathLst>
                <a:path w="1544" h="208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style>
            <a:lnRef idx="0"/>
            <a:fillRef idx="0"/>
            <a:effectRef idx="0"/>
            <a:fontRef idx="minor"/>
          </p:style>
        </p:sp>
        <p:sp>
          <p:nvSpPr>
            <p:cNvPr id="6970" name="CustomShape 521"/>
            <p:cNvSpPr/>
            <p:nvPr/>
          </p:nvSpPr>
          <p:spPr>
            <a:xfrm>
              <a:off x="5073840" y="3081960"/>
              <a:ext cx="18000" cy="64440"/>
            </a:xfrm>
            <a:custGeom>
              <a:avLst/>
              <a:gdLst/>
              <a:ahLst/>
              <a:rect l="l" t="t" r="r" b="b"/>
              <a:pathLst>
                <a:path w="694" h="2458">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style>
            <a:lnRef idx="0"/>
            <a:fillRef idx="0"/>
            <a:effectRef idx="0"/>
            <a:fontRef idx="minor"/>
          </p:style>
        </p:sp>
        <p:sp>
          <p:nvSpPr>
            <p:cNvPr id="6971" name="CustomShape 522"/>
            <p:cNvSpPr/>
            <p:nvPr/>
          </p:nvSpPr>
          <p:spPr>
            <a:xfrm>
              <a:off x="4852440" y="3055320"/>
              <a:ext cx="209520" cy="78840"/>
            </a:xfrm>
            <a:custGeom>
              <a:avLst/>
              <a:gdLst/>
              <a:ahLst/>
              <a:rect l="l" t="t" r="r" b="b"/>
              <a:pathLst>
                <a:path w="7940" h="2994">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style>
            <a:lnRef idx="0"/>
            <a:fillRef idx="0"/>
            <a:effectRef idx="0"/>
            <a:fontRef idx="minor"/>
          </p:style>
        </p:sp>
        <p:sp>
          <p:nvSpPr>
            <p:cNvPr id="6972" name="CustomShape 523"/>
            <p:cNvSpPr/>
            <p:nvPr/>
          </p:nvSpPr>
          <p:spPr>
            <a:xfrm>
              <a:off x="4836600" y="3252600"/>
              <a:ext cx="38880" cy="20520"/>
            </a:xfrm>
            <a:custGeom>
              <a:avLst/>
              <a:gdLst/>
              <a:ahLst/>
              <a:rect l="l" t="t" r="r" b="b"/>
              <a:pathLst>
                <a:path w="1482" h="789">
                  <a:moveTo>
                    <a:pt x="1" y="1"/>
                  </a:moveTo>
                  <a:lnTo>
                    <a:pt x="1" y="789"/>
                  </a:lnTo>
                  <a:lnTo>
                    <a:pt x="1482" y="789"/>
                  </a:lnTo>
                  <a:lnTo>
                    <a:pt x="1482" y="1"/>
                  </a:lnTo>
                  <a:close/>
                </a:path>
              </a:pathLst>
            </a:custGeom>
            <a:solidFill>
              <a:srgbClr val="5f7d95"/>
            </a:solidFill>
            <a:ln>
              <a:noFill/>
            </a:ln>
          </p:spPr>
          <p:style>
            <a:lnRef idx="0"/>
            <a:fillRef idx="0"/>
            <a:effectRef idx="0"/>
            <a:fontRef idx="minor"/>
          </p:style>
        </p:sp>
        <p:sp>
          <p:nvSpPr>
            <p:cNvPr id="6973" name="CustomShape 524"/>
            <p:cNvSpPr/>
            <p:nvPr/>
          </p:nvSpPr>
          <p:spPr>
            <a:xfrm>
              <a:off x="4835520" y="3154320"/>
              <a:ext cx="135360" cy="78840"/>
            </a:xfrm>
            <a:custGeom>
              <a:avLst/>
              <a:gdLst/>
              <a:ahLst/>
              <a:rect l="l" t="t" r="r" b="b"/>
              <a:pathLst>
                <a:path w="5136" h="2994">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style>
            <a:lnRef idx="0"/>
            <a:fillRef idx="0"/>
            <a:effectRef idx="0"/>
            <a:fontRef idx="minor"/>
          </p:style>
        </p:sp>
        <p:sp>
          <p:nvSpPr>
            <p:cNvPr id="6974" name="CustomShape 525"/>
            <p:cNvSpPr/>
            <p:nvPr/>
          </p:nvSpPr>
          <p:spPr>
            <a:xfrm>
              <a:off x="4995360" y="3126960"/>
              <a:ext cx="135360" cy="104400"/>
            </a:xfrm>
            <a:custGeom>
              <a:avLst/>
              <a:gdLst/>
              <a:ahLst/>
              <a:rect l="l" t="t" r="r" b="b"/>
              <a:pathLst>
                <a:path w="5136" h="3971">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style>
            <a:lnRef idx="0"/>
            <a:fillRef idx="0"/>
            <a:effectRef idx="0"/>
            <a:fontRef idx="minor"/>
          </p:style>
        </p:sp>
        <p:sp>
          <p:nvSpPr>
            <p:cNvPr id="6975" name="CustomShape 526"/>
            <p:cNvSpPr/>
            <p:nvPr/>
          </p:nvSpPr>
          <p:spPr>
            <a:xfrm>
              <a:off x="5092200" y="3252600"/>
              <a:ext cx="38880" cy="20520"/>
            </a:xfrm>
            <a:custGeom>
              <a:avLst/>
              <a:gdLst/>
              <a:ahLst/>
              <a:rect l="l" t="t" r="r" b="b"/>
              <a:pathLst>
                <a:path w="1482" h="789">
                  <a:moveTo>
                    <a:pt x="1" y="1"/>
                  </a:moveTo>
                  <a:lnTo>
                    <a:pt x="1" y="789"/>
                  </a:lnTo>
                  <a:lnTo>
                    <a:pt x="1482" y="789"/>
                  </a:lnTo>
                  <a:lnTo>
                    <a:pt x="1482" y="1"/>
                  </a:lnTo>
                  <a:close/>
                </a:path>
              </a:pathLst>
            </a:custGeom>
            <a:solidFill>
              <a:srgbClr val="5f7d95"/>
            </a:solidFill>
            <a:ln>
              <a:noFill/>
            </a:ln>
          </p:spPr>
          <p:style>
            <a:lnRef idx="0"/>
            <a:fillRef idx="0"/>
            <a:effectRef idx="0"/>
            <a:fontRef idx="minor"/>
          </p:style>
        </p:sp>
        <p:sp>
          <p:nvSpPr>
            <p:cNvPr id="6976" name="CustomShape 527"/>
            <p:cNvSpPr/>
            <p:nvPr/>
          </p:nvSpPr>
          <p:spPr>
            <a:xfrm>
              <a:off x="4895640" y="3172680"/>
              <a:ext cx="176040" cy="218520"/>
            </a:xfrm>
            <a:custGeom>
              <a:avLst/>
              <a:gdLst/>
              <a:ahLst/>
              <a:rect l="l" t="t" r="r" b="b"/>
              <a:pathLst>
                <a:path w="6680" h="8287">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style>
            <a:lnRef idx="0"/>
            <a:fillRef idx="0"/>
            <a:effectRef idx="0"/>
            <a:fontRef idx="minor"/>
          </p:style>
        </p:sp>
        <p:sp>
          <p:nvSpPr>
            <p:cNvPr id="6977" name="CustomShape 528"/>
            <p:cNvSpPr/>
            <p:nvPr/>
          </p:nvSpPr>
          <p:spPr>
            <a:xfrm>
              <a:off x="4835520" y="3293280"/>
              <a:ext cx="39600" cy="42840"/>
            </a:xfrm>
            <a:custGeom>
              <a:avLst/>
              <a:gdLst/>
              <a:ahLst/>
              <a:rect l="l" t="t" r="r" b="b"/>
              <a:pathLst>
                <a:path w="1513" h="1639">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style>
            <a:lnRef idx="0"/>
            <a:fillRef idx="0"/>
            <a:effectRef idx="0"/>
            <a:fontRef idx="minor"/>
          </p:style>
        </p:sp>
        <p:sp>
          <p:nvSpPr>
            <p:cNvPr id="6978" name="CustomShape 529"/>
            <p:cNvSpPr/>
            <p:nvPr/>
          </p:nvSpPr>
          <p:spPr>
            <a:xfrm>
              <a:off x="5092200" y="3293280"/>
              <a:ext cx="38880" cy="42840"/>
            </a:xfrm>
            <a:custGeom>
              <a:avLst/>
              <a:gdLst/>
              <a:ahLst/>
              <a:rect l="l" t="t" r="r" b="b"/>
              <a:pathLst>
                <a:path w="1482" h="1639">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style>
            <a:lnRef idx="0"/>
            <a:fillRef idx="0"/>
            <a:effectRef idx="0"/>
            <a:fontRef idx="minor"/>
          </p:style>
        </p:sp>
      </p:grpSp>
      <p:grpSp>
        <p:nvGrpSpPr>
          <p:cNvPr id="6979" name="Group 530"/>
          <p:cNvGrpSpPr/>
          <p:nvPr/>
        </p:nvGrpSpPr>
        <p:grpSpPr>
          <a:xfrm>
            <a:off x="4836600" y="3468960"/>
            <a:ext cx="294840" cy="335880"/>
            <a:chOff x="4836600" y="3468960"/>
            <a:chExt cx="294840" cy="335880"/>
          </a:xfrm>
        </p:grpSpPr>
        <p:sp>
          <p:nvSpPr>
            <p:cNvPr id="6980" name="CustomShape 531"/>
            <p:cNvSpPr/>
            <p:nvPr/>
          </p:nvSpPr>
          <p:spPr>
            <a:xfrm>
              <a:off x="5055480" y="3607920"/>
              <a:ext cx="37080" cy="20520"/>
            </a:xfrm>
            <a:custGeom>
              <a:avLst/>
              <a:gdLst/>
              <a:ahLst/>
              <a:rect l="l" t="t" r="r" b="b"/>
              <a:pathLst>
                <a:path w="1418" h="789">
                  <a:moveTo>
                    <a:pt x="0" y="1"/>
                  </a:moveTo>
                  <a:cubicBezTo>
                    <a:pt x="158" y="410"/>
                    <a:pt x="536" y="788"/>
                    <a:pt x="1071" y="788"/>
                  </a:cubicBezTo>
                  <a:lnTo>
                    <a:pt x="1418" y="788"/>
                  </a:lnTo>
                  <a:lnTo>
                    <a:pt x="1418" y="1"/>
                  </a:lnTo>
                  <a:close/>
                </a:path>
              </a:pathLst>
            </a:custGeom>
            <a:solidFill>
              <a:srgbClr val="5f7d95"/>
            </a:solidFill>
            <a:ln>
              <a:noFill/>
            </a:ln>
          </p:spPr>
          <p:style>
            <a:lnRef idx="0"/>
            <a:fillRef idx="0"/>
            <a:effectRef idx="0"/>
            <a:fontRef idx="minor"/>
          </p:style>
        </p:sp>
        <p:sp>
          <p:nvSpPr>
            <p:cNvPr id="6981" name="CustomShape 532"/>
            <p:cNvSpPr/>
            <p:nvPr/>
          </p:nvSpPr>
          <p:spPr>
            <a:xfrm>
              <a:off x="4858920" y="3468960"/>
              <a:ext cx="250200" cy="118800"/>
            </a:xfrm>
            <a:custGeom>
              <a:avLst/>
              <a:gdLst/>
              <a:ahLst/>
              <a:rect l="l" t="t" r="r" b="b"/>
              <a:pathLst>
                <a:path w="9483" h="4506">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style>
            <a:lnRef idx="0"/>
            <a:fillRef idx="0"/>
            <a:effectRef idx="0"/>
            <a:fontRef idx="minor"/>
          </p:style>
        </p:sp>
        <p:sp>
          <p:nvSpPr>
            <p:cNvPr id="6982" name="CustomShape 533"/>
            <p:cNvSpPr/>
            <p:nvPr/>
          </p:nvSpPr>
          <p:spPr>
            <a:xfrm>
              <a:off x="4876560" y="3607920"/>
              <a:ext cx="37080" cy="20520"/>
            </a:xfrm>
            <a:custGeom>
              <a:avLst/>
              <a:gdLst/>
              <a:ahLst/>
              <a:rect l="l" t="t" r="r" b="b"/>
              <a:pathLst>
                <a:path w="1419" h="789">
                  <a:moveTo>
                    <a:pt x="1" y="1"/>
                  </a:moveTo>
                  <a:lnTo>
                    <a:pt x="1" y="788"/>
                  </a:lnTo>
                  <a:lnTo>
                    <a:pt x="347" y="788"/>
                  </a:lnTo>
                  <a:cubicBezTo>
                    <a:pt x="820" y="788"/>
                    <a:pt x="1261" y="410"/>
                    <a:pt x="1418" y="1"/>
                  </a:cubicBezTo>
                  <a:close/>
                </a:path>
              </a:pathLst>
            </a:custGeom>
            <a:solidFill>
              <a:srgbClr val="5f7d95"/>
            </a:solidFill>
            <a:ln>
              <a:noFill/>
            </a:ln>
          </p:spPr>
          <p:style>
            <a:lnRef idx="0"/>
            <a:fillRef idx="0"/>
            <a:effectRef idx="0"/>
            <a:fontRef idx="minor"/>
          </p:style>
        </p:sp>
        <p:sp>
          <p:nvSpPr>
            <p:cNvPr id="6983" name="CustomShape 534"/>
            <p:cNvSpPr/>
            <p:nvPr/>
          </p:nvSpPr>
          <p:spPr>
            <a:xfrm>
              <a:off x="4876560" y="3607920"/>
              <a:ext cx="216000" cy="196920"/>
            </a:xfrm>
            <a:custGeom>
              <a:avLst/>
              <a:gdLst/>
              <a:ahLst/>
              <a:rect l="l" t="t" r="r" b="b"/>
              <a:pathLst>
                <a:path w="8192" h="7468">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style>
            <a:lnRef idx="0"/>
            <a:fillRef idx="0"/>
            <a:effectRef idx="0"/>
            <a:fontRef idx="minor"/>
          </p:style>
        </p:sp>
        <p:sp>
          <p:nvSpPr>
            <p:cNvPr id="6984" name="CustomShape 535"/>
            <p:cNvSpPr/>
            <p:nvPr/>
          </p:nvSpPr>
          <p:spPr>
            <a:xfrm>
              <a:off x="4836600" y="3634560"/>
              <a:ext cx="19800" cy="66960"/>
            </a:xfrm>
            <a:custGeom>
              <a:avLst/>
              <a:gdLst/>
              <a:ahLst/>
              <a:rect l="l" t="t" r="r" b="b"/>
              <a:pathLst>
                <a:path w="757" h="2553">
                  <a:moveTo>
                    <a:pt x="757" y="1"/>
                  </a:moveTo>
                  <a:cubicBezTo>
                    <a:pt x="284" y="253"/>
                    <a:pt x="0" y="725"/>
                    <a:pt x="0" y="1261"/>
                  </a:cubicBezTo>
                  <a:cubicBezTo>
                    <a:pt x="0" y="1828"/>
                    <a:pt x="315" y="2301"/>
                    <a:pt x="757" y="2553"/>
                  </a:cubicBezTo>
                  <a:lnTo>
                    <a:pt x="757" y="1"/>
                  </a:lnTo>
                  <a:close/>
                </a:path>
              </a:pathLst>
            </a:custGeom>
            <a:solidFill>
              <a:srgbClr val="5f7d95"/>
            </a:solidFill>
            <a:ln>
              <a:noFill/>
            </a:ln>
          </p:spPr>
          <p:style>
            <a:lnRef idx="0"/>
            <a:fillRef idx="0"/>
            <a:effectRef idx="0"/>
            <a:fontRef idx="minor"/>
          </p:style>
        </p:sp>
        <p:sp>
          <p:nvSpPr>
            <p:cNvPr id="6985" name="CustomShape 536"/>
            <p:cNvSpPr/>
            <p:nvPr/>
          </p:nvSpPr>
          <p:spPr>
            <a:xfrm>
              <a:off x="5112720" y="3633840"/>
              <a:ext cx="18720" cy="66960"/>
            </a:xfrm>
            <a:custGeom>
              <a:avLst/>
              <a:gdLst/>
              <a:ahLst/>
              <a:rect l="l" t="t" r="r" b="b"/>
              <a:pathLst>
                <a:path w="725" h="2553">
                  <a:moveTo>
                    <a:pt x="0" y="0"/>
                  </a:moveTo>
                  <a:lnTo>
                    <a:pt x="0" y="2552"/>
                  </a:lnTo>
                  <a:cubicBezTo>
                    <a:pt x="410" y="2269"/>
                    <a:pt x="725" y="1796"/>
                    <a:pt x="725" y="1260"/>
                  </a:cubicBezTo>
                  <a:cubicBezTo>
                    <a:pt x="725" y="756"/>
                    <a:pt x="410" y="284"/>
                    <a:pt x="0" y="0"/>
                  </a:cubicBezTo>
                  <a:close/>
                </a:path>
              </a:pathLst>
            </a:custGeom>
            <a:solidFill>
              <a:srgbClr val="5f7d95"/>
            </a:solidFill>
            <a:ln>
              <a:noFill/>
            </a:ln>
          </p:spPr>
          <p:style>
            <a:lnRef idx="0"/>
            <a:fillRef idx="0"/>
            <a:effectRef idx="0"/>
            <a:fontRef idx="minor"/>
          </p:style>
        </p:sp>
      </p:grpSp>
      <p:grpSp>
        <p:nvGrpSpPr>
          <p:cNvPr id="6986" name="Group 537"/>
          <p:cNvGrpSpPr/>
          <p:nvPr/>
        </p:nvGrpSpPr>
        <p:grpSpPr>
          <a:xfrm>
            <a:off x="4834440" y="3883680"/>
            <a:ext cx="299520" cy="335880"/>
            <a:chOff x="4834440" y="3883680"/>
            <a:chExt cx="299520" cy="335880"/>
          </a:xfrm>
        </p:grpSpPr>
        <p:sp>
          <p:nvSpPr>
            <p:cNvPr id="6987" name="CustomShape 538"/>
            <p:cNvSpPr/>
            <p:nvPr/>
          </p:nvSpPr>
          <p:spPr>
            <a:xfrm>
              <a:off x="4971600" y="3940920"/>
              <a:ext cx="28800" cy="28800"/>
            </a:xfrm>
            <a:custGeom>
              <a:avLst/>
              <a:gdLst/>
              <a:ahLst/>
              <a:rect l="l" t="t" r="r" b="b"/>
              <a:pathLst>
                <a:path w="1104" h="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style>
            <a:lnRef idx="0"/>
            <a:fillRef idx="0"/>
            <a:effectRef idx="0"/>
            <a:fontRef idx="minor"/>
          </p:style>
        </p:sp>
        <p:sp>
          <p:nvSpPr>
            <p:cNvPr id="6988" name="CustomShape 539"/>
            <p:cNvSpPr/>
            <p:nvPr/>
          </p:nvSpPr>
          <p:spPr>
            <a:xfrm>
              <a:off x="4855320" y="3883680"/>
              <a:ext cx="255240" cy="137880"/>
            </a:xfrm>
            <a:custGeom>
              <a:avLst/>
              <a:gdLst/>
              <a:ahLst/>
              <a:rect l="l" t="t" r="r" b="b"/>
              <a:pathLst>
                <a:path w="9672" h="5231">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style>
            <a:lnRef idx="0"/>
            <a:fillRef idx="0"/>
            <a:effectRef idx="0"/>
            <a:fontRef idx="minor"/>
          </p:style>
        </p:sp>
        <p:sp>
          <p:nvSpPr>
            <p:cNvPr id="6989" name="CustomShape 540"/>
            <p:cNvSpPr/>
            <p:nvPr/>
          </p:nvSpPr>
          <p:spPr>
            <a:xfrm>
              <a:off x="4834440" y="4030920"/>
              <a:ext cx="61200" cy="147960"/>
            </a:xfrm>
            <a:custGeom>
              <a:avLst/>
              <a:gdLst/>
              <a:ahLst/>
              <a:rect l="l" t="t" r="r" b="b"/>
              <a:pathLst>
                <a:path w="2332" h="5609">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style>
            <a:lnRef idx="0"/>
            <a:fillRef idx="0"/>
            <a:effectRef idx="0"/>
            <a:fontRef idx="minor"/>
          </p:style>
        </p:sp>
        <p:sp>
          <p:nvSpPr>
            <p:cNvPr id="6990" name="CustomShape 541"/>
            <p:cNvSpPr/>
            <p:nvPr/>
          </p:nvSpPr>
          <p:spPr>
            <a:xfrm>
              <a:off x="4894200" y="4041720"/>
              <a:ext cx="177120" cy="177840"/>
            </a:xfrm>
            <a:custGeom>
              <a:avLst/>
              <a:gdLst/>
              <a:ahLst/>
              <a:rect l="l" t="t" r="r" b="b"/>
              <a:pathLst>
                <a:path w="6712" h="6743">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style>
            <a:lnRef idx="0"/>
            <a:fillRef idx="0"/>
            <a:effectRef idx="0"/>
            <a:fontRef idx="minor"/>
          </p:style>
        </p:sp>
        <p:sp>
          <p:nvSpPr>
            <p:cNvPr id="6991" name="CustomShape 542"/>
            <p:cNvSpPr/>
            <p:nvPr/>
          </p:nvSpPr>
          <p:spPr>
            <a:xfrm>
              <a:off x="5073480" y="4030920"/>
              <a:ext cx="60480" cy="148680"/>
            </a:xfrm>
            <a:custGeom>
              <a:avLst/>
              <a:gdLst/>
              <a:ahLst/>
              <a:rect l="l" t="t" r="r" b="b"/>
              <a:pathLst>
                <a:path w="2300" h="5641">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style>
            <a:lnRef idx="0"/>
            <a:fillRef idx="0"/>
            <a:effectRef idx="0"/>
            <a:fontRef idx="minor"/>
          </p:style>
        </p:sp>
      </p:grpSp>
      <p:grpSp>
        <p:nvGrpSpPr>
          <p:cNvPr id="6992" name="Group 543"/>
          <p:cNvGrpSpPr/>
          <p:nvPr/>
        </p:nvGrpSpPr>
        <p:grpSpPr>
          <a:xfrm>
            <a:off x="6888960" y="3050640"/>
            <a:ext cx="334440" cy="334800"/>
            <a:chOff x="6888960" y="3050640"/>
            <a:chExt cx="334440" cy="334800"/>
          </a:xfrm>
        </p:grpSpPr>
        <p:sp>
          <p:nvSpPr>
            <p:cNvPr id="6993" name="CustomShape 544"/>
            <p:cNvSpPr/>
            <p:nvPr/>
          </p:nvSpPr>
          <p:spPr>
            <a:xfrm>
              <a:off x="6888960" y="3050640"/>
              <a:ext cx="334440" cy="174960"/>
            </a:xfrm>
            <a:custGeom>
              <a:avLst/>
              <a:gdLst/>
              <a:ahLst/>
              <a:rect l="l" t="t" r="r" b="b"/>
              <a:pathLst>
                <a:path w="12665" h="664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style>
            <a:lnRef idx="0"/>
            <a:fillRef idx="0"/>
            <a:effectRef idx="0"/>
            <a:fontRef idx="minor"/>
          </p:style>
        </p:sp>
        <p:sp>
          <p:nvSpPr>
            <p:cNvPr id="6994" name="CustomShape 545"/>
            <p:cNvSpPr/>
            <p:nvPr/>
          </p:nvSpPr>
          <p:spPr>
            <a:xfrm>
              <a:off x="6972840" y="3148560"/>
              <a:ext cx="165240" cy="19800"/>
            </a:xfrm>
            <a:custGeom>
              <a:avLst/>
              <a:gdLst/>
              <a:ahLst/>
              <a:rect l="l" t="t" r="r" b="b"/>
              <a:pathLst>
                <a:path w="6270" h="757">
                  <a:moveTo>
                    <a:pt x="378" y="1"/>
                  </a:moveTo>
                  <a:lnTo>
                    <a:pt x="0" y="757"/>
                  </a:lnTo>
                  <a:lnTo>
                    <a:pt x="6270" y="757"/>
                  </a:lnTo>
                  <a:lnTo>
                    <a:pt x="5892" y="1"/>
                  </a:lnTo>
                  <a:close/>
                </a:path>
              </a:pathLst>
            </a:custGeom>
            <a:solidFill>
              <a:srgbClr val="5f7d95"/>
            </a:solidFill>
            <a:ln>
              <a:noFill/>
            </a:ln>
          </p:spPr>
          <p:style>
            <a:lnRef idx="0"/>
            <a:fillRef idx="0"/>
            <a:effectRef idx="0"/>
            <a:fontRef idx="minor"/>
          </p:style>
        </p:sp>
        <p:sp>
          <p:nvSpPr>
            <p:cNvPr id="6995" name="CustomShape 546"/>
            <p:cNvSpPr/>
            <p:nvPr/>
          </p:nvSpPr>
          <p:spPr>
            <a:xfrm>
              <a:off x="6967800" y="3227760"/>
              <a:ext cx="57960" cy="38880"/>
            </a:xfrm>
            <a:custGeom>
              <a:avLst/>
              <a:gdLst/>
              <a:ahLst/>
              <a:rect l="l" t="t" r="r" b="b"/>
              <a:pathLst>
                <a:path w="2206" h="1482">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style>
            <a:lnRef idx="0"/>
            <a:fillRef idx="0"/>
            <a:effectRef idx="0"/>
            <a:fontRef idx="minor"/>
          </p:style>
        </p:sp>
        <p:sp>
          <p:nvSpPr>
            <p:cNvPr id="6996" name="CustomShape 547"/>
            <p:cNvSpPr/>
            <p:nvPr/>
          </p:nvSpPr>
          <p:spPr>
            <a:xfrm>
              <a:off x="6948720" y="3246840"/>
              <a:ext cx="216000" cy="138600"/>
            </a:xfrm>
            <a:custGeom>
              <a:avLst/>
              <a:gdLst/>
              <a:ahLst/>
              <a:rect l="l" t="t" r="r" b="b"/>
              <a:pathLst>
                <a:path w="8192" h="526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style>
            <a:lnRef idx="0"/>
            <a:fillRef idx="0"/>
            <a:effectRef idx="0"/>
            <a:fontRef idx="minor"/>
          </p:style>
        </p:sp>
        <p:sp>
          <p:nvSpPr>
            <p:cNvPr id="6997" name="CustomShape 548"/>
            <p:cNvSpPr/>
            <p:nvPr/>
          </p:nvSpPr>
          <p:spPr>
            <a:xfrm>
              <a:off x="7086240" y="3227760"/>
              <a:ext cx="57960" cy="38880"/>
            </a:xfrm>
            <a:custGeom>
              <a:avLst/>
              <a:gdLst/>
              <a:ahLst/>
              <a:rect l="l" t="t" r="r" b="b"/>
              <a:pathLst>
                <a:path w="2207" h="1482">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style>
            <a:lnRef idx="0"/>
            <a:fillRef idx="0"/>
            <a:effectRef idx="0"/>
            <a:fontRef idx="minor"/>
          </p:style>
        </p:sp>
        <p:sp>
          <p:nvSpPr>
            <p:cNvPr id="6998" name="CustomShape 549"/>
            <p:cNvSpPr/>
            <p:nvPr/>
          </p:nvSpPr>
          <p:spPr>
            <a:xfrm>
              <a:off x="6948000" y="3188520"/>
              <a:ext cx="216000" cy="48600"/>
            </a:xfrm>
            <a:custGeom>
              <a:avLst/>
              <a:gdLst/>
              <a:ahLst/>
              <a:rect l="l" t="t" r="r" b="b"/>
              <a:pathLst>
                <a:path w="8193" h="1859">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style>
            <a:lnRef idx="0"/>
            <a:fillRef idx="0"/>
            <a:effectRef idx="0"/>
            <a:fontRef idx="minor"/>
          </p:style>
        </p:sp>
        <p:sp>
          <p:nvSpPr>
            <p:cNvPr id="6999" name="CustomShape 550"/>
            <p:cNvSpPr/>
            <p:nvPr/>
          </p:nvSpPr>
          <p:spPr>
            <a:xfrm>
              <a:off x="6908040" y="3214440"/>
              <a:ext cx="19800" cy="66960"/>
            </a:xfrm>
            <a:custGeom>
              <a:avLst/>
              <a:gdLst/>
              <a:ahLst/>
              <a:rect l="l" t="t" r="r" b="b"/>
              <a:pathLst>
                <a:path w="757" h="2553">
                  <a:moveTo>
                    <a:pt x="757" y="1"/>
                  </a:moveTo>
                  <a:cubicBezTo>
                    <a:pt x="284" y="190"/>
                    <a:pt x="1" y="725"/>
                    <a:pt x="1" y="1261"/>
                  </a:cubicBezTo>
                  <a:cubicBezTo>
                    <a:pt x="1" y="1797"/>
                    <a:pt x="316" y="2301"/>
                    <a:pt x="757" y="2553"/>
                  </a:cubicBezTo>
                  <a:lnTo>
                    <a:pt x="757" y="1"/>
                  </a:lnTo>
                  <a:close/>
                </a:path>
              </a:pathLst>
            </a:custGeom>
            <a:solidFill>
              <a:srgbClr val="5f7d95"/>
            </a:solidFill>
            <a:ln>
              <a:noFill/>
            </a:ln>
          </p:spPr>
          <p:style>
            <a:lnRef idx="0"/>
            <a:fillRef idx="0"/>
            <a:effectRef idx="0"/>
            <a:fontRef idx="minor"/>
          </p:style>
        </p:sp>
        <p:sp>
          <p:nvSpPr>
            <p:cNvPr id="7000" name="CustomShape 551"/>
            <p:cNvSpPr/>
            <p:nvPr/>
          </p:nvSpPr>
          <p:spPr>
            <a:xfrm>
              <a:off x="7184520" y="3213360"/>
              <a:ext cx="18720" cy="66960"/>
            </a:xfrm>
            <a:custGeom>
              <a:avLst/>
              <a:gdLst/>
              <a:ahLst/>
              <a:rect l="l" t="t" r="r" b="b"/>
              <a:pathLst>
                <a:path w="725" h="2553">
                  <a:moveTo>
                    <a:pt x="0" y="0"/>
                  </a:moveTo>
                  <a:lnTo>
                    <a:pt x="0" y="2552"/>
                  </a:lnTo>
                  <a:cubicBezTo>
                    <a:pt x="410" y="2269"/>
                    <a:pt x="725" y="1796"/>
                    <a:pt x="725" y="1260"/>
                  </a:cubicBezTo>
                  <a:cubicBezTo>
                    <a:pt x="725" y="756"/>
                    <a:pt x="410" y="221"/>
                    <a:pt x="0" y="0"/>
                  </a:cubicBezTo>
                  <a:close/>
                </a:path>
              </a:pathLst>
            </a:custGeom>
            <a:solidFill>
              <a:srgbClr val="5f7d95"/>
            </a:solidFill>
            <a:ln>
              <a:noFill/>
            </a:ln>
          </p:spPr>
          <p:style>
            <a:lnRef idx="0"/>
            <a:fillRef idx="0"/>
            <a:effectRef idx="0"/>
            <a:fontRef idx="minor"/>
          </p:style>
        </p:sp>
      </p:grpSp>
      <p:grpSp>
        <p:nvGrpSpPr>
          <p:cNvPr id="7001" name="Group 552"/>
          <p:cNvGrpSpPr/>
          <p:nvPr/>
        </p:nvGrpSpPr>
        <p:grpSpPr>
          <a:xfrm>
            <a:off x="6897600" y="3463200"/>
            <a:ext cx="316800" cy="335520"/>
            <a:chOff x="6897600" y="3463200"/>
            <a:chExt cx="316800" cy="335520"/>
          </a:xfrm>
        </p:grpSpPr>
        <p:sp>
          <p:nvSpPr>
            <p:cNvPr id="7002" name="CustomShape 553"/>
            <p:cNvSpPr/>
            <p:nvPr/>
          </p:nvSpPr>
          <p:spPr>
            <a:xfrm>
              <a:off x="7155000" y="3480840"/>
              <a:ext cx="57960" cy="58680"/>
            </a:xfrm>
            <a:custGeom>
              <a:avLst/>
              <a:gdLst/>
              <a:ahLst/>
              <a:rect l="l" t="t" r="r" b="b"/>
              <a:pathLst>
                <a:path w="2206" h="2238">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style>
            <a:lnRef idx="0"/>
            <a:fillRef idx="0"/>
            <a:effectRef idx="0"/>
            <a:fontRef idx="minor"/>
          </p:style>
        </p:sp>
        <p:sp>
          <p:nvSpPr>
            <p:cNvPr id="7003" name="CustomShape 554"/>
            <p:cNvSpPr/>
            <p:nvPr/>
          </p:nvSpPr>
          <p:spPr>
            <a:xfrm>
              <a:off x="7086600" y="3480840"/>
              <a:ext cx="31320" cy="11880"/>
            </a:xfrm>
            <a:custGeom>
              <a:avLst/>
              <a:gdLst/>
              <a:ahLst/>
              <a:rect l="l" t="t" r="r" b="b"/>
              <a:pathLst>
                <a:path w="1198" h="461">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style>
            <a:lnRef idx="0"/>
            <a:fillRef idx="0"/>
            <a:effectRef idx="0"/>
            <a:fontRef idx="minor"/>
          </p:style>
        </p:sp>
        <p:sp>
          <p:nvSpPr>
            <p:cNvPr id="7004" name="CustomShape 555"/>
            <p:cNvSpPr/>
            <p:nvPr/>
          </p:nvSpPr>
          <p:spPr>
            <a:xfrm>
              <a:off x="7134840" y="3463200"/>
              <a:ext cx="32040" cy="47160"/>
            </a:xfrm>
            <a:custGeom>
              <a:avLst/>
              <a:gdLst/>
              <a:ahLst/>
              <a:rect l="l" t="t" r="r" b="b"/>
              <a:pathLst>
                <a:path w="1230" h="1797">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style>
            <a:lnRef idx="0"/>
            <a:fillRef idx="0"/>
            <a:effectRef idx="0"/>
            <a:fontRef idx="minor"/>
          </p:style>
        </p:sp>
        <p:sp>
          <p:nvSpPr>
            <p:cNvPr id="7005" name="CustomShape 556"/>
            <p:cNvSpPr/>
            <p:nvPr/>
          </p:nvSpPr>
          <p:spPr>
            <a:xfrm>
              <a:off x="6937560" y="3578760"/>
              <a:ext cx="217080" cy="219960"/>
            </a:xfrm>
            <a:custGeom>
              <a:avLst/>
              <a:gdLst/>
              <a:ahLst/>
              <a:rect l="l" t="t" r="r" b="b"/>
              <a:pathLst>
                <a:path w="8224" h="8341">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style>
            <a:lnRef idx="0"/>
            <a:fillRef idx="0"/>
            <a:effectRef idx="0"/>
            <a:fontRef idx="minor"/>
          </p:style>
        </p:sp>
        <p:sp>
          <p:nvSpPr>
            <p:cNvPr id="7006" name="CustomShape 557"/>
            <p:cNvSpPr/>
            <p:nvPr/>
          </p:nvSpPr>
          <p:spPr>
            <a:xfrm>
              <a:off x="6918480" y="3499920"/>
              <a:ext cx="231840" cy="97920"/>
            </a:xfrm>
            <a:custGeom>
              <a:avLst/>
              <a:gdLst/>
              <a:ahLst/>
              <a:rect l="l" t="t" r="r" b="b"/>
              <a:pathLst>
                <a:path w="8791" h="3719">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style>
            <a:lnRef idx="0"/>
            <a:fillRef idx="0"/>
            <a:effectRef idx="0"/>
            <a:fontRef idx="minor"/>
          </p:style>
        </p:sp>
        <p:sp>
          <p:nvSpPr>
            <p:cNvPr id="7007" name="CustomShape 558"/>
            <p:cNvSpPr/>
            <p:nvPr/>
          </p:nvSpPr>
          <p:spPr>
            <a:xfrm>
              <a:off x="7169760" y="3549960"/>
              <a:ext cx="44640" cy="127080"/>
            </a:xfrm>
            <a:custGeom>
              <a:avLst/>
              <a:gdLst/>
              <a:ahLst/>
              <a:rect l="l" t="t" r="r" b="b"/>
              <a:pathLst>
                <a:path w="1702" h="4821">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style>
            <a:lnRef idx="0"/>
            <a:fillRef idx="0"/>
            <a:effectRef idx="0"/>
            <a:fontRef idx="minor"/>
          </p:style>
        </p:sp>
        <p:sp>
          <p:nvSpPr>
            <p:cNvPr id="7008" name="CustomShape 559"/>
            <p:cNvSpPr/>
            <p:nvPr/>
          </p:nvSpPr>
          <p:spPr>
            <a:xfrm>
              <a:off x="6897600" y="3627360"/>
              <a:ext cx="19800" cy="68040"/>
            </a:xfrm>
            <a:custGeom>
              <a:avLst/>
              <a:gdLst/>
              <a:ahLst/>
              <a:rect l="l" t="t" r="r" b="b"/>
              <a:pathLst>
                <a:path w="757" h="2584">
                  <a:moveTo>
                    <a:pt x="757" y="0"/>
                  </a:moveTo>
                  <a:cubicBezTo>
                    <a:pt x="316" y="252"/>
                    <a:pt x="1" y="725"/>
                    <a:pt x="1" y="1260"/>
                  </a:cubicBezTo>
                  <a:cubicBezTo>
                    <a:pt x="1" y="1827"/>
                    <a:pt x="316" y="2300"/>
                    <a:pt x="757" y="2584"/>
                  </a:cubicBezTo>
                  <a:lnTo>
                    <a:pt x="757" y="0"/>
                  </a:lnTo>
                  <a:close/>
                </a:path>
              </a:pathLst>
            </a:custGeom>
            <a:solidFill>
              <a:srgbClr val="5f7d95"/>
            </a:solidFill>
            <a:ln>
              <a:noFill/>
            </a:ln>
          </p:spPr>
          <p:style>
            <a:lnRef idx="0"/>
            <a:fillRef idx="0"/>
            <a:effectRef idx="0"/>
            <a:fontRef idx="minor"/>
          </p:style>
        </p:sp>
      </p:grpSp>
      <p:grpSp>
        <p:nvGrpSpPr>
          <p:cNvPr id="7009" name="Group 560"/>
          <p:cNvGrpSpPr/>
          <p:nvPr/>
        </p:nvGrpSpPr>
        <p:grpSpPr>
          <a:xfrm>
            <a:off x="6908400" y="3878640"/>
            <a:ext cx="295200" cy="335160"/>
            <a:chOff x="6908400" y="3878640"/>
            <a:chExt cx="295200" cy="335160"/>
          </a:xfrm>
        </p:grpSpPr>
        <p:sp>
          <p:nvSpPr>
            <p:cNvPr id="7010" name="CustomShape 561"/>
            <p:cNvSpPr/>
            <p:nvPr/>
          </p:nvSpPr>
          <p:spPr>
            <a:xfrm>
              <a:off x="6947640" y="3957840"/>
              <a:ext cx="80280" cy="18720"/>
            </a:xfrm>
            <a:custGeom>
              <a:avLst/>
              <a:gdLst/>
              <a:ahLst/>
              <a:rect l="l" t="t" r="r" b="b"/>
              <a:pathLst>
                <a:path w="3057" h="726">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style>
            <a:lnRef idx="0"/>
            <a:fillRef idx="0"/>
            <a:effectRef idx="0"/>
            <a:fontRef idx="minor"/>
          </p:style>
        </p:sp>
        <p:sp>
          <p:nvSpPr>
            <p:cNvPr id="7011" name="CustomShape 562"/>
            <p:cNvSpPr/>
            <p:nvPr/>
          </p:nvSpPr>
          <p:spPr>
            <a:xfrm>
              <a:off x="6995880" y="3996000"/>
              <a:ext cx="177840" cy="34560"/>
            </a:xfrm>
            <a:custGeom>
              <a:avLst/>
              <a:gdLst/>
              <a:ahLst/>
              <a:rect l="l" t="t" r="r" b="b"/>
              <a:pathLst>
                <a:path w="6743" h="132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style>
            <a:lnRef idx="0"/>
            <a:fillRef idx="0"/>
            <a:effectRef idx="0"/>
            <a:fontRef idx="minor"/>
          </p:style>
        </p:sp>
        <p:sp>
          <p:nvSpPr>
            <p:cNvPr id="7012" name="CustomShape 563"/>
            <p:cNvSpPr/>
            <p:nvPr/>
          </p:nvSpPr>
          <p:spPr>
            <a:xfrm>
              <a:off x="7047360" y="3956760"/>
              <a:ext cx="18000" cy="18720"/>
            </a:xfrm>
            <a:custGeom>
              <a:avLst/>
              <a:gdLst/>
              <a:ahLst/>
              <a:rect l="l" t="t" r="r" b="b"/>
              <a:pathLst>
                <a:path w="694" h="725">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style>
            <a:lnRef idx="0"/>
            <a:fillRef idx="0"/>
            <a:effectRef idx="0"/>
            <a:fontRef idx="minor"/>
          </p:style>
        </p:sp>
        <p:sp>
          <p:nvSpPr>
            <p:cNvPr id="7013" name="CustomShape 564"/>
            <p:cNvSpPr/>
            <p:nvPr/>
          </p:nvSpPr>
          <p:spPr>
            <a:xfrm>
              <a:off x="6948360" y="3878640"/>
              <a:ext cx="216000" cy="58680"/>
            </a:xfrm>
            <a:custGeom>
              <a:avLst/>
              <a:gdLst/>
              <a:ahLst/>
              <a:rect l="l" t="t" r="r" b="b"/>
              <a:pathLst>
                <a:path w="8193" h="2238">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style>
            <a:lnRef idx="0"/>
            <a:fillRef idx="0"/>
            <a:effectRef idx="0"/>
            <a:fontRef idx="minor"/>
          </p:style>
        </p:sp>
        <p:sp>
          <p:nvSpPr>
            <p:cNvPr id="7014" name="CustomShape 565"/>
            <p:cNvSpPr/>
            <p:nvPr/>
          </p:nvSpPr>
          <p:spPr>
            <a:xfrm>
              <a:off x="7083360" y="3957840"/>
              <a:ext cx="81360" cy="18000"/>
            </a:xfrm>
            <a:custGeom>
              <a:avLst/>
              <a:gdLst/>
              <a:ahLst/>
              <a:rect l="l" t="t" r="r" b="b"/>
              <a:pathLst>
                <a:path w="3089" h="694">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style>
            <a:lnRef idx="0"/>
            <a:fillRef idx="0"/>
            <a:effectRef idx="0"/>
            <a:fontRef idx="minor"/>
          </p:style>
        </p:sp>
        <p:sp>
          <p:nvSpPr>
            <p:cNvPr id="7015" name="CustomShape 566"/>
            <p:cNvSpPr/>
            <p:nvPr/>
          </p:nvSpPr>
          <p:spPr>
            <a:xfrm>
              <a:off x="6947640" y="3996720"/>
              <a:ext cx="216000" cy="217080"/>
            </a:xfrm>
            <a:custGeom>
              <a:avLst/>
              <a:gdLst/>
              <a:ahLst/>
              <a:rect l="l" t="t" r="r" b="b"/>
              <a:pathLst>
                <a:path w="8192" h="8224">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style>
            <a:lnRef idx="0"/>
            <a:fillRef idx="0"/>
            <a:effectRef idx="0"/>
            <a:fontRef idx="minor"/>
          </p:style>
        </p:sp>
        <p:sp>
          <p:nvSpPr>
            <p:cNvPr id="7016" name="CustomShape 567"/>
            <p:cNvSpPr/>
            <p:nvPr/>
          </p:nvSpPr>
          <p:spPr>
            <a:xfrm>
              <a:off x="7184880" y="4041720"/>
              <a:ext cx="18720" cy="66960"/>
            </a:xfrm>
            <a:custGeom>
              <a:avLst/>
              <a:gdLst/>
              <a:ahLst/>
              <a:rect l="l" t="t" r="r" b="b"/>
              <a:pathLst>
                <a:path w="725" h="2553">
                  <a:moveTo>
                    <a:pt x="0" y="1"/>
                  </a:moveTo>
                  <a:lnTo>
                    <a:pt x="0" y="2552"/>
                  </a:lnTo>
                  <a:cubicBezTo>
                    <a:pt x="410" y="2269"/>
                    <a:pt x="725" y="1796"/>
                    <a:pt x="725" y="1261"/>
                  </a:cubicBezTo>
                  <a:cubicBezTo>
                    <a:pt x="725" y="694"/>
                    <a:pt x="410" y="221"/>
                    <a:pt x="0" y="1"/>
                  </a:cubicBezTo>
                  <a:close/>
                </a:path>
              </a:pathLst>
            </a:custGeom>
            <a:solidFill>
              <a:srgbClr val="5f7d95"/>
            </a:solidFill>
            <a:ln>
              <a:noFill/>
            </a:ln>
          </p:spPr>
          <p:style>
            <a:lnRef idx="0"/>
            <a:fillRef idx="0"/>
            <a:effectRef idx="0"/>
            <a:fontRef idx="minor"/>
          </p:style>
        </p:sp>
        <p:sp>
          <p:nvSpPr>
            <p:cNvPr id="7017" name="CustomShape 568"/>
            <p:cNvSpPr/>
            <p:nvPr/>
          </p:nvSpPr>
          <p:spPr>
            <a:xfrm>
              <a:off x="6908400" y="4041720"/>
              <a:ext cx="19800" cy="66960"/>
            </a:xfrm>
            <a:custGeom>
              <a:avLst/>
              <a:gdLst/>
              <a:ahLst/>
              <a:rect l="l" t="t" r="r" b="b"/>
              <a:pathLst>
                <a:path w="757" h="2553">
                  <a:moveTo>
                    <a:pt x="757" y="1"/>
                  </a:moveTo>
                  <a:cubicBezTo>
                    <a:pt x="284" y="221"/>
                    <a:pt x="1" y="694"/>
                    <a:pt x="1" y="1261"/>
                  </a:cubicBezTo>
                  <a:cubicBezTo>
                    <a:pt x="1" y="1796"/>
                    <a:pt x="316" y="2269"/>
                    <a:pt x="757" y="2552"/>
                  </a:cubicBezTo>
                  <a:lnTo>
                    <a:pt x="757" y="1"/>
                  </a:lnTo>
                  <a:close/>
                </a:path>
              </a:pathLst>
            </a:custGeom>
            <a:solidFill>
              <a:srgbClr val="5f7d95"/>
            </a:solidFill>
            <a:ln>
              <a:noFill/>
            </a:ln>
          </p:spPr>
          <p:style>
            <a:lnRef idx="0"/>
            <a:fillRef idx="0"/>
            <a:effectRef idx="0"/>
            <a:fontRef idx="minor"/>
          </p:style>
        </p:sp>
      </p:grpSp>
      <p:grpSp>
        <p:nvGrpSpPr>
          <p:cNvPr id="7018" name="Group 569"/>
          <p:cNvGrpSpPr/>
          <p:nvPr/>
        </p:nvGrpSpPr>
        <p:grpSpPr>
          <a:xfrm>
            <a:off x="7743240" y="3463200"/>
            <a:ext cx="295200" cy="336600"/>
            <a:chOff x="7743240" y="3463200"/>
            <a:chExt cx="295200" cy="336600"/>
          </a:xfrm>
        </p:grpSpPr>
        <p:sp>
          <p:nvSpPr>
            <p:cNvPr id="7019" name="CustomShape 570"/>
            <p:cNvSpPr/>
            <p:nvPr/>
          </p:nvSpPr>
          <p:spPr>
            <a:xfrm>
              <a:off x="7876440" y="3724560"/>
              <a:ext cx="27000" cy="13680"/>
            </a:xfrm>
            <a:custGeom>
              <a:avLst/>
              <a:gdLst/>
              <a:ahLst/>
              <a:rect l="l" t="t" r="r" b="b"/>
              <a:pathLst>
                <a:path w="1040" h="528">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style>
            <a:lnRef idx="0"/>
            <a:fillRef idx="0"/>
            <a:effectRef idx="0"/>
            <a:fontRef idx="minor"/>
          </p:style>
        </p:sp>
        <p:sp>
          <p:nvSpPr>
            <p:cNvPr id="7020" name="CustomShape 571"/>
            <p:cNvSpPr/>
            <p:nvPr/>
          </p:nvSpPr>
          <p:spPr>
            <a:xfrm>
              <a:off x="7795800" y="3700440"/>
              <a:ext cx="82080" cy="27720"/>
            </a:xfrm>
            <a:custGeom>
              <a:avLst/>
              <a:gdLst/>
              <a:ahLst/>
              <a:rect l="l" t="t" r="r" b="b"/>
              <a:pathLst>
                <a:path w="3120" h="1062">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style>
            <a:lnRef idx="0"/>
            <a:fillRef idx="0"/>
            <a:effectRef idx="0"/>
            <a:fontRef idx="minor"/>
          </p:style>
        </p:sp>
        <p:sp>
          <p:nvSpPr>
            <p:cNvPr id="7021" name="CustomShape 572"/>
            <p:cNvSpPr/>
            <p:nvPr/>
          </p:nvSpPr>
          <p:spPr>
            <a:xfrm>
              <a:off x="7789680" y="3730320"/>
              <a:ext cx="201240" cy="69480"/>
            </a:xfrm>
            <a:custGeom>
              <a:avLst/>
              <a:gdLst/>
              <a:ahLst/>
              <a:rect l="l" t="t" r="r" b="b"/>
              <a:pathLst>
                <a:path w="7625" h="2648">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style>
            <a:lnRef idx="0"/>
            <a:fillRef idx="0"/>
            <a:effectRef idx="0"/>
            <a:fontRef idx="minor"/>
          </p:style>
        </p:sp>
        <p:sp>
          <p:nvSpPr>
            <p:cNvPr id="7022" name="CustomShape 573"/>
            <p:cNvSpPr/>
            <p:nvPr/>
          </p:nvSpPr>
          <p:spPr>
            <a:xfrm>
              <a:off x="7902360" y="3700440"/>
              <a:ext cx="82080" cy="27720"/>
            </a:xfrm>
            <a:custGeom>
              <a:avLst/>
              <a:gdLst/>
              <a:ahLst/>
              <a:rect l="l" t="t" r="r" b="b"/>
              <a:pathLst>
                <a:path w="3120" h="106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style>
            <a:lnRef idx="0"/>
            <a:fillRef idx="0"/>
            <a:effectRef idx="0"/>
            <a:fontRef idx="minor"/>
          </p:style>
        </p:sp>
        <p:sp>
          <p:nvSpPr>
            <p:cNvPr id="7023" name="CustomShape 574"/>
            <p:cNvSpPr/>
            <p:nvPr/>
          </p:nvSpPr>
          <p:spPr>
            <a:xfrm>
              <a:off x="7769880" y="3463200"/>
              <a:ext cx="239400" cy="117720"/>
            </a:xfrm>
            <a:custGeom>
              <a:avLst/>
              <a:gdLst/>
              <a:ahLst/>
              <a:rect l="l" t="t" r="r" b="b"/>
              <a:pathLst>
                <a:path w="9074" h="4475">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style>
            <a:lnRef idx="0"/>
            <a:fillRef idx="0"/>
            <a:effectRef idx="0"/>
            <a:fontRef idx="minor"/>
          </p:style>
        </p:sp>
        <p:sp>
          <p:nvSpPr>
            <p:cNvPr id="7024" name="CustomShape 575"/>
            <p:cNvSpPr/>
            <p:nvPr/>
          </p:nvSpPr>
          <p:spPr>
            <a:xfrm>
              <a:off x="7743240" y="3588840"/>
              <a:ext cx="18720" cy="66960"/>
            </a:xfrm>
            <a:custGeom>
              <a:avLst/>
              <a:gdLst/>
              <a:ahLst/>
              <a:rect l="l" t="t" r="r" b="b"/>
              <a:pathLst>
                <a:path w="725" h="2553">
                  <a:moveTo>
                    <a:pt x="725" y="1"/>
                  </a:moveTo>
                  <a:cubicBezTo>
                    <a:pt x="252" y="190"/>
                    <a:pt x="0" y="726"/>
                    <a:pt x="0" y="1261"/>
                  </a:cubicBezTo>
                  <a:cubicBezTo>
                    <a:pt x="0" y="1797"/>
                    <a:pt x="315" y="2301"/>
                    <a:pt x="725" y="2553"/>
                  </a:cubicBezTo>
                  <a:lnTo>
                    <a:pt x="725" y="1"/>
                  </a:lnTo>
                  <a:close/>
                </a:path>
              </a:pathLst>
            </a:custGeom>
            <a:solidFill>
              <a:srgbClr val="5f7d95"/>
            </a:solidFill>
            <a:ln>
              <a:noFill/>
            </a:ln>
          </p:spPr>
          <p:style>
            <a:lnRef idx="0"/>
            <a:fillRef idx="0"/>
            <a:effectRef idx="0"/>
            <a:fontRef idx="minor"/>
          </p:style>
        </p:sp>
        <p:sp>
          <p:nvSpPr>
            <p:cNvPr id="7025" name="CustomShape 576"/>
            <p:cNvSpPr/>
            <p:nvPr/>
          </p:nvSpPr>
          <p:spPr>
            <a:xfrm>
              <a:off x="8018640" y="3588120"/>
              <a:ext cx="19800" cy="66960"/>
            </a:xfrm>
            <a:custGeom>
              <a:avLst/>
              <a:gdLst/>
              <a:ahLst/>
              <a:rect l="l" t="t" r="r" b="b"/>
              <a:pathLst>
                <a:path w="757" h="2553">
                  <a:moveTo>
                    <a:pt x="1" y="0"/>
                  </a:moveTo>
                  <a:lnTo>
                    <a:pt x="1" y="2552"/>
                  </a:lnTo>
                  <a:cubicBezTo>
                    <a:pt x="442" y="2269"/>
                    <a:pt x="757" y="1796"/>
                    <a:pt x="757" y="1261"/>
                  </a:cubicBezTo>
                  <a:cubicBezTo>
                    <a:pt x="757" y="757"/>
                    <a:pt x="442" y="221"/>
                    <a:pt x="1" y="0"/>
                  </a:cubicBezTo>
                  <a:close/>
                </a:path>
              </a:pathLst>
            </a:custGeom>
            <a:solidFill>
              <a:srgbClr val="5f7d95"/>
            </a:solidFill>
            <a:ln>
              <a:noFill/>
            </a:ln>
          </p:spPr>
          <p:style>
            <a:lnRef idx="0"/>
            <a:fillRef idx="0"/>
            <a:effectRef idx="0"/>
            <a:fontRef idx="minor"/>
          </p:style>
        </p:sp>
        <p:sp>
          <p:nvSpPr>
            <p:cNvPr id="7026" name="CustomShape 577"/>
            <p:cNvSpPr/>
            <p:nvPr/>
          </p:nvSpPr>
          <p:spPr>
            <a:xfrm>
              <a:off x="7782480" y="3602160"/>
              <a:ext cx="218520" cy="94680"/>
            </a:xfrm>
            <a:custGeom>
              <a:avLst/>
              <a:gdLst/>
              <a:ahLst/>
              <a:rect l="l" t="t" r="r" b="b"/>
              <a:pathLst>
                <a:path w="8286" h="3591">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style>
            <a:lnRef idx="0"/>
            <a:fillRef idx="0"/>
            <a:effectRef idx="0"/>
            <a:fontRef idx="minor"/>
          </p:style>
        </p:sp>
        <p:sp>
          <p:nvSpPr>
            <p:cNvPr id="7027" name="CustomShape 578"/>
            <p:cNvSpPr/>
            <p:nvPr/>
          </p:nvSpPr>
          <p:spPr>
            <a:xfrm>
              <a:off x="7876440" y="3549960"/>
              <a:ext cx="27000" cy="28080"/>
            </a:xfrm>
            <a:custGeom>
              <a:avLst/>
              <a:gdLst/>
              <a:ahLst/>
              <a:rect l="l" t="t" r="r" b="b"/>
              <a:pathLst>
                <a:path w="1040" h="1072">
                  <a:moveTo>
                    <a:pt x="536" y="0"/>
                  </a:moveTo>
                  <a:lnTo>
                    <a:pt x="0" y="536"/>
                  </a:lnTo>
                  <a:lnTo>
                    <a:pt x="536" y="1071"/>
                  </a:lnTo>
                  <a:lnTo>
                    <a:pt x="1040" y="536"/>
                  </a:lnTo>
                  <a:lnTo>
                    <a:pt x="536" y="0"/>
                  </a:lnTo>
                  <a:close/>
                </a:path>
              </a:pathLst>
            </a:custGeom>
            <a:solidFill>
              <a:srgbClr val="5f7d95"/>
            </a:solidFill>
            <a:ln>
              <a:noFill/>
            </a:ln>
          </p:spPr>
          <p:style>
            <a:lnRef idx="0"/>
            <a:fillRef idx="0"/>
            <a:effectRef idx="0"/>
            <a:fontRef idx="minor"/>
          </p:style>
        </p:sp>
      </p:grpSp>
      <p:grpSp>
        <p:nvGrpSpPr>
          <p:cNvPr id="7028" name="Group 579"/>
          <p:cNvGrpSpPr/>
          <p:nvPr/>
        </p:nvGrpSpPr>
        <p:grpSpPr>
          <a:xfrm>
            <a:off x="3588840" y="1687320"/>
            <a:ext cx="297000" cy="336960"/>
            <a:chOff x="3588840" y="1687320"/>
            <a:chExt cx="297000" cy="336960"/>
          </a:xfrm>
        </p:grpSpPr>
        <p:sp>
          <p:nvSpPr>
            <p:cNvPr id="7029" name="CustomShape 580"/>
            <p:cNvSpPr/>
            <p:nvPr/>
          </p:nvSpPr>
          <p:spPr>
            <a:xfrm>
              <a:off x="3699360" y="1933920"/>
              <a:ext cx="76320" cy="31320"/>
            </a:xfrm>
            <a:custGeom>
              <a:avLst/>
              <a:gdLst/>
              <a:ahLst/>
              <a:rect l="l" t="t" r="r" b="b"/>
              <a:pathLst>
                <a:path w="2565" h="1053">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style>
            <a:lnRef idx="0"/>
            <a:fillRef idx="0"/>
            <a:effectRef idx="0"/>
            <a:fontRef idx="minor"/>
          </p:style>
        </p:sp>
        <p:sp>
          <p:nvSpPr>
            <p:cNvPr id="7030" name="CustomShape 581"/>
            <p:cNvSpPr/>
            <p:nvPr/>
          </p:nvSpPr>
          <p:spPr>
            <a:xfrm>
              <a:off x="3688200" y="1846800"/>
              <a:ext cx="18720" cy="18720"/>
            </a:xfrm>
            <a:custGeom>
              <a:avLst/>
              <a:gdLst/>
              <a:ahLst/>
              <a:rect l="l" t="t" r="r" b="b"/>
              <a:pathLst>
                <a:path w="643" h="642">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style>
            <a:lnRef idx="0"/>
            <a:fillRef idx="0"/>
            <a:effectRef idx="0"/>
            <a:fontRef idx="minor"/>
          </p:style>
        </p:sp>
        <p:sp>
          <p:nvSpPr>
            <p:cNvPr id="7031" name="CustomShape 582"/>
            <p:cNvSpPr/>
            <p:nvPr/>
          </p:nvSpPr>
          <p:spPr>
            <a:xfrm>
              <a:off x="3766680" y="1846800"/>
              <a:ext cx="18000" cy="18720"/>
            </a:xfrm>
            <a:custGeom>
              <a:avLst/>
              <a:gdLst/>
              <a:ahLst/>
              <a:rect l="l" t="t" r="r" b="b"/>
              <a:pathLst>
                <a:path w="614" h="642">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style>
            <a:lnRef idx="0"/>
            <a:fillRef idx="0"/>
            <a:effectRef idx="0"/>
            <a:fontRef idx="minor"/>
          </p:style>
        </p:sp>
        <p:sp>
          <p:nvSpPr>
            <p:cNvPr id="7032" name="CustomShape 583"/>
            <p:cNvSpPr/>
            <p:nvPr/>
          </p:nvSpPr>
          <p:spPr>
            <a:xfrm>
              <a:off x="3588840" y="1687320"/>
              <a:ext cx="297000" cy="336960"/>
            </a:xfrm>
            <a:custGeom>
              <a:avLst/>
              <a:gdLst/>
              <a:ahLst/>
              <a:rect l="l" t="t" r="r" b="b"/>
              <a:pathLst>
                <a:path w="9925" h="11262">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style>
            <a:lnRef idx="0"/>
            <a:fillRef idx="0"/>
            <a:effectRef idx="0"/>
            <a:fontRef idx="minor"/>
          </p:style>
        </p:sp>
        <p:sp>
          <p:nvSpPr>
            <p:cNvPr id="7033" name="CustomShape 584"/>
            <p:cNvSpPr/>
            <p:nvPr/>
          </p:nvSpPr>
          <p:spPr>
            <a:xfrm>
              <a:off x="3638880" y="1706040"/>
              <a:ext cx="13320" cy="69480"/>
            </a:xfrm>
            <a:custGeom>
              <a:avLst/>
              <a:gdLst/>
              <a:ahLst/>
              <a:rect l="l" t="t" r="r" b="b"/>
              <a:pathLst>
                <a:path w="500" h="2548">
                  <a:moveTo>
                    <a:pt x="500" y="2238"/>
                  </a:moveTo>
                  <a:lnTo>
                    <a:pt x="500" y="0"/>
                  </a:lnTo>
                  <a:lnTo>
                    <a:pt x="72" y="214"/>
                  </a:lnTo>
                  <a:lnTo>
                    <a:pt x="0" y="1547"/>
                  </a:lnTo>
                  <a:lnTo>
                    <a:pt x="0" y="2548"/>
                  </a:lnTo>
                  <a:close/>
                </a:path>
              </a:pathLst>
            </a:custGeom>
            <a:solidFill>
              <a:srgbClr val="5f7d95"/>
            </a:solidFill>
            <a:ln>
              <a:noFill/>
            </a:ln>
          </p:spPr>
          <p:style>
            <a:lnRef idx="0"/>
            <a:fillRef idx="0"/>
            <a:effectRef idx="0"/>
            <a:fontRef idx="minor"/>
          </p:style>
        </p:sp>
        <p:sp>
          <p:nvSpPr>
            <p:cNvPr id="7034" name="CustomShape 585"/>
            <p:cNvSpPr/>
            <p:nvPr/>
          </p:nvSpPr>
          <p:spPr>
            <a:xfrm>
              <a:off x="3644640" y="1697400"/>
              <a:ext cx="34560" cy="46080"/>
            </a:xfrm>
            <a:custGeom>
              <a:avLst/>
              <a:gdLst/>
              <a:ahLst/>
              <a:rect l="l" t="t" r="r" b="b"/>
              <a:pathLst>
                <a:path w="1278" h="169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tyle>
            <a:lnRef idx="0"/>
            <a:fillRef idx="0"/>
            <a:effectRef idx="0"/>
            <a:fontRef idx="minor"/>
          </p:style>
        </p:sp>
        <p:sp>
          <p:nvSpPr>
            <p:cNvPr id="7035" name="CustomShape 586"/>
            <p:cNvSpPr/>
            <p:nvPr/>
          </p:nvSpPr>
          <p:spPr>
            <a:xfrm>
              <a:off x="3802680" y="1746720"/>
              <a:ext cx="33840" cy="43200"/>
            </a:xfrm>
            <a:custGeom>
              <a:avLst/>
              <a:gdLst/>
              <a:ahLst/>
              <a:rect l="l" t="t" r="r" b="b"/>
              <a:pathLst>
                <a:path w="1048" h="1453">
                  <a:moveTo>
                    <a:pt x="0" y="0"/>
                  </a:moveTo>
                  <a:lnTo>
                    <a:pt x="1048" y="1072"/>
                  </a:lnTo>
                  <a:lnTo>
                    <a:pt x="905" y="1453"/>
                  </a:lnTo>
                  <a:lnTo>
                    <a:pt x="0" y="667"/>
                  </a:lnTo>
                  <a:close/>
                </a:path>
              </a:pathLst>
            </a:custGeom>
            <a:solidFill>
              <a:srgbClr val="5f7d95"/>
            </a:solidFill>
            <a:ln>
              <a:noFill/>
            </a:ln>
          </p:spPr>
          <p:style>
            <a:lnRef idx="0"/>
            <a:fillRef idx="0"/>
            <a:effectRef idx="0"/>
            <a:fontRef idx="minor"/>
          </p:style>
        </p:sp>
        <p:sp>
          <p:nvSpPr>
            <p:cNvPr id="7036" name="CustomShape 587"/>
            <p:cNvSpPr/>
            <p:nvPr/>
          </p:nvSpPr>
          <p:spPr>
            <a:xfrm>
              <a:off x="3782520" y="1745280"/>
              <a:ext cx="24840" cy="19080"/>
            </a:xfrm>
            <a:prstGeom prst="ellipse">
              <a:avLst/>
            </a:prstGeom>
            <a:solidFill>
              <a:srgbClr val="5f7d95"/>
            </a:solidFill>
            <a:ln>
              <a:noFill/>
            </a:ln>
          </p:spPr>
          <p:style>
            <a:lnRef idx="0"/>
            <a:fillRef idx="0"/>
            <a:effectRef idx="0"/>
            <a:fontRef idx="minor"/>
          </p:style>
        </p:sp>
        <p:sp>
          <p:nvSpPr>
            <p:cNvPr id="7037" name="CustomShape 588"/>
            <p:cNvSpPr/>
            <p:nvPr/>
          </p:nvSpPr>
          <p:spPr>
            <a:xfrm>
              <a:off x="3634200" y="1711080"/>
              <a:ext cx="13320" cy="31320"/>
            </a:xfrm>
            <a:prstGeom prst="rect">
              <a:avLst/>
            </a:prstGeom>
            <a:solidFill>
              <a:srgbClr val="5f7d95"/>
            </a:solidFill>
            <a:ln>
              <a:noFill/>
            </a:ln>
          </p:spPr>
          <p:style>
            <a:lnRef idx="0"/>
            <a:fillRef idx="0"/>
            <a:effectRef idx="0"/>
            <a:fontRef idx="minor"/>
          </p:style>
        </p:sp>
      </p:grpSp>
      <p:sp>
        <p:nvSpPr>
          <p:cNvPr id="7038" name="CustomShape 589"/>
          <p:cNvSpPr/>
          <p:nvPr/>
        </p:nvSpPr>
        <p:spPr>
          <a:xfrm>
            <a:off x="2747880" y="2514960"/>
            <a:ext cx="319320" cy="336960"/>
          </a:xfrm>
          <a:custGeom>
            <a:avLst/>
            <a:gdLst/>
            <a:ahLst/>
            <a:rect l="l" t="t" r="r" b="b"/>
            <a:pathLst>
              <a:path w="10621" h="11207">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style>
          <a:lnRef idx="0"/>
          <a:fillRef idx="0"/>
          <a:effectRef idx="0"/>
          <a:fontRef idx="minor"/>
        </p:style>
      </p:sp>
    </p:spTree>
  </p:cSld>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7039"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Creative Process Icons</a:t>
            </a:r>
            <a:endParaRPr b="0" lang="en-US" sz="2400" spc="-1" strike="noStrike">
              <a:solidFill>
                <a:srgbClr val="000000"/>
              </a:solidFill>
              <a:latin typeface="Arial"/>
            </a:endParaRPr>
          </a:p>
        </p:txBody>
      </p:sp>
      <p:grpSp>
        <p:nvGrpSpPr>
          <p:cNvPr id="7040" name="Group 2"/>
          <p:cNvGrpSpPr/>
          <p:nvPr/>
        </p:nvGrpSpPr>
        <p:grpSpPr>
          <a:xfrm>
            <a:off x="1133280" y="1688400"/>
            <a:ext cx="257400" cy="330480"/>
            <a:chOff x="1133280" y="1688400"/>
            <a:chExt cx="257400" cy="330480"/>
          </a:xfrm>
        </p:grpSpPr>
        <p:sp>
          <p:nvSpPr>
            <p:cNvPr id="7041" name="CustomShape 3"/>
            <p:cNvSpPr/>
            <p:nvPr/>
          </p:nvSpPr>
          <p:spPr>
            <a:xfrm>
              <a:off x="1251720" y="176688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7042" name="CustomShape 4"/>
            <p:cNvSpPr/>
            <p:nvPr/>
          </p:nvSpPr>
          <p:spPr>
            <a:xfrm>
              <a:off x="1133280" y="1688400"/>
              <a:ext cx="257400" cy="330480"/>
            </a:xfrm>
            <a:custGeom>
              <a:avLst/>
              <a:gdLst/>
              <a:ahLst/>
              <a:rect l="l" t="t" r="r" b="b"/>
              <a:pathLst>
                <a:path w="9326" h="11965">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style>
            <a:lnRef idx="0"/>
            <a:fillRef idx="0"/>
            <a:effectRef idx="0"/>
            <a:fontRef idx="minor"/>
          </p:style>
        </p:sp>
      </p:grpSp>
      <p:grpSp>
        <p:nvGrpSpPr>
          <p:cNvPr id="7043" name="Group 5"/>
          <p:cNvGrpSpPr/>
          <p:nvPr/>
        </p:nvGrpSpPr>
        <p:grpSpPr>
          <a:xfrm>
            <a:off x="1096920" y="2096280"/>
            <a:ext cx="330480" cy="331560"/>
            <a:chOff x="1096920" y="2096280"/>
            <a:chExt cx="330480" cy="331560"/>
          </a:xfrm>
        </p:grpSpPr>
        <p:sp>
          <p:nvSpPr>
            <p:cNvPr id="7044" name="CustomShape 6"/>
            <p:cNvSpPr/>
            <p:nvPr/>
          </p:nvSpPr>
          <p:spPr>
            <a:xfrm>
              <a:off x="1174320" y="2175480"/>
              <a:ext cx="174600" cy="252360"/>
            </a:xfrm>
            <a:custGeom>
              <a:avLst/>
              <a:gdLst/>
              <a:ahLst/>
              <a:rect l="l" t="t" r="r" b="b"/>
              <a:pathLst>
                <a:path w="6334" h="9137">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style>
            <a:lnRef idx="0"/>
            <a:fillRef idx="0"/>
            <a:effectRef idx="0"/>
            <a:fontRef idx="minor"/>
          </p:style>
        </p:sp>
        <p:sp>
          <p:nvSpPr>
            <p:cNvPr id="7045" name="CustomShape 7"/>
            <p:cNvSpPr/>
            <p:nvPr/>
          </p:nvSpPr>
          <p:spPr>
            <a:xfrm>
              <a:off x="1096920" y="2096280"/>
              <a:ext cx="330480" cy="196560"/>
            </a:xfrm>
            <a:custGeom>
              <a:avLst/>
              <a:gdLst/>
              <a:ahLst/>
              <a:rect l="l" t="t" r="r" b="b"/>
              <a:pathLst>
                <a:path w="11973" h="7121">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style>
            <a:lnRef idx="0"/>
            <a:fillRef idx="0"/>
            <a:effectRef idx="0"/>
            <a:fontRef idx="minor"/>
          </p:style>
        </p:sp>
      </p:grpSp>
      <p:grpSp>
        <p:nvGrpSpPr>
          <p:cNvPr id="7046" name="Group 8"/>
          <p:cNvGrpSpPr/>
          <p:nvPr/>
        </p:nvGrpSpPr>
        <p:grpSpPr>
          <a:xfrm>
            <a:off x="1095480" y="2505240"/>
            <a:ext cx="333360" cy="330840"/>
            <a:chOff x="1095480" y="2505240"/>
            <a:chExt cx="333360" cy="330840"/>
          </a:xfrm>
        </p:grpSpPr>
        <p:sp>
          <p:nvSpPr>
            <p:cNvPr id="7047" name="CustomShape 9"/>
            <p:cNvSpPr/>
            <p:nvPr/>
          </p:nvSpPr>
          <p:spPr>
            <a:xfrm>
              <a:off x="1135440" y="2622960"/>
              <a:ext cx="19800" cy="57960"/>
            </a:xfrm>
            <a:custGeom>
              <a:avLst/>
              <a:gdLst/>
              <a:ahLst/>
              <a:rect l="l" t="t" r="r" b="b"/>
              <a:pathLst>
                <a:path w="726" h="2112">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style>
            <a:lnRef idx="0"/>
            <a:fillRef idx="0"/>
            <a:effectRef idx="0"/>
            <a:fontRef idx="minor"/>
          </p:style>
        </p:sp>
        <p:sp>
          <p:nvSpPr>
            <p:cNvPr id="7048" name="CustomShape 10"/>
            <p:cNvSpPr/>
            <p:nvPr/>
          </p:nvSpPr>
          <p:spPr>
            <a:xfrm>
              <a:off x="1135440" y="2738880"/>
              <a:ext cx="19800" cy="59040"/>
            </a:xfrm>
            <a:custGeom>
              <a:avLst/>
              <a:gdLst/>
              <a:ahLst/>
              <a:rect l="l" t="t" r="r" b="b"/>
              <a:pathLst>
                <a:path w="726" h="2144">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style>
            <a:lnRef idx="0"/>
            <a:fillRef idx="0"/>
            <a:effectRef idx="0"/>
            <a:fontRef idx="minor"/>
          </p:style>
        </p:sp>
        <p:sp>
          <p:nvSpPr>
            <p:cNvPr id="7049" name="CustomShape 11"/>
            <p:cNvSpPr/>
            <p:nvPr/>
          </p:nvSpPr>
          <p:spPr>
            <a:xfrm>
              <a:off x="1135440" y="2699640"/>
              <a:ext cx="19800" cy="19800"/>
            </a:xfrm>
            <a:custGeom>
              <a:avLst/>
              <a:gdLst/>
              <a:ahLst/>
              <a:rect l="l" t="t" r="r" b="b"/>
              <a:pathLst>
                <a:path w="726" h="725">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7050" name="CustomShape 12"/>
            <p:cNvSpPr/>
            <p:nvPr/>
          </p:nvSpPr>
          <p:spPr>
            <a:xfrm>
              <a:off x="1095480" y="2505240"/>
              <a:ext cx="333360" cy="57960"/>
            </a:xfrm>
            <a:custGeom>
              <a:avLst/>
              <a:gdLst/>
              <a:ahLst/>
              <a:rect l="l" t="t" r="r" b="b"/>
              <a:pathLst>
                <a:path w="12067" h="2113">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style>
            <a:lnRef idx="0"/>
            <a:fillRef idx="0"/>
            <a:effectRef idx="0"/>
            <a:fontRef idx="minor"/>
          </p:style>
        </p:sp>
        <p:sp>
          <p:nvSpPr>
            <p:cNvPr id="7051" name="CustomShape 13"/>
            <p:cNvSpPr/>
            <p:nvPr/>
          </p:nvSpPr>
          <p:spPr>
            <a:xfrm>
              <a:off x="1096560" y="2583720"/>
              <a:ext cx="332280" cy="252360"/>
            </a:xfrm>
            <a:custGeom>
              <a:avLst/>
              <a:gdLst/>
              <a:ahLst/>
              <a:rect l="l" t="t" r="r" b="b"/>
              <a:pathLst>
                <a:path w="12036" h="9137">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style>
            <a:lnRef idx="0"/>
            <a:fillRef idx="0"/>
            <a:effectRef idx="0"/>
            <a:fontRef idx="minor"/>
          </p:style>
        </p:sp>
        <p:sp>
          <p:nvSpPr>
            <p:cNvPr id="7052" name="CustomShape 14"/>
            <p:cNvSpPr/>
            <p:nvPr/>
          </p:nvSpPr>
          <p:spPr>
            <a:xfrm>
              <a:off x="1173960" y="2622960"/>
              <a:ext cx="214920" cy="174600"/>
            </a:xfrm>
            <a:custGeom>
              <a:avLst/>
              <a:gdLst/>
              <a:ahLst/>
              <a:rect l="l" t="t" r="r" b="b"/>
              <a:pathLst>
                <a:path w="7783" h="6334">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style>
            <a:lnRef idx="0"/>
            <a:fillRef idx="0"/>
            <a:effectRef idx="0"/>
            <a:fontRef idx="minor"/>
          </p:style>
        </p:sp>
      </p:grpSp>
      <p:grpSp>
        <p:nvGrpSpPr>
          <p:cNvPr id="7053" name="Group 15"/>
          <p:cNvGrpSpPr/>
          <p:nvPr/>
        </p:nvGrpSpPr>
        <p:grpSpPr>
          <a:xfrm>
            <a:off x="3154680" y="1716480"/>
            <a:ext cx="331560" cy="332280"/>
            <a:chOff x="3154680" y="1716480"/>
            <a:chExt cx="331560" cy="332280"/>
          </a:xfrm>
        </p:grpSpPr>
        <p:sp>
          <p:nvSpPr>
            <p:cNvPr id="7054" name="CustomShape 16"/>
            <p:cNvSpPr/>
            <p:nvPr/>
          </p:nvSpPr>
          <p:spPr>
            <a:xfrm>
              <a:off x="3154680" y="1716480"/>
              <a:ext cx="331560" cy="332280"/>
            </a:xfrm>
            <a:custGeom>
              <a:avLst/>
              <a:gdLst/>
              <a:ahLst/>
              <a:rect l="l" t="t" r="r" b="b"/>
              <a:pathLst>
                <a:path w="12004" h="12036">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style>
            <a:lnRef idx="0"/>
            <a:fillRef idx="0"/>
            <a:effectRef idx="0"/>
            <a:fontRef idx="minor"/>
          </p:style>
        </p:sp>
        <p:sp>
          <p:nvSpPr>
            <p:cNvPr id="7055" name="CustomShape 17"/>
            <p:cNvSpPr/>
            <p:nvPr/>
          </p:nvSpPr>
          <p:spPr>
            <a:xfrm>
              <a:off x="3292200" y="1854000"/>
              <a:ext cx="57960" cy="57960"/>
            </a:xfrm>
            <a:custGeom>
              <a:avLst/>
              <a:gdLst/>
              <a:ahLst/>
              <a:rect l="l" t="t" r="r" b="b"/>
              <a:pathLst>
                <a:path w="2112" h="2111">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style>
            <a:lnRef idx="0"/>
            <a:fillRef idx="0"/>
            <a:effectRef idx="0"/>
            <a:fontRef idx="minor"/>
          </p:style>
        </p:sp>
      </p:grpSp>
      <p:grpSp>
        <p:nvGrpSpPr>
          <p:cNvPr id="7056" name="Group 18"/>
          <p:cNvGrpSpPr/>
          <p:nvPr/>
        </p:nvGrpSpPr>
        <p:grpSpPr>
          <a:xfrm>
            <a:off x="3154320" y="2124720"/>
            <a:ext cx="332280" cy="334440"/>
            <a:chOff x="3154320" y="2124720"/>
            <a:chExt cx="332280" cy="334440"/>
          </a:xfrm>
        </p:grpSpPr>
        <p:sp>
          <p:nvSpPr>
            <p:cNvPr id="7057" name="CustomShape 19"/>
            <p:cNvSpPr/>
            <p:nvPr/>
          </p:nvSpPr>
          <p:spPr>
            <a:xfrm>
              <a:off x="3252600" y="2124720"/>
              <a:ext cx="234000" cy="332280"/>
            </a:xfrm>
            <a:custGeom>
              <a:avLst/>
              <a:gdLst/>
              <a:ahLst/>
              <a:rect l="l" t="t" r="r" b="b"/>
              <a:pathLst>
                <a:path w="8476" h="12035">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style>
            <a:lnRef idx="0"/>
            <a:fillRef idx="0"/>
            <a:effectRef idx="0"/>
            <a:fontRef idx="minor"/>
          </p:style>
        </p:sp>
        <p:sp>
          <p:nvSpPr>
            <p:cNvPr id="7058" name="CustomShape 20"/>
            <p:cNvSpPr/>
            <p:nvPr/>
          </p:nvSpPr>
          <p:spPr>
            <a:xfrm>
              <a:off x="3292560" y="2184120"/>
              <a:ext cx="57960" cy="57960"/>
            </a:xfrm>
            <a:custGeom>
              <a:avLst/>
              <a:gdLst/>
              <a:ahLst/>
              <a:rect l="l" t="t" r="r" b="b"/>
              <a:pathLst>
                <a:path w="2112" h="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style>
            <a:lnRef idx="0"/>
            <a:fillRef idx="0"/>
            <a:effectRef idx="0"/>
            <a:fontRef idx="minor"/>
          </p:style>
        </p:sp>
        <p:sp>
          <p:nvSpPr>
            <p:cNvPr id="7059" name="CustomShape 21"/>
            <p:cNvSpPr/>
            <p:nvPr/>
          </p:nvSpPr>
          <p:spPr>
            <a:xfrm>
              <a:off x="3292560" y="2262600"/>
              <a:ext cx="57960" cy="57960"/>
            </a:xfrm>
            <a:custGeom>
              <a:avLst/>
              <a:gdLst/>
              <a:ahLst/>
              <a:rect l="l" t="t" r="r" b="b"/>
              <a:pathLst>
                <a:path w="2112" h="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style>
            <a:lnRef idx="0"/>
            <a:fillRef idx="0"/>
            <a:effectRef idx="0"/>
            <a:fontRef idx="minor"/>
          </p:style>
        </p:sp>
        <p:sp>
          <p:nvSpPr>
            <p:cNvPr id="7060" name="CustomShape 22"/>
            <p:cNvSpPr/>
            <p:nvPr/>
          </p:nvSpPr>
          <p:spPr>
            <a:xfrm>
              <a:off x="3292560" y="2340720"/>
              <a:ext cx="57960" cy="57960"/>
            </a:xfrm>
            <a:custGeom>
              <a:avLst/>
              <a:gdLst/>
              <a:ahLst/>
              <a:rect l="l" t="t" r="r" b="b"/>
              <a:pathLst>
                <a:path w="2112" h="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style>
            <a:lnRef idx="0"/>
            <a:fillRef idx="0"/>
            <a:effectRef idx="0"/>
            <a:fontRef idx="minor"/>
          </p:style>
        </p:sp>
        <p:sp>
          <p:nvSpPr>
            <p:cNvPr id="7061" name="CustomShape 23"/>
            <p:cNvSpPr/>
            <p:nvPr/>
          </p:nvSpPr>
          <p:spPr>
            <a:xfrm>
              <a:off x="3390120" y="2184120"/>
              <a:ext cx="57960" cy="57960"/>
            </a:xfrm>
            <a:custGeom>
              <a:avLst/>
              <a:gdLst/>
              <a:ahLst/>
              <a:rect l="l" t="t" r="r" b="b"/>
              <a:pathLst>
                <a:path w="2112" h="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style>
            <a:lnRef idx="0"/>
            <a:fillRef idx="0"/>
            <a:effectRef idx="0"/>
            <a:fontRef idx="minor"/>
          </p:style>
        </p:sp>
        <p:sp>
          <p:nvSpPr>
            <p:cNvPr id="7062" name="CustomShape 24"/>
            <p:cNvSpPr/>
            <p:nvPr/>
          </p:nvSpPr>
          <p:spPr>
            <a:xfrm>
              <a:off x="3390120" y="2262600"/>
              <a:ext cx="57960" cy="57960"/>
            </a:xfrm>
            <a:custGeom>
              <a:avLst/>
              <a:gdLst/>
              <a:ahLst/>
              <a:rect l="l" t="t" r="r" b="b"/>
              <a:pathLst>
                <a:path w="2112" h="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style>
            <a:lnRef idx="0"/>
            <a:fillRef idx="0"/>
            <a:effectRef idx="0"/>
            <a:fontRef idx="minor"/>
          </p:style>
        </p:sp>
        <p:sp>
          <p:nvSpPr>
            <p:cNvPr id="7063" name="CustomShape 25"/>
            <p:cNvSpPr/>
            <p:nvPr/>
          </p:nvSpPr>
          <p:spPr>
            <a:xfrm>
              <a:off x="3390120" y="2340720"/>
              <a:ext cx="57960" cy="57960"/>
            </a:xfrm>
            <a:custGeom>
              <a:avLst/>
              <a:gdLst/>
              <a:ahLst/>
              <a:rect l="l" t="t" r="r" b="b"/>
              <a:pathLst>
                <a:path w="2112" h="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style>
            <a:lnRef idx="0"/>
            <a:fillRef idx="0"/>
            <a:effectRef idx="0"/>
            <a:fontRef idx="minor"/>
          </p:style>
        </p:sp>
        <p:sp>
          <p:nvSpPr>
            <p:cNvPr id="7064" name="CustomShape 26"/>
            <p:cNvSpPr/>
            <p:nvPr/>
          </p:nvSpPr>
          <p:spPr>
            <a:xfrm>
              <a:off x="3154320" y="2125800"/>
              <a:ext cx="78840" cy="333360"/>
            </a:xfrm>
            <a:custGeom>
              <a:avLst/>
              <a:gdLst/>
              <a:ahLst/>
              <a:rect l="l" t="t" r="r" b="b"/>
              <a:pathLst>
                <a:path w="2868" h="12067">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style>
            <a:lnRef idx="0"/>
            <a:fillRef idx="0"/>
            <a:effectRef idx="0"/>
            <a:fontRef idx="minor"/>
          </p:style>
        </p:sp>
      </p:grpSp>
      <p:grpSp>
        <p:nvGrpSpPr>
          <p:cNvPr id="7065" name="Group 27"/>
          <p:cNvGrpSpPr/>
          <p:nvPr/>
        </p:nvGrpSpPr>
        <p:grpSpPr>
          <a:xfrm>
            <a:off x="3155040" y="2533320"/>
            <a:ext cx="330480" cy="330480"/>
            <a:chOff x="3155040" y="2533320"/>
            <a:chExt cx="330480" cy="330480"/>
          </a:xfrm>
        </p:grpSpPr>
        <p:sp>
          <p:nvSpPr>
            <p:cNvPr id="7066" name="CustomShape 28"/>
            <p:cNvSpPr/>
            <p:nvPr/>
          </p:nvSpPr>
          <p:spPr>
            <a:xfrm>
              <a:off x="3155040" y="2533320"/>
              <a:ext cx="330480" cy="330480"/>
            </a:xfrm>
            <a:custGeom>
              <a:avLst/>
              <a:gdLst/>
              <a:ahLst/>
              <a:rect l="l" t="t" r="r" b="b"/>
              <a:pathLst>
                <a:path w="11973" h="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style>
            <a:lnRef idx="0"/>
            <a:fillRef idx="0"/>
            <a:effectRef idx="0"/>
            <a:fontRef idx="minor"/>
          </p:style>
        </p:sp>
        <p:sp>
          <p:nvSpPr>
            <p:cNvPr id="7067" name="CustomShape 29"/>
            <p:cNvSpPr/>
            <p:nvPr/>
          </p:nvSpPr>
          <p:spPr>
            <a:xfrm>
              <a:off x="3214440" y="2592360"/>
              <a:ext cx="213120" cy="211320"/>
            </a:xfrm>
            <a:custGeom>
              <a:avLst/>
              <a:gdLst/>
              <a:ahLst/>
              <a:rect l="l" t="t" r="r" b="b"/>
              <a:pathLst>
                <a:path w="7719" h="7656">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style>
            <a:lnRef idx="0"/>
            <a:fillRef idx="0"/>
            <a:effectRef idx="0"/>
            <a:fontRef idx="minor"/>
          </p:style>
        </p:sp>
      </p:grpSp>
      <p:grpSp>
        <p:nvGrpSpPr>
          <p:cNvPr id="7068" name="Group 30"/>
          <p:cNvGrpSpPr/>
          <p:nvPr/>
        </p:nvGrpSpPr>
        <p:grpSpPr>
          <a:xfrm>
            <a:off x="5238720" y="1708560"/>
            <a:ext cx="290520" cy="331560"/>
            <a:chOff x="5238720" y="1708560"/>
            <a:chExt cx="290520" cy="331560"/>
          </a:xfrm>
        </p:grpSpPr>
        <p:sp>
          <p:nvSpPr>
            <p:cNvPr id="7069" name="CustomShape 31"/>
            <p:cNvSpPr/>
            <p:nvPr/>
          </p:nvSpPr>
          <p:spPr>
            <a:xfrm>
              <a:off x="5355720" y="1785240"/>
              <a:ext cx="59040" cy="59040"/>
            </a:xfrm>
            <a:custGeom>
              <a:avLst/>
              <a:gdLst/>
              <a:ahLst/>
              <a:rect l="l" t="t" r="r" b="b"/>
              <a:pathLst>
                <a:path w="2143" h="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style>
            <a:lnRef idx="0"/>
            <a:fillRef idx="0"/>
            <a:effectRef idx="0"/>
            <a:fontRef idx="minor"/>
          </p:style>
        </p:sp>
        <p:sp>
          <p:nvSpPr>
            <p:cNvPr id="7070" name="CustomShape 32"/>
            <p:cNvSpPr/>
            <p:nvPr/>
          </p:nvSpPr>
          <p:spPr>
            <a:xfrm>
              <a:off x="5238720" y="1708560"/>
              <a:ext cx="290520" cy="331560"/>
            </a:xfrm>
            <a:custGeom>
              <a:avLst/>
              <a:gdLst/>
              <a:ahLst/>
              <a:rect l="l" t="t" r="r" b="b"/>
              <a:pathLst>
                <a:path w="10523" h="12005">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style>
            <a:lnRef idx="0"/>
            <a:fillRef idx="0"/>
            <a:effectRef idx="0"/>
            <a:fontRef idx="minor"/>
          </p:style>
        </p:sp>
      </p:grpSp>
      <p:grpSp>
        <p:nvGrpSpPr>
          <p:cNvPr id="7071" name="Group 33"/>
          <p:cNvGrpSpPr/>
          <p:nvPr/>
        </p:nvGrpSpPr>
        <p:grpSpPr>
          <a:xfrm>
            <a:off x="5217840" y="2134440"/>
            <a:ext cx="332280" cy="292320"/>
            <a:chOff x="5217840" y="2134440"/>
            <a:chExt cx="332280" cy="292320"/>
          </a:xfrm>
        </p:grpSpPr>
        <p:sp>
          <p:nvSpPr>
            <p:cNvPr id="7072" name="CustomShape 34"/>
            <p:cNvSpPr/>
            <p:nvPr/>
          </p:nvSpPr>
          <p:spPr>
            <a:xfrm>
              <a:off x="5217840" y="2134440"/>
              <a:ext cx="332280" cy="292320"/>
            </a:xfrm>
            <a:custGeom>
              <a:avLst/>
              <a:gdLst/>
              <a:ahLst/>
              <a:rect l="l" t="t" r="r" b="b"/>
              <a:pathLst>
                <a:path w="12036" h="10587">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style>
            <a:lnRef idx="0"/>
            <a:fillRef idx="0"/>
            <a:effectRef idx="0"/>
            <a:fontRef idx="minor"/>
          </p:style>
        </p:sp>
        <p:sp>
          <p:nvSpPr>
            <p:cNvPr id="7073" name="CustomShape 35"/>
            <p:cNvSpPr/>
            <p:nvPr/>
          </p:nvSpPr>
          <p:spPr>
            <a:xfrm>
              <a:off x="5336280" y="2271960"/>
              <a:ext cx="101520" cy="135360"/>
            </a:xfrm>
            <a:custGeom>
              <a:avLst/>
              <a:gdLst/>
              <a:ahLst/>
              <a:rect l="l" t="t" r="r" b="b"/>
              <a:pathLst>
                <a:path w="3687" h="4916">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style>
            <a:lnRef idx="0"/>
            <a:fillRef idx="0"/>
            <a:effectRef idx="0"/>
            <a:fontRef idx="minor"/>
          </p:style>
        </p:sp>
      </p:grpSp>
      <p:grpSp>
        <p:nvGrpSpPr>
          <p:cNvPr id="7074" name="Group 36"/>
          <p:cNvGrpSpPr/>
          <p:nvPr/>
        </p:nvGrpSpPr>
        <p:grpSpPr>
          <a:xfrm>
            <a:off x="5217840" y="2522880"/>
            <a:ext cx="332280" cy="332280"/>
            <a:chOff x="5217840" y="2522880"/>
            <a:chExt cx="332280" cy="332280"/>
          </a:xfrm>
        </p:grpSpPr>
        <p:sp>
          <p:nvSpPr>
            <p:cNvPr id="7075" name="CustomShape 37"/>
            <p:cNvSpPr/>
            <p:nvPr/>
          </p:nvSpPr>
          <p:spPr>
            <a:xfrm>
              <a:off x="5355720" y="2660400"/>
              <a:ext cx="59040" cy="59040"/>
            </a:xfrm>
            <a:custGeom>
              <a:avLst/>
              <a:gdLst/>
              <a:ahLst/>
              <a:rect l="l" t="t" r="r" b="b"/>
              <a:pathLst>
                <a:path w="2143" h="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style>
            <a:lnRef idx="0"/>
            <a:fillRef idx="0"/>
            <a:effectRef idx="0"/>
            <a:fontRef idx="minor"/>
          </p:style>
        </p:sp>
        <p:sp>
          <p:nvSpPr>
            <p:cNvPr id="7076" name="CustomShape 38"/>
            <p:cNvSpPr/>
            <p:nvPr/>
          </p:nvSpPr>
          <p:spPr>
            <a:xfrm>
              <a:off x="5217840" y="2522880"/>
              <a:ext cx="332280" cy="332280"/>
            </a:xfrm>
            <a:custGeom>
              <a:avLst/>
              <a:gdLst/>
              <a:ahLst/>
              <a:rect l="l" t="t" r="r" b="b"/>
              <a:pathLst>
                <a:path w="12036" h="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style>
            <a:lnRef idx="0"/>
            <a:fillRef idx="0"/>
            <a:effectRef idx="0"/>
            <a:fontRef idx="minor"/>
          </p:style>
        </p:sp>
      </p:grpSp>
      <p:sp>
        <p:nvSpPr>
          <p:cNvPr id="7077" name="CustomShape 39"/>
          <p:cNvSpPr/>
          <p:nvPr/>
        </p:nvSpPr>
        <p:spPr>
          <a:xfrm>
            <a:off x="7283160" y="1747800"/>
            <a:ext cx="331560" cy="332280"/>
          </a:xfrm>
          <a:custGeom>
            <a:avLst/>
            <a:gdLst/>
            <a:ahLst/>
            <a:rect l="l" t="t" r="r" b="b"/>
            <a:pathLst>
              <a:path w="12004" h="12036">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style>
          <a:lnRef idx="0"/>
          <a:fillRef idx="0"/>
          <a:effectRef idx="0"/>
          <a:fontRef idx="minor"/>
        </p:style>
      </p:sp>
      <p:grpSp>
        <p:nvGrpSpPr>
          <p:cNvPr id="7078" name="Group 40"/>
          <p:cNvGrpSpPr/>
          <p:nvPr/>
        </p:nvGrpSpPr>
        <p:grpSpPr>
          <a:xfrm>
            <a:off x="1507680" y="1689480"/>
            <a:ext cx="331560" cy="332280"/>
            <a:chOff x="1507680" y="1689480"/>
            <a:chExt cx="331560" cy="332280"/>
          </a:xfrm>
        </p:grpSpPr>
        <p:sp>
          <p:nvSpPr>
            <p:cNvPr id="7079" name="CustomShape 41"/>
            <p:cNvSpPr/>
            <p:nvPr/>
          </p:nvSpPr>
          <p:spPr>
            <a:xfrm>
              <a:off x="1507680" y="1689480"/>
              <a:ext cx="331560" cy="332280"/>
            </a:xfrm>
            <a:custGeom>
              <a:avLst/>
              <a:gdLst/>
              <a:ahLst/>
              <a:rect l="l" t="t" r="r" b="b"/>
              <a:pathLst>
                <a:path w="12004" h="12036">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style>
            <a:lnRef idx="0"/>
            <a:fillRef idx="0"/>
            <a:effectRef idx="0"/>
            <a:fontRef idx="minor"/>
          </p:style>
        </p:sp>
        <p:sp>
          <p:nvSpPr>
            <p:cNvPr id="7080" name="CustomShape 42"/>
            <p:cNvSpPr/>
            <p:nvPr/>
          </p:nvSpPr>
          <p:spPr>
            <a:xfrm>
              <a:off x="1545840" y="1962000"/>
              <a:ext cx="18720" cy="18720"/>
            </a:xfrm>
            <a:custGeom>
              <a:avLst/>
              <a:gdLst/>
              <a:ahLst/>
              <a:rect l="l" t="t" r="r" b="b"/>
              <a:pathLst>
                <a:path w="694" h="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grpSp>
      <p:grpSp>
        <p:nvGrpSpPr>
          <p:cNvPr id="7081" name="Group 43"/>
          <p:cNvGrpSpPr/>
          <p:nvPr/>
        </p:nvGrpSpPr>
        <p:grpSpPr>
          <a:xfrm>
            <a:off x="1507680" y="2097000"/>
            <a:ext cx="331560" cy="331560"/>
            <a:chOff x="1507680" y="2097000"/>
            <a:chExt cx="331560" cy="331560"/>
          </a:xfrm>
        </p:grpSpPr>
        <p:sp>
          <p:nvSpPr>
            <p:cNvPr id="7082" name="CustomShape 44"/>
            <p:cNvSpPr/>
            <p:nvPr/>
          </p:nvSpPr>
          <p:spPr>
            <a:xfrm>
              <a:off x="1507680" y="2097000"/>
              <a:ext cx="331560" cy="331560"/>
            </a:xfrm>
            <a:custGeom>
              <a:avLst/>
              <a:gdLst/>
              <a:ahLst/>
              <a:rect l="l" t="t" r="r" b="b"/>
              <a:pathLst>
                <a:path w="12004" h="12005">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style>
            <a:lnRef idx="0"/>
            <a:fillRef idx="0"/>
            <a:effectRef idx="0"/>
            <a:fontRef idx="minor"/>
          </p:style>
        </p:sp>
        <p:sp>
          <p:nvSpPr>
            <p:cNvPr id="7083" name="CustomShape 45"/>
            <p:cNvSpPr/>
            <p:nvPr/>
          </p:nvSpPr>
          <p:spPr>
            <a:xfrm>
              <a:off x="1585800" y="2154600"/>
              <a:ext cx="174600" cy="213840"/>
            </a:xfrm>
            <a:custGeom>
              <a:avLst/>
              <a:gdLst/>
              <a:ahLst/>
              <a:rect l="l" t="t" r="r" b="b"/>
              <a:pathLst>
                <a:path w="6333" h="7751">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style>
            <a:lnRef idx="0"/>
            <a:fillRef idx="0"/>
            <a:effectRef idx="0"/>
            <a:fontRef idx="minor"/>
          </p:style>
        </p:sp>
      </p:grpSp>
      <p:grpSp>
        <p:nvGrpSpPr>
          <p:cNvPr id="7084" name="Group 46"/>
          <p:cNvGrpSpPr/>
          <p:nvPr/>
        </p:nvGrpSpPr>
        <p:grpSpPr>
          <a:xfrm>
            <a:off x="1503720" y="2504160"/>
            <a:ext cx="339120" cy="330120"/>
            <a:chOff x="1503720" y="2504160"/>
            <a:chExt cx="339120" cy="330120"/>
          </a:xfrm>
        </p:grpSpPr>
        <p:sp>
          <p:nvSpPr>
            <p:cNvPr id="7085" name="CustomShape 47"/>
            <p:cNvSpPr/>
            <p:nvPr/>
          </p:nvSpPr>
          <p:spPr>
            <a:xfrm>
              <a:off x="1503720" y="2504160"/>
              <a:ext cx="339120" cy="330120"/>
            </a:xfrm>
            <a:custGeom>
              <a:avLst/>
              <a:gdLst/>
              <a:ahLst/>
              <a:rect l="l" t="t" r="r" b="b"/>
              <a:pathLst>
                <a:path w="12287" h="11949">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style>
            <a:lnRef idx="0"/>
            <a:fillRef idx="0"/>
            <a:effectRef idx="0"/>
            <a:fontRef idx="minor"/>
          </p:style>
        </p:sp>
        <p:sp>
          <p:nvSpPr>
            <p:cNvPr id="7086" name="CustomShape 48"/>
            <p:cNvSpPr/>
            <p:nvPr/>
          </p:nvSpPr>
          <p:spPr>
            <a:xfrm>
              <a:off x="1613520" y="2673360"/>
              <a:ext cx="56160" cy="54360"/>
            </a:xfrm>
            <a:custGeom>
              <a:avLst/>
              <a:gdLst/>
              <a:ahLst/>
              <a:rect l="l" t="t" r="r" b="b"/>
              <a:pathLst>
                <a:path w="2049" h="1985">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style>
            <a:lnRef idx="0"/>
            <a:fillRef idx="0"/>
            <a:effectRef idx="0"/>
            <a:fontRef idx="minor"/>
          </p:style>
        </p:sp>
      </p:grpSp>
      <p:grpSp>
        <p:nvGrpSpPr>
          <p:cNvPr id="7087" name="Group 49"/>
          <p:cNvGrpSpPr/>
          <p:nvPr/>
        </p:nvGrpSpPr>
        <p:grpSpPr>
          <a:xfrm>
            <a:off x="3571920" y="1717200"/>
            <a:ext cx="334080" cy="331560"/>
            <a:chOff x="3571920" y="1717200"/>
            <a:chExt cx="334080" cy="331560"/>
          </a:xfrm>
        </p:grpSpPr>
        <p:sp>
          <p:nvSpPr>
            <p:cNvPr id="7088" name="CustomShape 50"/>
            <p:cNvSpPr/>
            <p:nvPr/>
          </p:nvSpPr>
          <p:spPr>
            <a:xfrm>
              <a:off x="3631320" y="1796400"/>
              <a:ext cx="135360" cy="136440"/>
            </a:xfrm>
            <a:custGeom>
              <a:avLst/>
              <a:gdLst/>
              <a:ahLst/>
              <a:rect l="l" t="t" r="r" b="b"/>
              <a:pathLst>
                <a:path w="4916" h="4948">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style>
            <a:lnRef idx="0"/>
            <a:fillRef idx="0"/>
            <a:effectRef idx="0"/>
            <a:fontRef idx="minor"/>
          </p:style>
        </p:sp>
        <p:sp>
          <p:nvSpPr>
            <p:cNvPr id="7089" name="CustomShape 51"/>
            <p:cNvSpPr/>
            <p:nvPr/>
          </p:nvSpPr>
          <p:spPr>
            <a:xfrm>
              <a:off x="3571920" y="1717200"/>
              <a:ext cx="253800" cy="331560"/>
            </a:xfrm>
            <a:custGeom>
              <a:avLst/>
              <a:gdLst/>
              <a:ahLst/>
              <a:rect l="l" t="t" r="r" b="b"/>
              <a:pathLst>
                <a:path w="9200" h="12005">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style>
            <a:lnRef idx="0"/>
            <a:fillRef idx="0"/>
            <a:effectRef idx="0"/>
            <a:fontRef idx="minor"/>
          </p:style>
        </p:sp>
        <p:sp>
          <p:nvSpPr>
            <p:cNvPr id="7090" name="CustomShape 52"/>
            <p:cNvSpPr/>
            <p:nvPr/>
          </p:nvSpPr>
          <p:spPr>
            <a:xfrm>
              <a:off x="3846240" y="1737360"/>
              <a:ext cx="59760" cy="311400"/>
            </a:xfrm>
            <a:custGeom>
              <a:avLst/>
              <a:gdLst/>
              <a:ahLst/>
              <a:rect l="l" t="t" r="r" b="b"/>
              <a:pathLst>
                <a:path w="2174" h="1128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style>
            <a:lnRef idx="0"/>
            <a:fillRef idx="0"/>
            <a:effectRef idx="0"/>
            <a:fontRef idx="minor"/>
          </p:style>
        </p:sp>
        <p:sp>
          <p:nvSpPr>
            <p:cNvPr id="7091" name="CustomShape 53"/>
            <p:cNvSpPr/>
            <p:nvPr/>
          </p:nvSpPr>
          <p:spPr>
            <a:xfrm>
              <a:off x="3632040" y="1991520"/>
              <a:ext cx="135360" cy="18720"/>
            </a:xfrm>
            <a:custGeom>
              <a:avLst/>
              <a:gdLst/>
              <a:ahLst/>
              <a:rect l="l" t="t" r="r" b="b"/>
              <a:pathLst>
                <a:path w="4916" h="694">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style>
            <a:lnRef idx="0"/>
            <a:fillRef idx="0"/>
            <a:effectRef idx="0"/>
            <a:fontRef idx="minor"/>
          </p:style>
        </p:sp>
        <p:sp>
          <p:nvSpPr>
            <p:cNvPr id="7092" name="CustomShape 54"/>
            <p:cNvSpPr/>
            <p:nvPr/>
          </p:nvSpPr>
          <p:spPr>
            <a:xfrm>
              <a:off x="3632040" y="1951560"/>
              <a:ext cx="96480" cy="19800"/>
            </a:xfrm>
            <a:custGeom>
              <a:avLst/>
              <a:gdLst/>
              <a:ahLst/>
              <a:rect l="l" t="t" r="r" b="b"/>
              <a:pathLst>
                <a:path w="3498" h="726">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style>
            <a:lnRef idx="0"/>
            <a:fillRef idx="0"/>
            <a:effectRef idx="0"/>
            <a:fontRef idx="minor"/>
          </p:style>
        </p:sp>
        <p:sp>
          <p:nvSpPr>
            <p:cNvPr id="7093" name="CustomShape 55"/>
            <p:cNvSpPr/>
            <p:nvPr/>
          </p:nvSpPr>
          <p:spPr>
            <a:xfrm>
              <a:off x="3748680" y="1951560"/>
              <a:ext cx="18720" cy="19800"/>
            </a:xfrm>
            <a:custGeom>
              <a:avLst/>
              <a:gdLst/>
              <a:ahLst/>
              <a:rect l="l" t="t" r="r" b="b"/>
              <a:pathLst>
                <a:path w="694" h="726">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style>
            <a:lnRef idx="0"/>
            <a:fillRef idx="0"/>
            <a:effectRef idx="0"/>
            <a:fontRef idx="minor"/>
          </p:style>
        </p:sp>
      </p:grpSp>
      <p:grpSp>
        <p:nvGrpSpPr>
          <p:cNvPr id="7094" name="Group 56"/>
          <p:cNvGrpSpPr/>
          <p:nvPr/>
        </p:nvGrpSpPr>
        <p:grpSpPr>
          <a:xfrm>
            <a:off x="3597120" y="2125440"/>
            <a:ext cx="283680" cy="331560"/>
            <a:chOff x="3597120" y="2125440"/>
            <a:chExt cx="283680" cy="331560"/>
          </a:xfrm>
        </p:grpSpPr>
        <p:sp>
          <p:nvSpPr>
            <p:cNvPr id="7095" name="CustomShape 57"/>
            <p:cNvSpPr/>
            <p:nvPr/>
          </p:nvSpPr>
          <p:spPr>
            <a:xfrm>
              <a:off x="3597120" y="2125440"/>
              <a:ext cx="283680" cy="331560"/>
            </a:xfrm>
            <a:custGeom>
              <a:avLst/>
              <a:gdLst/>
              <a:ahLst/>
              <a:rect l="l" t="t" r="r" b="b"/>
              <a:pathLst>
                <a:path w="10272" h="12009">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style>
            <a:lnRef idx="0"/>
            <a:fillRef idx="0"/>
            <a:effectRef idx="0"/>
            <a:fontRef idx="minor"/>
          </p:style>
        </p:sp>
        <p:sp>
          <p:nvSpPr>
            <p:cNvPr id="7096" name="CustomShape 58"/>
            <p:cNvSpPr/>
            <p:nvPr/>
          </p:nvSpPr>
          <p:spPr>
            <a:xfrm>
              <a:off x="3643560" y="2163960"/>
              <a:ext cx="159120" cy="154800"/>
            </a:xfrm>
            <a:custGeom>
              <a:avLst/>
              <a:gdLst/>
              <a:ahLst/>
              <a:rect l="l" t="t" r="r" b="b"/>
              <a:pathLst>
                <a:path w="5766" h="5609">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style>
            <a:lnRef idx="0"/>
            <a:fillRef idx="0"/>
            <a:effectRef idx="0"/>
            <a:fontRef idx="minor"/>
          </p:style>
        </p:sp>
        <p:sp>
          <p:nvSpPr>
            <p:cNvPr id="7097" name="CustomShape 59"/>
            <p:cNvSpPr/>
            <p:nvPr/>
          </p:nvSpPr>
          <p:spPr>
            <a:xfrm>
              <a:off x="3693240" y="2213640"/>
              <a:ext cx="57960" cy="57960"/>
            </a:xfrm>
            <a:custGeom>
              <a:avLst/>
              <a:gdLst/>
              <a:ahLst/>
              <a:rect l="l" t="t" r="r" b="b"/>
              <a:pathLst>
                <a:path w="2111" h="2112">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style>
            <a:lnRef idx="0"/>
            <a:fillRef idx="0"/>
            <a:effectRef idx="0"/>
            <a:fontRef idx="minor"/>
          </p:style>
        </p:sp>
      </p:grpSp>
      <p:grpSp>
        <p:nvGrpSpPr>
          <p:cNvPr id="7098" name="Group 60"/>
          <p:cNvGrpSpPr/>
          <p:nvPr/>
        </p:nvGrpSpPr>
        <p:grpSpPr>
          <a:xfrm>
            <a:off x="5630040" y="1709280"/>
            <a:ext cx="334080" cy="329040"/>
            <a:chOff x="5630040" y="1709280"/>
            <a:chExt cx="334080" cy="329040"/>
          </a:xfrm>
        </p:grpSpPr>
        <p:sp>
          <p:nvSpPr>
            <p:cNvPr id="7099" name="CustomShape 61"/>
            <p:cNvSpPr/>
            <p:nvPr/>
          </p:nvSpPr>
          <p:spPr>
            <a:xfrm>
              <a:off x="5691240" y="1709280"/>
              <a:ext cx="42480" cy="95760"/>
            </a:xfrm>
            <a:custGeom>
              <a:avLst/>
              <a:gdLst/>
              <a:ahLst/>
              <a:rect l="l" t="t" r="r" b="b"/>
              <a:pathLst>
                <a:path w="1545" h="3474">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style>
            <a:lnRef idx="0"/>
            <a:fillRef idx="0"/>
            <a:effectRef idx="0"/>
            <a:fontRef idx="minor"/>
          </p:style>
        </p:sp>
        <p:sp>
          <p:nvSpPr>
            <p:cNvPr id="7100" name="CustomShape 62"/>
            <p:cNvSpPr/>
            <p:nvPr/>
          </p:nvSpPr>
          <p:spPr>
            <a:xfrm>
              <a:off x="5748480" y="1709280"/>
              <a:ext cx="42480" cy="95760"/>
            </a:xfrm>
            <a:custGeom>
              <a:avLst/>
              <a:gdLst/>
              <a:ahLst/>
              <a:rect l="l" t="t" r="r" b="b"/>
              <a:pathLst>
                <a:path w="1545" h="3474">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style>
            <a:lnRef idx="0"/>
            <a:fillRef idx="0"/>
            <a:effectRef idx="0"/>
            <a:fontRef idx="minor"/>
          </p:style>
        </p:sp>
        <p:sp>
          <p:nvSpPr>
            <p:cNvPr id="7101" name="CustomShape 63"/>
            <p:cNvSpPr/>
            <p:nvPr/>
          </p:nvSpPr>
          <p:spPr>
            <a:xfrm>
              <a:off x="5807880" y="1709280"/>
              <a:ext cx="42480" cy="95760"/>
            </a:xfrm>
            <a:custGeom>
              <a:avLst/>
              <a:gdLst/>
              <a:ahLst/>
              <a:rect l="l" t="t" r="r" b="b"/>
              <a:pathLst>
                <a:path w="1544" h="347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style>
            <a:lnRef idx="0"/>
            <a:fillRef idx="0"/>
            <a:effectRef idx="0"/>
            <a:fontRef idx="minor"/>
          </p:style>
        </p:sp>
        <p:sp>
          <p:nvSpPr>
            <p:cNvPr id="7102" name="CustomShape 64"/>
            <p:cNvSpPr/>
            <p:nvPr/>
          </p:nvSpPr>
          <p:spPr>
            <a:xfrm>
              <a:off x="5630040" y="1824480"/>
              <a:ext cx="334080" cy="213840"/>
            </a:xfrm>
            <a:custGeom>
              <a:avLst/>
              <a:gdLst/>
              <a:ahLst/>
              <a:rect l="l" t="t" r="r" b="b"/>
              <a:pathLst>
                <a:path w="12099" h="7752">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style>
            <a:lnRef idx="0"/>
            <a:fillRef idx="0"/>
            <a:effectRef idx="0"/>
            <a:fontRef idx="minor"/>
          </p:style>
        </p:sp>
      </p:grpSp>
      <p:grpSp>
        <p:nvGrpSpPr>
          <p:cNvPr id="7103" name="Group 65"/>
          <p:cNvGrpSpPr/>
          <p:nvPr/>
        </p:nvGrpSpPr>
        <p:grpSpPr>
          <a:xfrm>
            <a:off x="5631480" y="2115360"/>
            <a:ext cx="331560" cy="331560"/>
            <a:chOff x="5631480" y="2115360"/>
            <a:chExt cx="331560" cy="331560"/>
          </a:xfrm>
        </p:grpSpPr>
        <p:sp>
          <p:nvSpPr>
            <p:cNvPr id="7104" name="CustomShape 66"/>
            <p:cNvSpPr/>
            <p:nvPr/>
          </p:nvSpPr>
          <p:spPr>
            <a:xfrm>
              <a:off x="5631480" y="2115360"/>
              <a:ext cx="331560" cy="331560"/>
            </a:xfrm>
            <a:custGeom>
              <a:avLst/>
              <a:gdLst/>
              <a:ahLst/>
              <a:rect l="l" t="t" r="r" b="b"/>
              <a:pathLst>
                <a:path w="12005" h="12004">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style>
            <a:lnRef idx="0"/>
            <a:fillRef idx="0"/>
            <a:effectRef idx="0"/>
            <a:fontRef idx="minor"/>
          </p:style>
        </p:sp>
        <p:sp>
          <p:nvSpPr>
            <p:cNvPr id="7105" name="CustomShape 67"/>
            <p:cNvSpPr/>
            <p:nvPr/>
          </p:nvSpPr>
          <p:spPr>
            <a:xfrm>
              <a:off x="5669640" y="2388600"/>
              <a:ext cx="38880" cy="18720"/>
            </a:xfrm>
            <a:custGeom>
              <a:avLst/>
              <a:gdLst/>
              <a:ahLst/>
              <a:rect l="l" t="t" r="r" b="b"/>
              <a:pathLst>
                <a:path w="1419" h="694">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style>
            <a:lnRef idx="0"/>
            <a:fillRef idx="0"/>
            <a:effectRef idx="0"/>
            <a:fontRef idx="minor"/>
          </p:style>
        </p:sp>
        <p:sp>
          <p:nvSpPr>
            <p:cNvPr id="7106" name="CustomShape 68"/>
            <p:cNvSpPr/>
            <p:nvPr/>
          </p:nvSpPr>
          <p:spPr>
            <a:xfrm>
              <a:off x="5728320" y="2252880"/>
              <a:ext cx="135360" cy="134640"/>
            </a:xfrm>
            <a:custGeom>
              <a:avLst/>
              <a:gdLst/>
              <a:ahLst/>
              <a:rect l="l" t="t" r="r" b="b"/>
              <a:pathLst>
                <a:path w="4916" h="4884">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style>
            <a:lnRef idx="0"/>
            <a:fillRef idx="0"/>
            <a:effectRef idx="0"/>
            <a:fontRef idx="minor"/>
          </p:style>
        </p:sp>
        <p:sp>
          <p:nvSpPr>
            <p:cNvPr id="7107" name="CustomShape 69"/>
            <p:cNvSpPr/>
            <p:nvPr/>
          </p:nvSpPr>
          <p:spPr>
            <a:xfrm>
              <a:off x="5766480" y="2292120"/>
              <a:ext cx="59040" cy="57960"/>
            </a:xfrm>
            <a:custGeom>
              <a:avLst/>
              <a:gdLst/>
              <a:ahLst/>
              <a:rect l="l" t="t" r="r" b="b"/>
              <a:pathLst>
                <a:path w="2143" h="2111">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style>
            <a:lnRef idx="0"/>
            <a:fillRef idx="0"/>
            <a:effectRef idx="0"/>
            <a:fontRef idx="minor"/>
          </p:style>
        </p:sp>
      </p:grpSp>
      <p:sp>
        <p:nvSpPr>
          <p:cNvPr id="7108" name="CustomShape 70"/>
          <p:cNvSpPr/>
          <p:nvPr/>
        </p:nvSpPr>
        <p:spPr>
          <a:xfrm>
            <a:off x="5632920" y="2523600"/>
            <a:ext cx="333360" cy="332280"/>
          </a:xfrm>
          <a:custGeom>
            <a:avLst/>
            <a:gdLst/>
            <a:ahLst/>
            <a:rect l="l" t="t" r="r" b="b"/>
            <a:pathLst>
              <a:path w="12068" h="12036">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style>
          <a:lnRef idx="0"/>
          <a:fillRef idx="0"/>
          <a:effectRef idx="0"/>
          <a:fontRef idx="minor"/>
        </p:style>
      </p:sp>
      <p:grpSp>
        <p:nvGrpSpPr>
          <p:cNvPr id="7109" name="Group 71"/>
          <p:cNvGrpSpPr/>
          <p:nvPr/>
        </p:nvGrpSpPr>
        <p:grpSpPr>
          <a:xfrm>
            <a:off x="7280640" y="2124720"/>
            <a:ext cx="332280" cy="332280"/>
            <a:chOff x="7280640" y="2124720"/>
            <a:chExt cx="332280" cy="332280"/>
          </a:xfrm>
        </p:grpSpPr>
        <p:sp>
          <p:nvSpPr>
            <p:cNvPr id="7110" name="CustomShape 72"/>
            <p:cNvSpPr/>
            <p:nvPr/>
          </p:nvSpPr>
          <p:spPr>
            <a:xfrm>
              <a:off x="7280640" y="2124720"/>
              <a:ext cx="332280" cy="332280"/>
            </a:xfrm>
            <a:custGeom>
              <a:avLst/>
              <a:gdLst/>
              <a:ahLst/>
              <a:rect l="l" t="t" r="r" b="b"/>
              <a:pathLst>
                <a:path w="12036" h="12035">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style>
            <a:lnRef idx="0"/>
            <a:fillRef idx="0"/>
            <a:effectRef idx="0"/>
            <a:fontRef idx="minor"/>
          </p:style>
        </p:sp>
        <p:sp>
          <p:nvSpPr>
            <p:cNvPr id="7111" name="CustomShape 73"/>
            <p:cNvSpPr/>
            <p:nvPr/>
          </p:nvSpPr>
          <p:spPr>
            <a:xfrm>
              <a:off x="7340760" y="2203200"/>
              <a:ext cx="213120" cy="175680"/>
            </a:xfrm>
            <a:custGeom>
              <a:avLst/>
              <a:gdLst/>
              <a:ahLst/>
              <a:rect l="l" t="t" r="r" b="b"/>
              <a:pathLst>
                <a:path w="7720" h="6365">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style>
            <a:lnRef idx="0"/>
            <a:fillRef idx="0"/>
            <a:effectRef idx="0"/>
            <a:fontRef idx="minor"/>
          </p:style>
        </p:sp>
        <p:sp>
          <p:nvSpPr>
            <p:cNvPr id="7112" name="CustomShape 74"/>
            <p:cNvSpPr/>
            <p:nvPr/>
          </p:nvSpPr>
          <p:spPr>
            <a:xfrm>
              <a:off x="7417080" y="2232720"/>
              <a:ext cx="57960" cy="59040"/>
            </a:xfrm>
            <a:custGeom>
              <a:avLst/>
              <a:gdLst/>
              <a:ahLst/>
              <a:rect l="l" t="t" r="r" b="b"/>
              <a:pathLst>
                <a:path w="2112" h="2144">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style>
            <a:lnRef idx="0"/>
            <a:fillRef idx="0"/>
            <a:effectRef idx="0"/>
            <a:fontRef idx="minor"/>
          </p:style>
        </p:sp>
      </p:grpSp>
      <p:sp>
        <p:nvSpPr>
          <p:cNvPr id="7113" name="CustomShape 75"/>
          <p:cNvSpPr/>
          <p:nvPr/>
        </p:nvSpPr>
        <p:spPr>
          <a:xfrm>
            <a:off x="1920960" y="1688760"/>
            <a:ext cx="330480" cy="330120"/>
          </a:xfrm>
          <a:custGeom>
            <a:avLst/>
            <a:gdLst/>
            <a:ahLst/>
            <a:rect l="l" t="t" r="r" b="b"/>
            <a:pathLst>
              <a:path w="11973" h="11957">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style>
          <a:lnRef idx="0"/>
          <a:fillRef idx="0"/>
          <a:effectRef idx="0"/>
          <a:fontRef idx="minor"/>
        </p:style>
      </p:sp>
      <p:grpSp>
        <p:nvGrpSpPr>
          <p:cNvPr id="7114" name="Group 76"/>
          <p:cNvGrpSpPr/>
          <p:nvPr/>
        </p:nvGrpSpPr>
        <p:grpSpPr>
          <a:xfrm>
            <a:off x="1917720" y="2097000"/>
            <a:ext cx="332280" cy="330840"/>
            <a:chOff x="1917720" y="2097000"/>
            <a:chExt cx="332280" cy="330840"/>
          </a:xfrm>
        </p:grpSpPr>
        <p:sp>
          <p:nvSpPr>
            <p:cNvPr id="7115" name="CustomShape 77"/>
            <p:cNvSpPr/>
            <p:nvPr/>
          </p:nvSpPr>
          <p:spPr>
            <a:xfrm>
              <a:off x="1961280" y="2097000"/>
              <a:ext cx="240120" cy="330840"/>
            </a:xfrm>
            <a:custGeom>
              <a:avLst/>
              <a:gdLst/>
              <a:ahLst/>
              <a:rect l="l" t="t" r="r" b="b"/>
              <a:pathLst>
                <a:path w="8696" h="11978">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style>
            <a:lnRef idx="0"/>
            <a:fillRef idx="0"/>
            <a:effectRef idx="0"/>
            <a:fontRef idx="minor"/>
          </p:style>
        </p:sp>
        <p:sp>
          <p:nvSpPr>
            <p:cNvPr id="7116" name="CustomShape 78"/>
            <p:cNvSpPr/>
            <p:nvPr/>
          </p:nvSpPr>
          <p:spPr>
            <a:xfrm>
              <a:off x="1917720" y="2213640"/>
              <a:ext cx="39600" cy="18720"/>
            </a:xfrm>
            <a:custGeom>
              <a:avLst/>
              <a:gdLst/>
              <a:ahLst/>
              <a:rect l="l" t="t" r="r" b="b"/>
              <a:pathLst>
                <a:path w="1450" h="694">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style>
            <a:lnRef idx="0"/>
            <a:fillRef idx="0"/>
            <a:effectRef idx="0"/>
            <a:fontRef idx="minor"/>
          </p:style>
        </p:sp>
        <p:sp>
          <p:nvSpPr>
            <p:cNvPr id="7117" name="CustomShape 79"/>
            <p:cNvSpPr/>
            <p:nvPr/>
          </p:nvSpPr>
          <p:spPr>
            <a:xfrm>
              <a:off x="1920240" y="2147400"/>
              <a:ext cx="34560" cy="33120"/>
            </a:xfrm>
            <a:custGeom>
              <a:avLst/>
              <a:gdLst/>
              <a:ahLst/>
              <a:rect l="l" t="t" r="r" b="b"/>
              <a:pathLst>
                <a:path w="1262" h="1206">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style>
            <a:lnRef idx="0"/>
            <a:fillRef idx="0"/>
            <a:effectRef idx="0"/>
            <a:fontRef idx="minor"/>
          </p:style>
        </p:sp>
        <p:sp>
          <p:nvSpPr>
            <p:cNvPr id="7118" name="CustomShape 80"/>
            <p:cNvSpPr/>
            <p:nvPr/>
          </p:nvSpPr>
          <p:spPr>
            <a:xfrm>
              <a:off x="1920240" y="2265120"/>
              <a:ext cx="34560" cy="33120"/>
            </a:xfrm>
            <a:custGeom>
              <a:avLst/>
              <a:gdLst/>
              <a:ahLst/>
              <a:rect l="l" t="t" r="r" b="b"/>
              <a:pathLst>
                <a:path w="1262" h="1206">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style>
            <a:lnRef idx="0"/>
            <a:fillRef idx="0"/>
            <a:effectRef idx="0"/>
            <a:fontRef idx="minor"/>
          </p:style>
        </p:sp>
        <p:sp>
          <p:nvSpPr>
            <p:cNvPr id="7119" name="CustomShape 81"/>
            <p:cNvSpPr/>
            <p:nvPr/>
          </p:nvSpPr>
          <p:spPr>
            <a:xfrm>
              <a:off x="2211120" y="2212920"/>
              <a:ext cx="38880" cy="19800"/>
            </a:xfrm>
            <a:custGeom>
              <a:avLst/>
              <a:gdLst/>
              <a:ahLst/>
              <a:rect l="l" t="t" r="r" b="b"/>
              <a:pathLst>
                <a:path w="1419" h="725">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style>
            <a:lnRef idx="0"/>
            <a:fillRef idx="0"/>
            <a:effectRef idx="0"/>
            <a:fontRef idx="minor"/>
          </p:style>
        </p:sp>
        <p:sp>
          <p:nvSpPr>
            <p:cNvPr id="7120" name="CustomShape 82"/>
            <p:cNvSpPr/>
            <p:nvPr/>
          </p:nvSpPr>
          <p:spPr>
            <a:xfrm>
              <a:off x="2212920" y="2147400"/>
              <a:ext cx="34560" cy="34200"/>
            </a:xfrm>
            <a:custGeom>
              <a:avLst/>
              <a:gdLst/>
              <a:ahLst/>
              <a:rect l="l" t="t" r="r" b="b"/>
              <a:pathLst>
                <a:path w="1261" h="1253">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style>
            <a:lnRef idx="0"/>
            <a:fillRef idx="0"/>
            <a:effectRef idx="0"/>
            <a:fontRef idx="minor"/>
          </p:style>
        </p:sp>
        <p:sp>
          <p:nvSpPr>
            <p:cNvPr id="7121" name="CustomShape 83"/>
            <p:cNvSpPr/>
            <p:nvPr/>
          </p:nvSpPr>
          <p:spPr>
            <a:xfrm>
              <a:off x="2212920" y="2265120"/>
              <a:ext cx="34560" cy="33120"/>
            </a:xfrm>
            <a:custGeom>
              <a:avLst/>
              <a:gdLst/>
              <a:ahLst/>
              <a:rect l="l" t="t" r="r" b="b"/>
              <a:pathLst>
                <a:path w="1261" h="1206">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style>
            <a:lnRef idx="0"/>
            <a:fillRef idx="0"/>
            <a:effectRef idx="0"/>
            <a:fontRef idx="minor"/>
          </p:style>
        </p:sp>
      </p:grpSp>
      <p:sp>
        <p:nvSpPr>
          <p:cNvPr id="7122" name="CustomShape 84"/>
          <p:cNvSpPr/>
          <p:nvPr/>
        </p:nvSpPr>
        <p:spPr>
          <a:xfrm>
            <a:off x="1913760" y="2503440"/>
            <a:ext cx="345240" cy="332280"/>
          </a:xfrm>
          <a:custGeom>
            <a:avLst/>
            <a:gdLst/>
            <a:ahLst/>
            <a:rect l="l" t="t" r="r" b="b"/>
            <a:pathLst>
              <a:path w="12508" h="12036">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style>
          <a:lnRef idx="0"/>
          <a:fillRef idx="0"/>
          <a:effectRef idx="0"/>
          <a:fontRef idx="minor"/>
        </p:style>
      </p:sp>
      <p:sp>
        <p:nvSpPr>
          <p:cNvPr id="7123" name="CustomShape 85"/>
          <p:cNvSpPr/>
          <p:nvPr/>
        </p:nvSpPr>
        <p:spPr>
          <a:xfrm>
            <a:off x="3988440" y="1717920"/>
            <a:ext cx="332280" cy="331560"/>
          </a:xfrm>
          <a:custGeom>
            <a:avLst/>
            <a:gdLst/>
            <a:ahLst/>
            <a:rect l="l" t="t" r="r" b="b"/>
            <a:pathLst>
              <a:path w="12036" h="12004">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style>
          <a:lnRef idx="0"/>
          <a:fillRef idx="0"/>
          <a:effectRef idx="0"/>
          <a:fontRef idx="minor"/>
        </p:style>
      </p:sp>
      <p:grpSp>
        <p:nvGrpSpPr>
          <p:cNvPr id="7124" name="Group 86"/>
          <p:cNvGrpSpPr/>
          <p:nvPr/>
        </p:nvGrpSpPr>
        <p:grpSpPr>
          <a:xfrm>
            <a:off x="4046040" y="2124720"/>
            <a:ext cx="213120" cy="332280"/>
            <a:chOff x="4046040" y="2124720"/>
            <a:chExt cx="213120" cy="332280"/>
          </a:xfrm>
        </p:grpSpPr>
        <p:sp>
          <p:nvSpPr>
            <p:cNvPr id="7125" name="CustomShape 87"/>
            <p:cNvSpPr/>
            <p:nvPr/>
          </p:nvSpPr>
          <p:spPr>
            <a:xfrm>
              <a:off x="4082400" y="2203200"/>
              <a:ext cx="137160" cy="137160"/>
            </a:xfrm>
            <a:custGeom>
              <a:avLst/>
              <a:gdLst/>
              <a:ahLst/>
              <a:rect l="l" t="t" r="r" b="b"/>
              <a:pathLst>
                <a:path w="4979" h="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style>
            <a:lnRef idx="0"/>
            <a:fillRef idx="0"/>
            <a:effectRef idx="0"/>
            <a:fontRef idx="minor"/>
          </p:style>
        </p:sp>
        <p:sp>
          <p:nvSpPr>
            <p:cNvPr id="7126" name="CustomShape 88"/>
            <p:cNvSpPr/>
            <p:nvPr/>
          </p:nvSpPr>
          <p:spPr>
            <a:xfrm>
              <a:off x="4046040" y="2124720"/>
              <a:ext cx="213120" cy="332280"/>
            </a:xfrm>
            <a:custGeom>
              <a:avLst/>
              <a:gdLst/>
              <a:ahLst/>
              <a:rect l="l" t="t" r="r" b="b"/>
              <a:pathLst>
                <a:path w="7720" h="12035">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style>
            <a:lnRef idx="0"/>
            <a:fillRef idx="0"/>
            <a:effectRef idx="0"/>
            <a:fontRef idx="minor"/>
          </p:style>
        </p:sp>
        <p:sp>
          <p:nvSpPr>
            <p:cNvPr id="7127" name="CustomShape 89"/>
            <p:cNvSpPr/>
            <p:nvPr/>
          </p:nvSpPr>
          <p:spPr>
            <a:xfrm>
              <a:off x="4123440" y="2398320"/>
              <a:ext cx="57960" cy="19800"/>
            </a:xfrm>
            <a:custGeom>
              <a:avLst/>
              <a:gdLst/>
              <a:ahLst/>
              <a:rect l="l" t="t" r="r" b="b"/>
              <a:pathLst>
                <a:path w="2112" h="726">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style>
            <a:lnRef idx="0"/>
            <a:fillRef idx="0"/>
            <a:effectRef idx="0"/>
            <a:fontRef idx="minor"/>
          </p:style>
        </p:sp>
      </p:grpSp>
      <p:grpSp>
        <p:nvGrpSpPr>
          <p:cNvPr id="7128" name="Group 90"/>
          <p:cNvGrpSpPr/>
          <p:nvPr/>
        </p:nvGrpSpPr>
        <p:grpSpPr>
          <a:xfrm>
            <a:off x="3986640" y="2532240"/>
            <a:ext cx="331560" cy="332280"/>
            <a:chOff x="3986640" y="2532240"/>
            <a:chExt cx="331560" cy="332280"/>
          </a:xfrm>
        </p:grpSpPr>
        <p:sp>
          <p:nvSpPr>
            <p:cNvPr id="7129" name="CustomShape 91"/>
            <p:cNvSpPr/>
            <p:nvPr/>
          </p:nvSpPr>
          <p:spPr>
            <a:xfrm>
              <a:off x="3986640" y="2532240"/>
              <a:ext cx="331560" cy="332280"/>
            </a:xfrm>
            <a:custGeom>
              <a:avLst/>
              <a:gdLst/>
              <a:ahLst/>
              <a:rect l="l" t="t" r="r" b="b"/>
              <a:pathLst>
                <a:path w="12005" h="12036">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style>
            <a:lnRef idx="0"/>
            <a:fillRef idx="0"/>
            <a:effectRef idx="0"/>
            <a:fontRef idx="minor"/>
          </p:style>
        </p:sp>
        <p:sp>
          <p:nvSpPr>
            <p:cNvPr id="7130" name="CustomShape 92"/>
            <p:cNvSpPr/>
            <p:nvPr/>
          </p:nvSpPr>
          <p:spPr>
            <a:xfrm>
              <a:off x="4055400" y="2746800"/>
              <a:ext cx="18720" cy="48600"/>
            </a:xfrm>
            <a:custGeom>
              <a:avLst/>
              <a:gdLst/>
              <a:ahLst/>
              <a:rect l="l" t="t" r="r" b="b"/>
              <a:pathLst>
                <a:path w="694" h="1765">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style>
            <a:lnRef idx="0"/>
            <a:fillRef idx="0"/>
            <a:effectRef idx="0"/>
            <a:fontRef idx="minor"/>
          </p:style>
        </p:sp>
        <p:sp>
          <p:nvSpPr>
            <p:cNvPr id="7131" name="CustomShape 93"/>
            <p:cNvSpPr/>
            <p:nvPr/>
          </p:nvSpPr>
          <p:spPr>
            <a:xfrm>
              <a:off x="4104360" y="2724840"/>
              <a:ext cx="42480" cy="39960"/>
            </a:xfrm>
            <a:custGeom>
              <a:avLst/>
              <a:gdLst/>
              <a:ahLst/>
              <a:rect l="l" t="t" r="r" b="b"/>
              <a:pathLst>
                <a:path w="1544" h="1458">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style>
            <a:lnRef idx="0"/>
            <a:fillRef idx="0"/>
            <a:effectRef idx="0"/>
            <a:fontRef idx="minor"/>
          </p:style>
        </p:sp>
        <p:sp>
          <p:nvSpPr>
            <p:cNvPr id="7132" name="CustomShape 94"/>
            <p:cNvSpPr/>
            <p:nvPr/>
          </p:nvSpPr>
          <p:spPr>
            <a:xfrm>
              <a:off x="3986640" y="2725560"/>
              <a:ext cx="40680" cy="41040"/>
            </a:xfrm>
            <a:custGeom>
              <a:avLst/>
              <a:gdLst/>
              <a:ahLst/>
              <a:rect l="l" t="t" r="r" b="b"/>
              <a:pathLst>
                <a:path w="1482" h="1494">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style>
            <a:lnRef idx="0"/>
            <a:fillRef idx="0"/>
            <a:effectRef idx="0"/>
            <a:fontRef idx="minor"/>
          </p:style>
        </p:sp>
      </p:grpSp>
      <p:grpSp>
        <p:nvGrpSpPr>
          <p:cNvPr id="7133" name="Group 95"/>
          <p:cNvGrpSpPr/>
          <p:nvPr/>
        </p:nvGrpSpPr>
        <p:grpSpPr>
          <a:xfrm>
            <a:off x="6041880" y="1727640"/>
            <a:ext cx="332280" cy="291600"/>
            <a:chOff x="6041880" y="1727640"/>
            <a:chExt cx="332280" cy="291600"/>
          </a:xfrm>
        </p:grpSpPr>
        <p:sp>
          <p:nvSpPr>
            <p:cNvPr id="7134" name="CustomShape 96"/>
            <p:cNvSpPr/>
            <p:nvPr/>
          </p:nvSpPr>
          <p:spPr>
            <a:xfrm>
              <a:off x="6120360" y="1806120"/>
              <a:ext cx="173880" cy="173880"/>
            </a:xfrm>
            <a:custGeom>
              <a:avLst/>
              <a:gdLst/>
              <a:ahLst/>
              <a:rect l="l" t="t" r="r" b="b"/>
              <a:pathLst>
                <a:path w="6301" h="6302">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style>
            <a:lnRef idx="0"/>
            <a:fillRef idx="0"/>
            <a:effectRef idx="0"/>
            <a:fontRef idx="minor"/>
          </p:style>
        </p:sp>
        <p:sp>
          <p:nvSpPr>
            <p:cNvPr id="7135" name="CustomShape 97"/>
            <p:cNvSpPr/>
            <p:nvPr/>
          </p:nvSpPr>
          <p:spPr>
            <a:xfrm>
              <a:off x="6158520" y="1844280"/>
              <a:ext cx="97920" cy="97200"/>
            </a:xfrm>
            <a:custGeom>
              <a:avLst/>
              <a:gdLst/>
              <a:ahLst/>
              <a:rect l="l" t="t" r="r" b="b"/>
              <a:pathLst>
                <a:path w="3561" h="353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style>
            <a:lnRef idx="0"/>
            <a:fillRef idx="0"/>
            <a:effectRef idx="0"/>
            <a:fontRef idx="minor"/>
          </p:style>
        </p:sp>
        <p:sp>
          <p:nvSpPr>
            <p:cNvPr id="7136" name="CustomShape 98"/>
            <p:cNvSpPr/>
            <p:nvPr/>
          </p:nvSpPr>
          <p:spPr>
            <a:xfrm>
              <a:off x="6041880" y="1727640"/>
              <a:ext cx="332280" cy="291600"/>
            </a:xfrm>
            <a:custGeom>
              <a:avLst/>
              <a:gdLst/>
              <a:ahLst/>
              <a:rect l="l" t="t" r="r" b="b"/>
              <a:pathLst>
                <a:path w="12036" h="1055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style>
            <a:lnRef idx="0"/>
            <a:fillRef idx="0"/>
            <a:effectRef idx="0"/>
            <a:fontRef idx="minor"/>
          </p:style>
        </p:sp>
      </p:grpSp>
      <p:grpSp>
        <p:nvGrpSpPr>
          <p:cNvPr id="7137" name="Group 99"/>
          <p:cNvGrpSpPr/>
          <p:nvPr/>
        </p:nvGrpSpPr>
        <p:grpSpPr>
          <a:xfrm>
            <a:off x="6039000" y="2116440"/>
            <a:ext cx="338400" cy="301680"/>
            <a:chOff x="6039000" y="2116440"/>
            <a:chExt cx="338400" cy="301680"/>
          </a:xfrm>
        </p:grpSpPr>
        <p:sp>
          <p:nvSpPr>
            <p:cNvPr id="7138" name="CustomShape 100"/>
            <p:cNvSpPr/>
            <p:nvPr/>
          </p:nvSpPr>
          <p:spPr>
            <a:xfrm>
              <a:off x="6039000" y="2116440"/>
              <a:ext cx="338400" cy="301680"/>
            </a:xfrm>
            <a:custGeom>
              <a:avLst/>
              <a:gdLst/>
              <a:ahLst/>
              <a:rect l="l" t="t" r="r" b="b"/>
              <a:pathLst>
                <a:path w="12256" h="1093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style>
            <a:lnRef idx="0"/>
            <a:fillRef idx="0"/>
            <a:effectRef idx="0"/>
            <a:fontRef idx="minor"/>
          </p:style>
        </p:sp>
        <p:sp>
          <p:nvSpPr>
            <p:cNvPr id="7139" name="CustomShape 101"/>
            <p:cNvSpPr/>
            <p:nvPr/>
          </p:nvSpPr>
          <p:spPr>
            <a:xfrm>
              <a:off x="6209640" y="2160720"/>
              <a:ext cx="116280" cy="114480"/>
            </a:xfrm>
            <a:custGeom>
              <a:avLst/>
              <a:gdLst/>
              <a:ahLst/>
              <a:rect l="l" t="t" r="r" b="b"/>
              <a:pathLst>
                <a:path w="4222" h="416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style>
            <a:lnRef idx="0"/>
            <a:fillRef idx="0"/>
            <a:effectRef idx="0"/>
            <a:fontRef idx="minor"/>
          </p:style>
        </p:sp>
        <p:sp>
          <p:nvSpPr>
            <p:cNvPr id="7140" name="CustomShape 102"/>
            <p:cNvSpPr/>
            <p:nvPr/>
          </p:nvSpPr>
          <p:spPr>
            <a:xfrm>
              <a:off x="6161760" y="2270880"/>
              <a:ext cx="54360" cy="52200"/>
            </a:xfrm>
            <a:custGeom>
              <a:avLst/>
              <a:gdLst/>
              <a:ahLst/>
              <a:rect l="l" t="t" r="r" b="b"/>
              <a:pathLst>
                <a:path w="1985" h="1899">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style>
            <a:lnRef idx="0"/>
            <a:fillRef idx="0"/>
            <a:effectRef idx="0"/>
            <a:fontRef idx="minor"/>
          </p:style>
        </p:sp>
      </p:grpSp>
      <p:grpSp>
        <p:nvGrpSpPr>
          <p:cNvPr id="7141" name="Group 103"/>
          <p:cNvGrpSpPr/>
          <p:nvPr/>
        </p:nvGrpSpPr>
        <p:grpSpPr>
          <a:xfrm>
            <a:off x="6081480" y="2523600"/>
            <a:ext cx="253440" cy="329760"/>
            <a:chOff x="6081480" y="2523600"/>
            <a:chExt cx="253440" cy="329760"/>
          </a:xfrm>
        </p:grpSpPr>
        <p:sp>
          <p:nvSpPr>
            <p:cNvPr id="7142" name="CustomShape 104"/>
            <p:cNvSpPr/>
            <p:nvPr/>
          </p:nvSpPr>
          <p:spPr>
            <a:xfrm>
              <a:off x="6141600" y="2523600"/>
              <a:ext cx="138240" cy="329760"/>
            </a:xfrm>
            <a:custGeom>
              <a:avLst/>
              <a:gdLst/>
              <a:ahLst/>
              <a:rect l="l" t="t" r="r" b="b"/>
              <a:pathLst>
                <a:path w="5010" h="11945">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style>
            <a:lnRef idx="0"/>
            <a:fillRef idx="0"/>
            <a:effectRef idx="0"/>
            <a:fontRef idx="minor"/>
          </p:style>
        </p:sp>
        <p:sp>
          <p:nvSpPr>
            <p:cNvPr id="7143" name="CustomShape 105"/>
            <p:cNvSpPr/>
            <p:nvPr/>
          </p:nvSpPr>
          <p:spPr>
            <a:xfrm>
              <a:off x="6296760" y="2581920"/>
              <a:ext cx="38160" cy="19800"/>
            </a:xfrm>
            <a:custGeom>
              <a:avLst/>
              <a:gdLst/>
              <a:ahLst/>
              <a:rect l="l" t="t" r="r" b="b"/>
              <a:pathLst>
                <a:path w="1387" h="725">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style>
            <a:lnRef idx="0"/>
            <a:fillRef idx="0"/>
            <a:effectRef idx="0"/>
            <a:fontRef idx="minor"/>
          </p:style>
        </p:sp>
        <p:sp>
          <p:nvSpPr>
            <p:cNvPr id="7144" name="CustomShape 106"/>
            <p:cNvSpPr/>
            <p:nvPr/>
          </p:nvSpPr>
          <p:spPr>
            <a:xfrm>
              <a:off x="6081480" y="2581920"/>
              <a:ext cx="38880" cy="19800"/>
            </a:xfrm>
            <a:custGeom>
              <a:avLst/>
              <a:gdLst/>
              <a:ahLst/>
              <a:rect l="l" t="t" r="r" b="b"/>
              <a:pathLst>
                <a:path w="1419" h="725">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style>
            <a:lnRef idx="0"/>
            <a:fillRef idx="0"/>
            <a:effectRef idx="0"/>
            <a:fontRef idx="minor"/>
          </p:style>
        </p:sp>
        <p:sp>
          <p:nvSpPr>
            <p:cNvPr id="7145" name="CustomShape 107"/>
            <p:cNvSpPr/>
            <p:nvPr/>
          </p:nvSpPr>
          <p:spPr>
            <a:xfrm>
              <a:off x="6280920" y="2524320"/>
              <a:ext cx="38880" cy="28440"/>
            </a:xfrm>
            <a:custGeom>
              <a:avLst/>
              <a:gdLst/>
              <a:ahLst/>
              <a:rect l="l" t="t" r="r" b="b"/>
              <a:pathLst>
                <a:path w="1419" h="1044">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style>
            <a:lnRef idx="0"/>
            <a:fillRef idx="0"/>
            <a:effectRef idx="0"/>
            <a:fontRef idx="minor"/>
          </p:style>
        </p:sp>
        <p:sp>
          <p:nvSpPr>
            <p:cNvPr id="7146" name="CustomShape 108"/>
            <p:cNvSpPr/>
            <p:nvPr/>
          </p:nvSpPr>
          <p:spPr>
            <a:xfrm>
              <a:off x="6097320" y="2630160"/>
              <a:ext cx="38880" cy="28440"/>
            </a:xfrm>
            <a:custGeom>
              <a:avLst/>
              <a:gdLst/>
              <a:ahLst/>
              <a:rect l="l" t="t" r="r" b="b"/>
              <a:pathLst>
                <a:path w="1419" h="1044">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style>
            <a:lnRef idx="0"/>
            <a:fillRef idx="0"/>
            <a:effectRef idx="0"/>
            <a:fontRef idx="minor"/>
          </p:style>
        </p:sp>
        <p:sp>
          <p:nvSpPr>
            <p:cNvPr id="7147" name="CustomShape 109"/>
            <p:cNvSpPr/>
            <p:nvPr/>
          </p:nvSpPr>
          <p:spPr>
            <a:xfrm>
              <a:off x="6283800" y="2630160"/>
              <a:ext cx="37080" cy="28080"/>
            </a:xfrm>
            <a:custGeom>
              <a:avLst/>
              <a:gdLst/>
              <a:ahLst/>
              <a:rect l="l" t="t" r="r" b="b"/>
              <a:pathLst>
                <a:path w="1356" h="103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style>
            <a:lnRef idx="0"/>
            <a:fillRef idx="0"/>
            <a:effectRef idx="0"/>
            <a:fontRef idx="minor"/>
          </p:style>
        </p:sp>
        <p:sp>
          <p:nvSpPr>
            <p:cNvPr id="7148" name="CustomShape 110"/>
            <p:cNvSpPr/>
            <p:nvPr/>
          </p:nvSpPr>
          <p:spPr>
            <a:xfrm>
              <a:off x="6098040" y="2523600"/>
              <a:ext cx="38160" cy="27720"/>
            </a:xfrm>
            <a:custGeom>
              <a:avLst/>
              <a:gdLst/>
              <a:ahLst/>
              <a:rect l="l" t="t" r="r" b="b"/>
              <a:pathLst>
                <a:path w="1387" h="1021">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style>
            <a:lnRef idx="0"/>
            <a:fillRef idx="0"/>
            <a:effectRef idx="0"/>
            <a:fontRef idx="minor"/>
          </p:style>
        </p:sp>
      </p:grpSp>
      <p:sp>
        <p:nvSpPr>
          <p:cNvPr id="7149" name="CustomShape 111"/>
          <p:cNvSpPr/>
          <p:nvPr/>
        </p:nvSpPr>
        <p:spPr>
          <a:xfrm>
            <a:off x="7302960" y="2543040"/>
            <a:ext cx="291240" cy="331560"/>
          </a:xfrm>
          <a:custGeom>
            <a:avLst/>
            <a:gdLst/>
            <a:ahLst/>
            <a:rect l="l" t="t" r="r" b="b"/>
            <a:pathLst>
              <a:path w="10555" h="12004">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style>
          <a:lnRef idx="0"/>
          <a:fillRef idx="0"/>
          <a:effectRef idx="0"/>
          <a:fontRef idx="minor"/>
        </p:style>
      </p:sp>
      <p:sp>
        <p:nvSpPr>
          <p:cNvPr id="7150" name="CustomShape 112"/>
          <p:cNvSpPr/>
          <p:nvPr/>
        </p:nvSpPr>
        <p:spPr>
          <a:xfrm>
            <a:off x="2332080" y="1698120"/>
            <a:ext cx="333360" cy="311400"/>
          </a:xfrm>
          <a:custGeom>
            <a:avLst/>
            <a:gdLst/>
            <a:ahLst/>
            <a:rect l="l" t="t" r="r" b="b"/>
            <a:pathLst>
              <a:path w="12067" h="1128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style>
          <a:lnRef idx="0"/>
          <a:fillRef idx="0"/>
          <a:effectRef idx="0"/>
          <a:fontRef idx="minor"/>
        </p:style>
      </p:sp>
      <p:sp>
        <p:nvSpPr>
          <p:cNvPr id="7151" name="CustomShape 113"/>
          <p:cNvSpPr/>
          <p:nvPr/>
        </p:nvSpPr>
        <p:spPr>
          <a:xfrm>
            <a:off x="2481840" y="2097000"/>
            <a:ext cx="18720" cy="57240"/>
          </a:xfrm>
          <a:custGeom>
            <a:avLst/>
            <a:gdLst/>
            <a:ahLst/>
            <a:rect l="l" t="t" r="r" b="b"/>
            <a:pathLst>
              <a:path w="694" h="2081">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style>
          <a:lnRef idx="0"/>
          <a:fillRef idx="0"/>
          <a:effectRef idx="0"/>
          <a:fontRef idx="minor"/>
        </p:style>
      </p:sp>
      <p:sp>
        <p:nvSpPr>
          <p:cNvPr id="7152" name="CustomShape 114"/>
          <p:cNvSpPr/>
          <p:nvPr/>
        </p:nvSpPr>
        <p:spPr>
          <a:xfrm>
            <a:off x="2408040" y="2121480"/>
            <a:ext cx="51120" cy="36000"/>
          </a:xfrm>
          <a:custGeom>
            <a:avLst/>
            <a:gdLst/>
            <a:ahLst/>
            <a:rect l="l" t="t" r="r" b="b"/>
            <a:pathLst>
              <a:path w="1860" h="132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style>
          <a:lnRef idx="0"/>
          <a:fillRef idx="0"/>
          <a:effectRef idx="0"/>
          <a:fontRef idx="minor"/>
        </p:style>
      </p:sp>
      <p:sp>
        <p:nvSpPr>
          <p:cNvPr id="7153" name="CustomShape 115"/>
          <p:cNvSpPr/>
          <p:nvPr/>
        </p:nvSpPr>
        <p:spPr>
          <a:xfrm>
            <a:off x="2526480" y="2122920"/>
            <a:ext cx="47520" cy="35280"/>
          </a:xfrm>
          <a:custGeom>
            <a:avLst/>
            <a:gdLst/>
            <a:ahLst/>
            <a:rect l="l" t="t" r="r" b="b"/>
            <a:pathLst>
              <a:path w="1734" h="1291">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style>
          <a:lnRef idx="0"/>
          <a:fillRef idx="0"/>
          <a:effectRef idx="0"/>
          <a:fontRef idx="minor"/>
        </p:style>
      </p:sp>
      <p:grpSp>
        <p:nvGrpSpPr>
          <p:cNvPr id="7154" name="Group 116"/>
          <p:cNvGrpSpPr/>
          <p:nvPr/>
        </p:nvGrpSpPr>
        <p:grpSpPr>
          <a:xfrm>
            <a:off x="2350800" y="2503800"/>
            <a:ext cx="291600" cy="333720"/>
            <a:chOff x="2350800" y="2503800"/>
            <a:chExt cx="291600" cy="333720"/>
          </a:xfrm>
        </p:grpSpPr>
        <p:sp>
          <p:nvSpPr>
            <p:cNvPr id="7155" name="CustomShape 117"/>
            <p:cNvSpPr/>
            <p:nvPr/>
          </p:nvSpPr>
          <p:spPr>
            <a:xfrm>
              <a:off x="2465640" y="2503800"/>
              <a:ext cx="80640" cy="330480"/>
            </a:xfrm>
            <a:custGeom>
              <a:avLst/>
              <a:gdLst/>
              <a:ahLst/>
              <a:rect l="l" t="t" r="r" b="b"/>
              <a:pathLst>
                <a:path w="2931" h="11973">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style>
            <a:lnRef idx="0"/>
            <a:fillRef idx="0"/>
            <a:effectRef idx="0"/>
            <a:fontRef idx="minor"/>
          </p:style>
        </p:sp>
        <p:sp>
          <p:nvSpPr>
            <p:cNvPr id="7156" name="CustomShape 118"/>
            <p:cNvSpPr/>
            <p:nvPr/>
          </p:nvSpPr>
          <p:spPr>
            <a:xfrm>
              <a:off x="2350800" y="2503800"/>
              <a:ext cx="96480" cy="332280"/>
            </a:xfrm>
            <a:custGeom>
              <a:avLst/>
              <a:gdLst/>
              <a:ahLst/>
              <a:rect l="l" t="t" r="r" b="b"/>
              <a:pathLst>
                <a:path w="3498" h="12036">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style>
            <a:lnRef idx="0"/>
            <a:fillRef idx="0"/>
            <a:effectRef idx="0"/>
            <a:fontRef idx="minor"/>
          </p:style>
        </p:sp>
        <p:sp>
          <p:nvSpPr>
            <p:cNvPr id="7157" name="CustomShape 119"/>
            <p:cNvSpPr/>
            <p:nvPr/>
          </p:nvSpPr>
          <p:spPr>
            <a:xfrm>
              <a:off x="2562480" y="2505240"/>
              <a:ext cx="79920" cy="332280"/>
            </a:xfrm>
            <a:custGeom>
              <a:avLst/>
              <a:gdLst/>
              <a:ahLst/>
              <a:rect l="l" t="t" r="r" b="b"/>
              <a:pathLst>
                <a:path w="2899" h="12036">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style>
            <a:lnRef idx="0"/>
            <a:fillRef idx="0"/>
            <a:effectRef idx="0"/>
            <a:fontRef idx="minor"/>
          </p:style>
        </p:sp>
      </p:grpSp>
      <p:grpSp>
        <p:nvGrpSpPr>
          <p:cNvPr id="7158" name="Group 120"/>
          <p:cNvGrpSpPr/>
          <p:nvPr/>
        </p:nvGrpSpPr>
        <p:grpSpPr>
          <a:xfrm>
            <a:off x="4419360" y="1718280"/>
            <a:ext cx="290520" cy="332280"/>
            <a:chOff x="4419360" y="1718280"/>
            <a:chExt cx="290520" cy="332280"/>
          </a:xfrm>
        </p:grpSpPr>
        <p:sp>
          <p:nvSpPr>
            <p:cNvPr id="7159" name="CustomShape 121"/>
            <p:cNvSpPr/>
            <p:nvPr/>
          </p:nvSpPr>
          <p:spPr>
            <a:xfrm>
              <a:off x="4496040" y="1776600"/>
              <a:ext cx="137160" cy="137160"/>
            </a:xfrm>
            <a:custGeom>
              <a:avLst/>
              <a:gdLst/>
              <a:ahLst/>
              <a:rect l="l" t="t" r="r" b="b"/>
              <a:pathLst>
                <a:path w="4979" h="4978">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style>
            <a:lnRef idx="0"/>
            <a:fillRef idx="0"/>
            <a:effectRef idx="0"/>
            <a:fontRef idx="minor"/>
          </p:style>
        </p:sp>
        <p:sp>
          <p:nvSpPr>
            <p:cNvPr id="7160" name="CustomShape 122"/>
            <p:cNvSpPr/>
            <p:nvPr/>
          </p:nvSpPr>
          <p:spPr>
            <a:xfrm>
              <a:off x="4496760" y="1950840"/>
              <a:ext cx="97200" cy="19800"/>
            </a:xfrm>
            <a:custGeom>
              <a:avLst/>
              <a:gdLst/>
              <a:ahLst/>
              <a:rect l="l" t="t" r="r" b="b"/>
              <a:pathLst>
                <a:path w="3529" h="725">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style>
            <a:lnRef idx="0"/>
            <a:fillRef idx="0"/>
            <a:effectRef idx="0"/>
            <a:fontRef idx="minor"/>
          </p:style>
        </p:sp>
        <p:sp>
          <p:nvSpPr>
            <p:cNvPr id="7161" name="CustomShape 123"/>
            <p:cNvSpPr/>
            <p:nvPr/>
          </p:nvSpPr>
          <p:spPr>
            <a:xfrm>
              <a:off x="4497480" y="1989720"/>
              <a:ext cx="135360" cy="19800"/>
            </a:xfrm>
            <a:custGeom>
              <a:avLst/>
              <a:gdLst/>
              <a:ahLst/>
              <a:rect l="l" t="t" r="r" b="b"/>
              <a:pathLst>
                <a:path w="4916" h="72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style>
            <a:lnRef idx="0"/>
            <a:fillRef idx="0"/>
            <a:effectRef idx="0"/>
            <a:fontRef idx="minor"/>
          </p:style>
        </p:sp>
        <p:sp>
          <p:nvSpPr>
            <p:cNvPr id="7162" name="CustomShape 124"/>
            <p:cNvSpPr/>
            <p:nvPr/>
          </p:nvSpPr>
          <p:spPr>
            <a:xfrm>
              <a:off x="4613400" y="1952280"/>
              <a:ext cx="19800" cy="18720"/>
            </a:xfrm>
            <a:custGeom>
              <a:avLst/>
              <a:gdLst/>
              <a:ahLst/>
              <a:rect l="l" t="t" r="r" b="b"/>
              <a:pathLst>
                <a:path w="726" h="694">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style>
            <a:lnRef idx="0"/>
            <a:fillRef idx="0"/>
            <a:effectRef idx="0"/>
            <a:fontRef idx="minor"/>
          </p:style>
        </p:sp>
        <p:sp>
          <p:nvSpPr>
            <p:cNvPr id="7163" name="CustomShape 125"/>
            <p:cNvSpPr/>
            <p:nvPr/>
          </p:nvSpPr>
          <p:spPr>
            <a:xfrm>
              <a:off x="4419360" y="1718280"/>
              <a:ext cx="290520" cy="332280"/>
            </a:xfrm>
            <a:custGeom>
              <a:avLst/>
              <a:gdLst/>
              <a:ahLst/>
              <a:rect l="l" t="t" r="r" b="b"/>
              <a:pathLst>
                <a:path w="10523" h="12036">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style>
            <a:lnRef idx="0"/>
            <a:fillRef idx="0"/>
            <a:effectRef idx="0"/>
            <a:fontRef idx="minor"/>
          </p:style>
        </p:sp>
      </p:grpSp>
      <p:grpSp>
        <p:nvGrpSpPr>
          <p:cNvPr id="7164" name="Group 126"/>
          <p:cNvGrpSpPr/>
          <p:nvPr/>
        </p:nvGrpSpPr>
        <p:grpSpPr>
          <a:xfrm>
            <a:off x="4397400" y="2124720"/>
            <a:ext cx="334080" cy="331200"/>
            <a:chOff x="4397400" y="2124720"/>
            <a:chExt cx="334080" cy="331200"/>
          </a:xfrm>
        </p:grpSpPr>
        <p:sp>
          <p:nvSpPr>
            <p:cNvPr id="7165" name="CustomShape 127"/>
            <p:cNvSpPr/>
            <p:nvPr/>
          </p:nvSpPr>
          <p:spPr>
            <a:xfrm>
              <a:off x="4397400" y="2124720"/>
              <a:ext cx="334080" cy="331200"/>
            </a:xfrm>
            <a:custGeom>
              <a:avLst/>
              <a:gdLst/>
              <a:ahLst/>
              <a:rect l="l" t="t" r="r" b="b"/>
              <a:pathLst>
                <a:path w="12098" h="11996">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style>
            <a:lnRef idx="0"/>
            <a:fillRef idx="0"/>
            <a:effectRef idx="0"/>
            <a:fontRef idx="minor"/>
          </p:style>
        </p:sp>
        <p:sp>
          <p:nvSpPr>
            <p:cNvPr id="7166" name="CustomShape 128"/>
            <p:cNvSpPr/>
            <p:nvPr/>
          </p:nvSpPr>
          <p:spPr>
            <a:xfrm>
              <a:off x="4536000" y="2184120"/>
              <a:ext cx="137160" cy="136440"/>
            </a:xfrm>
            <a:custGeom>
              <a:avLst/>
              <a:gdLst/>
              <a:ahLst/>
              <a:rect l="l" t="t" r="r" b="b"/>
              <a:pathLst>
                <a:path w="4979" h="4947">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style>
            <a:lnRef idx="0"/>
            <a:fillRef idx="0"/>
            <a:effectRef idx="0"/>
            <a:fontRef idx="minor"/>
          </p:style>
        </p:sp>
      </p:grpSp>
      <p:grpSp>
        <p:nvGrpSpPr>
          <p:cNvPr id="7167" name="Group 129"/>
          <p:cNvGrpSpPr/>
          <p:nvPr/>
        </p:nvGrpSpPr>
        <p:grpSpPr>
          <a:xfrm>
            <a:off x="4398840" y="2573280"/>
            <a:ext cx="331560" cy="252360"/>
            <a:chOff x="4398840" y="2573280"/>
            <a:chExt cx="331560" cy="252360"/>
          </a:xfrm>
        </p:grpSpPr>
        <p:sp>
          <p:nvSpPr>
            <p:cNvPr id="7168" name="CustomShape 130"/>
            <p:cNvSpPr/>
            <p:nvPr/>
          </p:nvSpPr>
          <p:spPr>
            <a:xfrm>
              <a:off x="4456440" y="2611800"/>
              <a:ext cx="137160" cy="137160"/>
            </a:xfrm>
            <a:custGeom>
              <a:avLst/>
              <a:gdLst/>
              <a:ahLst/>
              <a:rect l="l" t="t" r="r" b="b"/>
              <a:pathLst>
                <a:path w="4978" h="4979">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style>
            <a:lnRef idx="0"/>
            <a:fillRef idx="0"/>
            <a:effectRef idx="0"/>
            <a:fontRef idx="minor"/>
          </p:style>
        </p:sp>
        <p:sp>
          <p:nvSpPr>
            <p:cNvPr id="7169" name="CustomShape 131"/>
            <p:cNvSpPr/>
            <p:nvPr/>
          </p:nvSpPr>
          <p:spPr>
            <a:xfrm>
              <a:off x="4613040" y="2611800"/>
              <a:ext cx="59040" cy="19800"/>
            </a:xfrm>
            <a:custGeom>
              <a:avLst/>
              <a:gdLst/>
              <a:ahLst/>
              <a:rect l="l" t="t" r="r" b="b"/>
              <a:pathLst>
                <a:path w="2144" h="725">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style>
            <a:lnRef idx="0"/>
            <a:fillRef idx="0"/>
            <a:effectRef idx="0"/>
            <a:fontRef idx="minor"/>
          </p:style>
        </p:sp>
        <p:sp>
          <p:nvSpPr>
            <p:cNvPr id="7170" name="CustomShape 132"/>
            <p:cNvSpPr/>
            <p:nvPr/>
          </p:nvSpPr>
          <p:spPr>
            <a:xfrm>
              <a:off x="4613040" y="2651040"/>
              <a:ext cx="59040" cy="19800"/>
            </a:xfrm>
            <a:custGeom>
              <a:avLst/>
              <a:gdLst/>
              <a:ahLst/>
              <a:rect l="l" t="t" r="r" b="b"/>
              <a:pathLst>
                <a:path w="2144" h="725">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style>
            <a:lnRef idx="0"/>
            <a:fillRef idx="0"/>
            <a:effectRef idx="0"/>
            <a:fontRef idx="minor"/>
          </p:style>
        </p:sp>
        <p:sp>
          <p:nvSpPr>
            <p:cNvPr id="7171" name="CustomShape 133"/>
            <p:cNvSpPr/>
            <p:nvPr/>
          </p:nvSpPr>
          <p:spPr>
            <a:xfrm>
              <a:off x="4613040" y="2689200"/>
              <a:ext cx="59040" cy="18720"/>
            </a:xfrm>
            <a:custGeom>
              <a:avLst/>
              <a:gdLst/>
              <a:ahLst/>
              <a:rect l="l" t="t" r="r" b="b"/>
              <a:pathLst>
                <a:path w="2144" h="69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style>
            <a:lnRef idx="0"/>
            <a:fillRef idx="0"/>
            <a:effectRef idx="0"/>
            <a:fontRef idx="minor"/>
          </p:style>
        </p:sp>
        <p:sp>
          <p:nvSpPr>
            <p:cNvPr id="7172" name="CustomShape 134"/>
            <p:cNvSpPr/>
            <p:nvPr/>
          </p:nvSpPr>
          <p:spPr>
            <a:xfrm>
              <a:off x="4613040" y="2728440"/>
              <a:ext cx="59040" cy="18720"/>
            </a:xfrm>
            <a:custGeom>
              <a:avLst/>
              <a:gdLst/>
              <a:ahLst/>
              <a:rect l="l" t="t" r="r" b="b"/>
              <a:pathLst>
                <a:path w="2144" h="695">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style>
            <a:lnRef idx="0"/>
            <a:fillRef idx="0"/>
            <a:effectRef idx="0"/>
            <a:fontRef idx="minor"/>
          </p:style>
        </p:sp>
        <p:sp>
          <p:nvSpPr>
            <p:cNvPr id="7173" name="CustomShape 135"/>
            <p:cNvSpPr/>
            <p:nvPr/>
          </p:nvSpPr>
          <p:spPr>
            <a:xfrm>
              <a:off x="4398840" y="2573280"/>
              <a:ext cx="331560" cy="252360"/>
            </a:xfrm>
            <a:custGeom>
              <a:avLst/>
              <a:gdLst/>
              <a:ahLst/>
              <a:rect l="l" t="t" r="r" b="b"/>
              <a:pathLst>
                <a:path w="12004" h="9137">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style>
            <a:lnRef idx="0"/>
            <a:fillRef idx="0"/>
            <a:effectRef idx="0"/>
            <a:fontRef idx="minor"/>
          </p:style>
        </p:sp>
      </p:grpSp>
      <p:sp>
        <p:nvSpPr>
          <p:cNvPr id="7174" name="CustomShape 136"/>
          <p:cNvSpPr/>
          <p:nvPr/>
        </p:nvSpPr>
        <p:spPr>
          <a:xfrm>
            <a:off x="6460920" y="1706400"/>
            <a:ext cx="329760" cy="333720"/>
          </a:xfrm>
          <a:custGeom>
            <a:avLst/>
            <a:gdLst/>
            <a:ahLst/>
            <a:rect l="l" t="t" r="r" b="b"/>
            <a:pathLst>
              <a:path w="11941" h="1209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style>
          <a:lnRef idx="0"/>
          <a:fillRef idx="0"/>
          <a:effectRef idx="0"/>
          <a:fontRef idx="minor"/>
        </p:style>
      </p:sp>
      <p:grpSp>
        <p:nvGrpSpPr>
          <p:cNvPr id="7175" name="Group 137"/>
          <p:cNvGrpSpPr/>
          <p:nvPr/>
        </p:nvGrpSpPr>
        <p:grpSpPr>
          <a:xfrm>
            <a:off x="6458040" y="2136240"/>
            <a:ext cx="331560" cy="291240"/>
            <a:chOff x="6458040" y="2136240"/>
            <a:chExt cx="331560" cy="291240"/>
          </a:xfrm>
        </p:grpSpPr>
        <p:sp>
          <p:nvSpPr>
            <p:cNvPr id="7176" name="CustomShape 138"/>
            <p:cNvSpPr/>
            <p:nvPr/>
          </p:nvSpPr>
          <p:spPr>
            <a:xfrm>
              <a:off x="6458040" y="2136240"/>
              <a:ext cx="331560" cy="291240"/>
            </a:xfrm>
            <a:custGeom>
              <a:avLst/>
              <a:gdLst/>
              <a:ahLst/>
              <a:rect l="l" t="t" r="r" b="b"/>
              <a:pathLst>
                <a:path w="12005" h="1055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style>
            <a:lnRef idx="0"/>
            <a:fillRef idx="0"/>
            <a:effectRef idx="0"/>
            <a:fontRef idx="minor"/>
          </p:style>
        </p:sp>
        <p:sp>
          <p:nvSpPr>
            <p:cNvPr id="7177" name="CustomShape 139"/>
            <p:cNvSpPr/>
            <p:nvPr/>
          </p:nvSpPr>
          <p:spPr>
            <a:xfrm>
              <a:off x="6515640" y="2271960"/>
              <a:ext cx="60480" cy="97200"/>
            </a:xfrm>
            <a:custGeom>
              <a:avLst/>
              <a:gdLst/>
              <a:ahLst/>
              <a:rect l="l" t="t" r="r" b="b"/>
              <a:pathLst>
                <a:path w="2206" h="3529">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style>
            <a:lnRef idx="0"/>
            <a:fillRef idx="0"/>
            <a:effectRef idx="0"/>
            <a:fontRef idx="minor"/>
          </p:style>
        </p:sp>
        <p:sp>
          <p:nvSpPr>
            <p:cNvPr id="7178" name="CustomShape 140"/>
            <p:cNvSpPr/>
            <p:nvPr/>
          </p:nvSpPr>
          <p:spPr>
            <a:xfrm>
              <a:off x="6671520" y="2271960"/>
              <a:ext cx="59760" cy="95760"/>
            </a:xfrm>
            <a:custGeom>
              <a:avLst/>
              <a:gdLst/>
              <a:ahLst/>
              <a:rect l="l" t="t" r="r" b="b"/>
              <a:pathLst>
                <a:path w="2175" h="3474">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style>
            <a:lnRef idx="0"/>
            <a:fillRef idx="0"/>
            <a:effectRef idx="0"/>
            <a:fontRef idx="minor"/>
          </p:style>
        </p:sp>
        <p:sp>
          <p:nvSpPr>
            <p:cNvPr id="7179" name="CustomShape 141"/>
            <p:cNvSpPr/>
            <p:nvPr/>
          </p:nvSpPr>
          <p:spPr>
            <a:xfrm>
              <a:off x="6593040" y="2252160"/>
              <a:ext cx="60480" cy="136080"/>
            </a:xfrm>
            <a:custGeom>
              <a:avLst/>
              <a:gdLst/>
              <a:ahLst/>
              <a:rect l="l" t="t" r="r" b="b"/>
              <a:pathLst>
                <a:path w="2206" h="4932">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style>
            <a:lnRef idx="0"/>
            <a:fillRef idx="0"/>
            <a:effectRef idx="0"/>
            <a:fontRef idx="minor"/>
          </p:style>
        </p:sp>
        <p:sp>
          <p:nvSpPr>
            <p:cNvPr id="7180" name="CustomShape 142"/>
            <p:cNvSpPr/>
            <p:nvPr/>
          </p:nvSpPr>
          <p:spPr>
            <a:xfrm>
              <a:off x="6593760" y="2173680"/>
              <a:ext cx="38880" cy="19800"/>
            </a:xfrm>
            <a:custGeom>
              <a:avLst/>
              <a:gdLst/>
              <a:ahLst/>
              <a:rect l="l" t="t" r="r" b="b"/>
              <a:pathLst>
                <a:path w="1419" h="725">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style>
            <a:lnRef idx="0"/>
            <a:fillRef idx="0"/>
            <a:effectRef idx="0"/>
            <a:fontRef idx="minor"/>
          </p:style>
        </p:sp>
        <p:sp>
          <p:nvSpPr>
            <p:cNvPr id="7181" name="CustomShape 143"/>
            <p:cNvSpPr/>
            <p:nvPr/>
          </p:nvSpPr>
          <p:spPr>
            <a:xfrm>
              <a:off x="6653160" y="2173680"/>
              <a:ext cx="38880" cy="19800"/>
            </a:xfrm>
            <a:custGeom>
              <a:avLst/>
              <a:gdLst/>
              <a:ahLst/>
              <a:rect l="l" t="t" r="r" b="b"/>
              <a:pathLst>
                <a:path w="1418" h="725">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style>
            <a:lnRef idx="0"/>
            <a:fillRef idx="0"/>
            <a:effectRef idx="0"/>
            <a:fontRef idx="minor"/>
          </p:style>
        </p:sp>
        <p:sp>
          <p:nvSpPr>
            <p:cNvPr id="7182" name="CustomShape 144"/>
            <p:cNvSpPr/>
            <p:nvPr/>
          </p:nvSpPr>
          <p:spPr>
            <a:xfrm>
              <a:off x="6710400" y="2173680"/>
              <a:ext cx="38880" cy="19800"/>
            </a:xfrm>
            <a:custGeom>
              <a:avLst/>
              <a:gdLst/>
              <a:ahLst/>
              <a:rect l="l" t="t" r="r" b="b"/>
              <a:pathLst>
                <a:path w="1418" h="725">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style>
            <a:lnRef idx="0"/>
            <a:fillRef idx="0"/>
            <a:effectRef idx="0"/>
            <a:fontRef idx="minor"/>
          </p:style>
        </p:sp>
      </p:grpSp>
      <p:grpSp>
        <p:nvGrpSpPr>
          <p:cNvPr id="7183" name="Group 145"/>
          <p:cNvGrpSpPr/>
          <p:nvPr/>
        </p:nvGrpSpPr>
        <p:grpSpPr>
          <a:xfrm>
            <a:off x="6457320" y="2524320"/>
            <a:ext cx="333000" cy="330840"/>
            <a:chOff x="6457320" y="2524320"/>
            <a:chExt cx="333000" cy="330840"/>
          </a:xfrm>
        </p:grpSpPr>
        <p:sp>
          <p:nvSpPr>
            <p:cNvPr id="7184" name="CustomShape 146"/>
            <p:cNvSpPr/>
            <p:nvPr/>
          </p:nvSpPr>
          <p:spPr>
            <a:xfrm>
              <a:off x="6458040" y="2524320"/>
              <a:ext cx="332280" cy="330840"/>
            </a:xfrm>
            <a:custGeom>
              <a:avLst/>
              <a:gdLst/>
              <a:ahLst/>
              <a:rect l="l" t="t" r="r" b="b"/>
              <a:pathLst>
                <a:path w="12029" h="11983">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style>
            <a:lnRef idx="0"/>
            <a:fillRef idx="0"/>
            <a:effectRef idx="0"/>
            <a:fontRef idx="minor"/>
          </p:style>
        </p:sp>
        <p:sp>
          <p:nvSpPr>
            <p:cNvPr id="7185" name="CustomShape 147"/>
            <p:cNvSpPr/>
            <p:nvPr/>
          </p:nvSpPr>
          <p:spPr>
            <a:xfrm>
              <a:off x="6459120" y="2718720"/>
              <a:ext cx="78840" cy="78840"/>
            </a:xfrm>
            <a:custGeom>
              <a:avLst/>
              <a:gdLst/>
              <a:ahLst/>
              <a:rect l="l" t="t" r="r" b="b"/>
              <a:pathLst>
                <a:path w="2868" h="286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style>
            <a:lnRef idx="0"/>
            <a:fillRef idx="0"/>
            <a:effectRef idx="0"/>
            <a:fontRef idx="minor"/>
          </p:style>
        </p:sp>
        <p:sp>
          <p:nvSpPr>
            <p:cNvPr id="7186" name="CustomShape 148"/>
            <p:cNvSpPr/>
            <p:nvPr/>
          </p:nvSpPr>
          <p:spPr>
            <a:xfrm>
              <a:off x="6514560" y="2774880"/>
              <a:ext cx="78840" cy="78840"/>
            </a:xfrm>
            <a:custGeom>
              <a:avLst/>
              <a:gdLst/>
              <a:ahLst/>
              <a:rect l="l" t="t" r="r" b="b"/>
              <a:pathLst>
                <a:path w="2868" h="286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style>
            <a:lnRef idx="0"/>
            <a:fillRef idx="0"/>
            <a:effectRef idx="0"/>
            <a:fontRef idx="minor"/>
          </p:style>
        </p:sp>
        <p:sp>
          <p:nvSpPr>
            <p:cNvPr id="7187" name="CustomShape 149"/>
            <p:cNvSpPr/>
            <p:nvPr/>
          </p:nvSpPr>
          <p:spPr>
            <a:xfrm>
              <a:off x="6457320" y="2767320"/>
              <a:ext cx="89280" cy="87120"/>
            </a:xfrm>
            <a:custGeom>
              <a:avLst/>
              <a:gdLst/>
              <a:ahLst/>
              <a:rect l="l" t="t" r="r" b="b"/>
              <a:pathLst>
                <a:path w="3246" h="316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style>
            <a:lnRef idx="0"/>
            <a:fillRef idx="0"/>
            <a:effectRef idx="0"/>
            <a:fontRef idx="minor"/>
          </p:style>
        </p:sp>
      </p:grpSp>
      <p:grpSp>
        <p:nvGrpSpPr>
          <p:cNvPr id="7188" name="Group 150"/>
          <p:cNvGrpSpPr/>
          <p:nvPr/>
        </p:nvGrpSpPr>
        <p:grpSpPr>
          <a:xfrm>
            <a:off x="7727760" y="1727640"/>
            <a:ext cx="332280" cy="333360"/>
            <a:chOff x="7727760" y="1727640"/>
            <a:chExt cx="332280" cy="333360"/>
          </a:xfrm>
        </p:grpSpPr>
        <p:sp>
          <p:nvSpPr>
            <p:cNvPr id="7189" name="CustomShape 151"/>
            <p:cNvSpPr/>
            <p:nvPr/>
          </p:nvSpPr>
          <p:spPr>
            <a:xfrm>
              <a:off x="7727760" y="1727640"/>
              <a:ext cx="332280" cy="333360"/>
            </a:xfrm>
            <a:custGeom>
              <a:avLst/>
              <a:gdLst/>
              <a:ahLst/>
              <a:rect l="l" t="t" r="r" b="b"/>
              <a:pathLst>
                <a:path w="12036" h="12068">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style>
            <a:lnRef idx="0"/>
            <a:fillRef idx="0"/>
            <a:effectRef idx="0"/>
            <a:fontRef idx="minor"/>
          </p:style>
        </p:sp>
        <p:sp>
          <p:nvSpPr>
            <p:cNvPr id="7190" name="CustomShape 152"/>
            <p:cNvSpPr/>
            <p:nvPr/>
          </p:nvSpPr>
          <p:spPr>
            <a:xfrm>
              <a:off x="7807680" y="1806120"/>
              <a:ext cx="18720" cy="19800"/>
            </a:xfrm>
            <a:custGeom>
              <a:avLst/>
              <a:gdLst/>
              <a:ahLst/>
              <a:rect l="l" t="t" r="r" b="b"/>
              <a:pathLst>
                <a:path w="694" h="725">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7191" name="CustomShape 153"/>
            <p:cNvSpPr/>
            <p:nvPr/>
          </p:nvSpPr>
          <p:spPr>
            <a:xfrm>
              <a:off x="7807680" y="196200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7192" name="CustomShape 154"/>
            <p:cNvSpPr/>
            <p:nvPr/>
          </p:nvSpPr>
          <p:spPr>
            <a:xfrm>
              <a:off x="7963560" y="196200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7193" name="CustomShape 155"/>
            <p:cNvSpPr/>
            <p:nvPr/>
          </p:nvSpPr>
          <p:spPr>
            <a:xfrm>
              <a:off x="7963560" y="1806120"/>
              <a:ext cx="18720" cy="19800"/>
            </a:xfrm>
            <a:custGeom>
              <a:avLst/>
              <a:gdLst/>
              <a:ahLst/>
              <a:rect l="l" t="t" r="r" b="b"/>
              <a:pathLst>
                <a:path w="694" h="725">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7194" name="CustomShape 156"/>
            <p:cNvSpPr/>
            <p:nvPr/>
          </p:nvSpPr>
          <p:spPr>
            <a:xfrm>
              <a:off x="7816680" y="1815840"/>
              <a:ext cx="158040" cy="154800"/>
            </a:xfrm>
            <a:custGeom>
              <a:avLst/>
              <a:gdLst/>
              <a:ahLst/>
              <a:rect l="l" t="t" r="r" b="b"/>
              <a:pathLst>
                <a:path w="5734" h="5609">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style>
            <a:lnRef idx="0"/>
            <a:fillRef idx="0"/>
            <a:effectRef idx="0"/>
            <a:fontRef idx="minor"/>
          </p:style>
        </p:sp>
        <p:sp>
          <p:nvSpPr>
            <p:cNvPr id="7195" name="CustomShape 157"/>
            <p:cNvSpPr/>
            <p:nvPr/>
          </p:nvSpPr>
          <p:spPr>
            <a:xfrm>
              <a:off x="7865280" y="1865160"/>
              <a:ext cx="59040" cy="57960"/>
            </a:xfrm>
            <a:custGeom>
              <a:avLst/>
              <a:gdLst/>
              <a:ahLst/>
              <a:rect l="l" t="t" r="r" b="b"/>
              <a:pathLst>
                <a:path w="2143" h="2112">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style>
            <a:lnRef idx="0"/>
            <a:fillRef idx="0"/>
            <a:effectRef idx="0"/>
            <a:fontRef idx="minor"/>
          </p:style>
        </p:sp>
      </p:grpSp>
      <p:sp>
        <p:nvSpPr>
          <p:cNvPr id="7196" name="CustomShape 158"/>
          <p:cNvSpPr/>
          <p:nvPr/>
        </p:nvSpPr>
        <p:spPr>
          <a:xfrm>
            <a:off x="2744640" y="1688400"/>
            <a:ext cx="331560" cy="331560"/>
          </a:xfrm>
          <a:custGeom>
            <a:avLst/>
            <a:gdLst/>
            <a:ahLst/>
            <a:rect l="l" t="t" r="r" b="b"/>
            <a:pathLst>
              <a:path w="12004" h="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style>
          <a:lnRef idx="0"/>
          <a:fillRef idx="0"/>
          <a:effectRef idx="0"/>
          <a:fontRef idx="minor"/>
        </p:style>
      </p:sp>
      <p:grpSp>
        <p:nvGrpSpPr>
          <p:cNvPr id="7197" name="Group 159"/>
          <p:cNvGrpSpPr/>
          <p:nvPr/>
        </p:nvGrpSpPr>
        <p:grpSpPr>
          <a:xfrm>
            <a:off x="2742480" y="2097000"/>
            <a:ext cx="331560" cy="331560"/>
            <a:chOff x="2742480" y="2097000"/>
            <a:chExt cx="331560" cy="331560"/>
          </a:xfrm>
        </p:grpSpPr>
        <p:sp>
          <p:nvSpPr>
            <p:cNvPr id="7198" name="CustomShape 160"/>
            <p:cNvSpPr/>
            <p:nvPr/>
          </p:nvSpPr>
          <p:spPr>
            <a:xfrm>
              <a:off x="2742480" y="2097000"/>
              <a:ext cx="331560" cy="331560"/>
            </a:xfrm>
            <a:custGeom>
              <a:avLst/>
              <a:gdLst/>
              <a:ahLst/>
              <a:rect l="l" t="t" r="r" b="b"/>
              <a:pathLst>
                <a:path w="12004" h="12005">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style>
            <a:lnRef idx="0"/>
            <a:fillRef idx="0"/>
            <a:effectRef idx="0"/>
            <a:fontRef idx="minor"/>
          </p:style>
        </p:sp>
        <p:sp>
          <p:nvSpPr>
            <p:cNvPr id="7199" name="CustomShape 161"/>
            <p:cNvSpPr/>
            <p:nvPr/>
          </p:nvSpPr>
          <p:spPr>
            <a:xfrm>
              <a:off x="2791080" y="2144880"/>
              <a:ext cx="18720" cy="18720"/>
            </a:xfrm>
            <a:custGeom>
              <a:avLst/>
              <a:gdLst/>
              <a:ahLst/>
              <a:rect l="l" t="t" r="r" b="b"/>
              <a:pathLst>
                <a:path w="694" h="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7200" name="CustomShape 162"/>
            <p:cNvSpPr/>
            <p:nvPr/>
          </p:nvSpPr>
          <p:spPr>
            <a:xfrm>
              <a:off x="2878200" y="2261520"/>
              <a:ext cx="78840" cy="95400"/>
            </a:xfrm>
            <a:custGeom>
              <a:avLst/>
              <a:gdLst/>
              <a:ahLst/>
              <a:rect l="l" t="t" r="r" b="b"/>
              <a:pathLst>
                <a:path w="2868" h="3466">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style>
            <a:lnRef idx="0"/>
            <a:fillRef idx="0"/>
            <a:effectRef idx="0"/>
            <a:fontRef idx="minor"/>
          </p:style>
        </p:sp>
        <p:sp>
          <p:nvSpPr>
            <p:cNvPr id="7201" name="CustomShape 163"/>
            <p:cNvSpPr/>
            <p:nvPr/>
          </p:nvSpPr>
          <p:spPr>
            <a:xfrm>
              <a:off x="2820600" y="2223360"/>
              <a:ext cx="173880" cy="173880"/>
            </a:xfrm>
            <a:custGeom>
              <a:avLst/>
              <a:gdLst/>
              <a:ahLst/>
              <a:rect l="l" t="t" r="r" b="b"/>
              <a:pathLst>
                <a:path w="6301" h="6302">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style>
            <a:lnRef idx="0"/>
            <a:fillRef idx="0"/>
            <a:effectRef idx="0"/>
            <a:fontRef idx="minor"/>
          </p:style>
        </p:sp>
      </p:grpSp>
      <p:sp>
        <p:nvSpPr>
          <p:cNvPr id="7202" name="CustomShape 164"/>
          <p:cNvSpPr/>
          <p:nvPr/>
        </p:nvSpPr>
        <p:spPr>
          <a:xfrm>
            <a:off x="2743200" y="2504880"/>
            <a:ext cx="334080" cy="331200"/>
          </a:xfrm>
          <a:custGeom>
            <a:avLst/>
            <a:gdLst/>
            <a:ahLst/>
            <a:rect l="l" t="t" r="r" b="b"/>
            <a:pathLst>
              <a:path w="12098" h="11993">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style>
          <a:lnRef idx="0"/>
          <a:fillRef idx="0"/>
          <a:effectRef idx="0"/>
          <a:fontRef idx="minor"/>
        </p:style>
      </p:sp>
      <p:grpSp>
        <p:nvGrpSpPr>
          <p:cNvPr id="7203" name="Group 165"/>
          <p:cNvGrpSpPr/>
          <p:nvPr/>
        </p:nvGrpSpPr>
        <p:grpSpPr>
          <a:xfrm>
            <a:off x="4806000" y="1718280"/>
            <a:ext cx="333360" cy="331560"/>
            <a:chOff x="4806000" y="1718280"/>
            <a:chExt cx="333360" cy="331560"/>
          </a:xfrm>
        </p:grpSpPr>
        <p:sp>
          <p:nvSpPr>
            <p:cNvPr id="7204" name="CustomShape 166"/>
            <p:cNvSpPr/>
            <p:nvPr/>
          </p:nvSpPr>
          <p:spPr>
            <a:xfrm>
              <a:off x="4806000" y="1718280"/>
              <a:ext cx="333360" cy="331560"/>
            </a:xfrm>
            <a:custGeom>
              <a:avLst/>
              <a:gdLst/>
              <a:ahLst/>
              <a:rect l="l" t="t" r="r" b="b"/>
              <a:pathLst>
                <a:path w="12068" h="12004">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style>
            <a:lnRef idx="0"/>
            <a:fillRef idx="0"/>
            <a:effectRef idx="0"/>
            <a:fontRef idx="minor"/>
          </p:style>
        </p:sp>
        <p:sp>
          <p:nvSpPr>
            <p:cNvPr id="7205" name="CustomShape 167"/>
            <p:cNvSpPr/>
            <p:nvPr/>
          </p:nvSpPr>
          <p:spPr>
            <a:xfrm>
              <a:off x="4905000" y="1874160"/>
              <a:ext cx="136440" cy="136440"/>
            </a:xfrm>
            <a:custGeom>
              <a:avLst/>
              <a:gdLst/>
              <a:ahLst/>
              <a:rect l="l" t="t" r="r" b="b"/>
              <a:pathLst>
                <a:path w="4947" h="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style>
            <a:lnRef idx="0"/>
            <a:fillRef idx="0"/>
            <a:effectRef idx="0"/>
            <a:fontRef idx="minor"/>
          </p:style>
        </p:sp>
      </p:grpSp>
      <p:grpSp>
        <p:nvGrpSpPr>
          <p:cNvPr id="7206" name="Group 168"/>
          <p:cNvGrpSpPr/>
          <p:nvPr/>
        </p:nvGrpSpPr>
        <p:grpSpPr>
          <a:xfrm>
            <a:off x="4806360" y="2124720"/>
            <a:ext cx="332280" cy="332280"/>
            <a:chOff x="4806360" y="2124720"/>
            <a:chExt cx="332280" cy="332280"/>
          </a:xfrm>
        </p:grpSpPr>
        <p:sp>
          <p:nvSpPr>
            <p:cNvPr id="7207" name="CustomShape 169"/>
            <p:cNvSpPr/>
            <p:nvPr/>
          </p:nvSpPr>
          <p:spPr>
            <a:xfrm>
              <a:off x="4847400" y="2163240"/>
              <a:ext cx="136440" cy="138240"/>
            </a:xfrm>
            <a:custGeom>
              <a:avLst/>
              <a:gdLst/>
              <a:ahLst/>
              <a:rect l="l" t="t" r="r" b="b"/>
              <a:pathLst>
                <a:path w="4947" h="501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style>
            <a:lnRef idx="0"/>
            <a:fillRef idx="0"/>
            <a:effectRef idx="0"/>
            <a:fontRef idx="minor"/>
          </p:style>
        </p:sp>
        <p:sp>
          <p:nvSpPr>
            <p:cNvPr id="7208" name="CustomShape 170"/>
            <p:cNvSpPr/>
            <p:nvPr/>
          </p:nvSpPr>
          <p:spPr>
            <a:xfrm>
              <a:off x="4806360" y="2124720"/>
              <a:ext cx="332280" cy="332280"/>
            </a:xfrm>
            <a:custGeom>
              <a:avLst/>
              <a:gdLst/>
              <a:ahLst/>
              <a:rect l="l" t="t" r="r" b="b"/>
              <a:pathLst>
                <a:path w="12036" h="12035">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style>
            <a:lnRef idx="0"/>
            <a:fillRef idx="0"/>
            <a:effectRef idx="0"/>
            <a:fontRef idx="minor"/>
          </p:style>
        </p:sp>
        <p:sp>
          <p:nvSpPr>
            <p:cNvPr id="7209" name="CustomShape 171"/>
            <p:cNvSpPr/>
            <p:nvPr/>
          </p:nvSpPr>
          <p:spPr>
            <a:xfrm>
              <a:off x="5042160" y="2340720"/>
              <a:ext cx="38880" cy="38880"/>
            </a:xfrm>
            <a:custGeom>
              <a:avLst/>
              <a:gdLst/>
              <a:ahLst/>
              <a:rect l="l" t="t" r="r" b="b"/>
              <a:pathLst>
                <a:path w="1418" h="1419">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7210" name="CustomShape 172"/>
            <p:cNvSpPr/>
            <p:nvPr/>
          </p:nvSpPr>
          <p:spPr>
            <a:xfrm>
              <a:off x="4847400" y="2340720"/>
              <a:ext cx="96480" cy="18720"/>
            </a:xfrm>
            <a:custGeom>
              <a:avLst/>
              <a:gdLst/>
              <a:ahLst/>
              <a:rect l="l" t="t" r="r" b="b"/>
              <a:pathLst>
                <a:path w="3498" h="694">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style>
            <a:lnRef idx="0"/>
            <a:fillRef idx="0"/>
            <a:effectRef idx="0"/>
            <a:fontRef idx="minor"/>
          </p:style>
        </p:sp>
        <p:sp>
          <p:nvSpPr>
            <p:cNvPr id="7211" name="CustomShape 173"/>
            <p:cNvSpPr/>
            <p:nvPr/>
          </p:nvSpPr>
          <p:spPr>
            <a:xfrm>
              <a:off x="4847400" y="2379960"/>
              <a:ext cx="96480" cy="18720"/>
            </a:xfrm>
            <a:custGeom>
              <a:avLst/>
              <a:gdLst/>
              <a:ahLst/>
              <a:rect l="l" t="t" r="r" b="b"/>
              <a:pathLst>
                <a:path w="3498" h="694">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style>
            <a:lnRef idx="0"/>
            <a:fillRef idx="0"/>
            <a:effectRef idx="0"/>
            <a:fontRef idx="minor"/>
          </p:style>
        </p:sp>
      </p:grpSp>
      <p:grpSp>
        <p:nvGrpSpPr>
          <p:cNvPr id="7212" name="Group 174"/>
          <p:cNvGrpSpPr/>
          <p:nvPr/>
        </p:nvGrpSpPr>
        <p:grpSpPr>
          <a:xfrm>
            <a:off x="4806720" y="2534040"/>
            <a:ext cx="331560" cy="332280"/>
            <a:chOff x="4806720" y="2534040"/>
            <a:chExt cx="331560" cy="332280"/>
          </a:xfrm>
        </p:grpSpPr>
        <p:sp>
          <p:nvSpPr>
            <p:cNvPr id="7213" name="CustomShape 175"/>
            <p:cNvSpPr/>
            <p:nvPr/>
          </p:nvSpPr>
          <p:spPr>
            <a:xfrm>
              <a:off x="4806720" y="2534040"/>
              <a:ext cx="331560" cy="332280"/>
            </a:xfrm>
            <a:custGeom>
              <a:avLst/>
              <a:gdLst/>
              <a:ahLst/>
              <a:rect l="l" t="t" r="r" b="b"/>
              <a:pathLst>
                <a:path w="12004" h="12036">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style>
            <a:lnRef idx="0"/>
            <a:fillRef idx="0"/>
            <a:effectRef idx="0"/>
            <a:fontRef idx="minor"/>
          </p:style>
        </p:sp>
        <p:sp>
          <p:nvSpPr>
            <p:cNvPr id="7214" name="CustomShape 176"/>
            <p:cNvSpPr/>
            <p:nvPr/>
          </p:nvSpPr>
          <p:spPr>
            <a:xfrm>
              <a:off x="4885200" y="2689200"/>
              <a:ext cx="18720" cy="18720"/>
            </a:xfrm>
            <a:custGeom>
              <a:avLst/>
              <a:gdLst/>
              <a:ahLst/>
              <a:rect l="l" t="t" r="r" b="b"/>
              <a:pathLst>
                <a:path w="694" h="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style>
            <a:lnRef idx="0"/>
            <a:fillRef idx="0"/>
            <a:effectRef idx="0"/>
            <a:fontRef idx="minor"/>
          </p:style>
        </p:sp>
        <p:sp>
          <p:nvSpPr>
            <p:cNvPr id="7215" name="CustomShape 177"/>
            <p:cNvSpPr/>
            <p:nvPr/>
          </p:nvSpPr>
          <p:spPr>
            <a:xfrm>
              <a:off x="4923360" y="2689200"/>
              <a:ext cx="18720" cy="18720"/>
            </a:xfrm>
            <a:custGeom>
              <a:avLst/>
              <a:gdLst/>
              <a:ahLst/>
              <a:rect l="l" t="t" r="r" b="b"/>
              <a:pathLst>
                <a:path w="694" h="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7216" name="CustomShape 178"/>
            <p:cNvSpPr/>
            <p:nvPr/>
          </p:nvSpPr>
          <p:spPr>
            <a:xfrm>
              <a:off x="4924440" y="2805840"/>
              <a:ext cx="96480" cy="18720"/>
            </a:xfrm>
            <a:custGeom>
              <a:avLst/>
              <a:gdLst/>
              <a:ahLst/>
              <a:rect l="l" t="t" r="r" b="b"/>
              <a:pathLst>
                <a:path w="3498" h="694">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style>
            <a:lnRef idx="0"/>
            <a:fillRef idx="0"/>
            <a:effectRef idx="0"/>
            <a:fontRef idx="minor"/>
          </p:style>
        </p:sp>
        <p:sp>
          <p:nvSpPr>
            <p:cNvPr id="7217" name="CustomShape 179"/>
            <p:cNvSpPr/>
            <p:nvPr/>
          </p:nvSpPr>
          <p:spPr>
            <a:xfrm>
              <a:off x="4924440" y="2767680"/>
              <a:ext cx="96480" cy="18720"/>
            </a:xfrm>
            <a:custGeom>
              <a:avLst/>
              <a:gdLst/>
              <a:ahLst/>
              <a:rect l="l" t="t" r="r" b="b"/>
              <a:pathLst>
                <a:path w="3498" h="694">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style>
            <a:lnRef idx="0"/>
            <a:fillRef idx="0"/>
            <a:effectRef idx="0"/>
            <a:fontRef idx="minor"/>
          </p:style>
        </p:sp>
        <p:sp>
          <p:nvSpPr>
            <p:cNvPr id="7218" name="CustomShape 180"/>
            <p:cNvSpPr/>
            <p:nvPr/>
          </p:nvSpPr>
          <p:spPr>
            <a:xfrm>
              <a:off x="4961880" y="2689200"/>
              <a:ext cx="38880" cy="18720"/>
            </a:xfrm>
            <a:custGeom>
              <a:avLst/>
              <a:gdLst/>
              <a:ahLst/>
              <a:rect l="l" t="t" r="r" b="b"/>
              <a:pathLst>
                <a:path w="1418" h="694">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style>
            <a:lnRef idx="0"/>
            <a:fillRef idx="0"/>
            <a:effectRef idx="0"/>
            <a:fontRef idx="minor"/>
          </p:style>
        </p:sp>
        <p:sp>
          <p:nvSpPr>
            <p:cNvPr id="7219" name="CustomShape 181"/>
            <p:cNvSpPr/>
            <p:nvPr/>
          </p:nvSpPr>
          <p:spPr>
            <a:xfrm>
              <a:off x="5020200" y="2689200"/>
              <a:ext cx="38880" cy="18720"/>
            </a:xfrm>
            <a:custGeom>
              <a:avLst/>
              <a:gdLst/>
              <a:ahLst/>
              <a:rect l="l" t="t" r="r" b="b"/>
              <a:pathLst>
                <a:path w="1418" h="694">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style>
            <a:lnRef idx="0"/>
            <a:fillRef idx="0"/>
            <a:effectRef idx="0"/>
            <a:fontRef idx="minor"/>
          </p:style>
        </p:sp>
      </p:grpSp>
      <p:sp>
        <p:nvSpPr>
          <p:cNvPr id="7220" name="CustomShape 182"/>
          <p:cNvSpPr/>
          <p:nvPr/>
        </p:nvSpPr>
        <p:spPr>
          <a:xfrm>
            <a:off x="6887880" y="1708560"/>
            <a:ext cx="291240" cy="330480"/>
          </a:xfrm>
          <a:custGeom>
            <a:avLst/>
            <a:gdLst/>
            <a:ahLst/>
            <a:rect l="l" t="t" r="r" b="b"/>
            <a:pathLst>
              <a:path w="10555" h="11973">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style>
          <a:lnRef idx="0"/>
          <a:fillRef idx="0"/>
          <a:effectRef idx="0"/>
          <a:fontRef idx="minor"/>
        </p:style>
      </p:sp>
      <p:grpSp>
        <p:nvGrpSpPr>
          <p:cNvPr id="7221" name="Group 183"/>
          <p:cNvGrpSpPr/>
          <p:nvPr/>
        </p:nvGrpSpPr>
        <p:grpSpPr>
          <a:xfrm>
            <a:off x="6885360" y="2115360"/>
            <a:ext cx="292320" cy="331560"/>
            <a:chOff x="6885360" y="2115360"/>
            <a:chExt cx="292320" cy="331560"/>
          </a:xfrm>
        </p:grpSpPr>
        <p:sp>
          <p:nvSpPr>
            <p:cNvPr id="7222" name="CustomShape 184"/>
            <p:cNvSpPr/>
            <p:nvPr/>
          </p:nvSpPr>
          <p:spPr>
            <a:xfrm>
              <a:off x="6924600" y="2271960"/>
              <a:ext cx="57960" cy="96480"/>
            </a:xfrm>
            <a:custGeom>
              <a:avLst/>
              <a:gdLst/>
              <a:ahLst/>
              <a:rect l="l" t="t" r="r" b="b"/>
              <a:pathLst>
                <a:path w="2111" h="3498">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style>
            <a:lnRef idx="0"/>
            <a:fillRef idx="0"/>
            <a:effectRef idx="0"/>
            <a:fontRef idx="minor"/>
          </p:style>
        </p:sp>
        <p:sp>
          <p:nvSpPr>
            <p:cNvPr id="7223" name="CustomShape 185"/>
            <p:cNvSpPr/>
            <p:nvPr/>
          </p:nvSpPr>
          <p:spPr>
            <a:xfrm>
              <a:off x="7002720" y="2271960"/>
              <a:ext cx="57960" cy="97920"/>
            </a:xfrm>
            <a:custGeom>
              <a:avLst/>
              <a:gdLst/>
              <a:ahLst/>
              <a:rect l="l" t="t" r="r" b="b"/>
              <a:pathLst>
                <a:path w="2112" h="3561">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style>
            <a:lnRef idx="0"/>
            <a:fillRef idx="0"/>
            <a:effectRef idx="0"/>
            <a:fontRef idx="minor"/>
          </p:style>
        </p:sp>
        <p:sp>
          <p:nvSpPr>
            <p:cNvPr id="7224" name="CustomShape 186"/>
            <p:cNvSpPr/>
            <p:nvPr/>
          </p:nvSpPr>
          <p:spPr>
            <a:xfrm>
              <a:off x="7080480" y="2271960"/>
              <a:ext cx="57960" cy="96480"/>
            </a:xfrm>
            <a:custGeom>
              <a:avLst/>
              <a:gdLst/>
              <a:ahLst/>
              <a:rect l="l" t="t" r="r" b="b"/>
              <a:pathLst>
                <a:path w="2112" h="3498">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style>
            <a:lnRef idx="0"/>
            <a:fillRef idx="0"/>
            <a:effectRef idx="0"/>
            <a:fontRef idx="minor"/>
          </p:style>
        </p:sp>
        <p:sp>
          <p:nvSpPr>
            <p:cNvPr id="7225" name="CustomShape 187"/>
            <p:cNvSpPr/>
            <p:nvPr/>
          </p:nvSpPr>
          <p:spPr>
            <a:xfrm>
              <a:off x="6885360" y="2115360"/>
              <a:ext cx="292320" cy="331560"/>
            </a:xfrm>
            <a:custGeom>
              <a:avLst/>
              <a:gdLst/>
              <a:ahLst/>
              <a:rect l="l" t="t" r="r" b="b"/>
              <a:pathLst>
                <a:path w="10586" h="12004">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style>
            <a:lnRef idx="0"/>
            <a:fillRef idx="0"/>
            <a:effectRef idx="0"/>
            <a:fontRef idx="minor"/>
          </p:style>
        </p:sp>
      </p:grpSp>
      <p:grpSp>
        <p:nvGrpSpPr>
          <p:cNvPr id="7226" name="Group 188"/>
          <p:cNvGrpSpPr/>
          <p:nvPr/>
        </p:nvGrpSpPr>
        <p:grpSpPr>
          <a:xfrm>
            <a:off x="6894720" y="2522880"/>
            <a:ext cx="273240" cy="331560"/>
            <a:chOff x="6894720" y="2522880"/>
            <a:chExt cx="273240" cy="331560"/>
          </a:xfrm>
        </p:grpSpPr>
        <p:sp>
          <p:nvSpPr>
            <p:cNvPr id="7227" name="CustomShape 189"/>
            <p:cNvSpPr/>
            <p:nvPr/>
          </p:nvSpPr>
          <p:spPr>
            <a:xfrm>
              <a:off x="7051680" y="2679480"/>
              <a:ext cx="19800" cy="18720"/>
            </a:xfrm>
            <a:custGeom>
              <a:avLst/>
              <a:gdLst/>
              <a:ahLst/>
              <a:rect l="l" t="t" r="r" b="b"/>
              <a:pathLst>
                <a:path w="726" h="694">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style>
            <a:lnRef idx="0"/>
            <a:fillRef idx="0"/>
            <a:effectRef idx="0"/>
            <a:fontRef idx="minor"/>
          </p:style>
        </p:sp>
        <p:sp>
          <p:nvSpPr>
            <p:cNvPr id="7228" name="CustomShape 190"/>
            <p:cNvSpPr/>
            <p:nvPr/>
          </p:nvSpPr>
          <p:spPr>
            <a:xfrm>
              <a:off x="6894720" y="2522880"/>
              <a:ext cx="273240" cy="331560"/>
            </a:xfrm>
            <a:custGeom>
              <a:avLst/>
              <a:gdLst/>
              <a:ahLst/>
              <a:rect l="l" t="t" r="r" b="b"/>
              <a:pathLst>
                <a:path w="9894" h="12005">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style>
            <a:lnRef idx="0"/>
            <a:fillRef idx="0"/>
            <a:effectRef idx="0"/>
            <a:fontRef idx="minor"/>
          </p:style>
        </p:sp>
        <p:sp>
          <p:nvSpPr>
            <p:cNvPr id="7229" name="CustomShape 191"/>
            <p:cNvSpPr/>
            <p:nvPr/>
          </p:nvSpPr>
          <p:spPr>
            <a:xfrm>
              <a:off x="6933240" y="2680560"/>
              <a:ext cx="99000" cy="96480"/>
            </a:xfrm>
            <a:custGeom>
              <a:avLst/>
              <a:gdLst/>
              <a:ahLst/>
              <a:rect l="l" t="t" r="r" b="b"/>
              <a:pathLst>
                <a:path w="3592" h="3498">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style>
            <a:lnRef idx="0"/>
            <a:fillRef idx="0"/>
            <a:effectRef idx="0"/>
            <a:fontRef idx="minor"/>
          </p:style>
        </p:sp>
        <p:sp>
          <p:nvSpPr>
            <p:cNvPr id="7230" name="CustomShape 192"/>
            <p:cNvSpPr/>
            <p:nvPr/>
          </p:nvSpPr>
          <p:spPr>
            <a:xfrm>
              <a:off x="7051680" y="2718720"/>
              <a:ext cx="19800" cy="57960"/>
            </a:xfrm>
            <a:custGeom>
              <a:avLst/>
              <a:gdLst/>
              <a:ahLst/>
              <a:rect l="l" t="t" r="r" b="b"/>
              <a:pathLst>
                <a:path w="726" h="2112">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style>
            <a:lnRef idx="0"/>
            <a:fillRef idx="0"/>
            <a:effectRef idx="0"/>
            <a:fontRef idx="minor"/>
          </p:style>
        </p:sp>
      </p:grpSp>
      <p:sp>
        <p:nvSpPr>
          <p:cNvPr id="7231" name="CustomShape 193"/>
          <p:cNvSpPr/>
          <p:nvPr/>
        </p:nvSpPr>
        <p:spPr>
          <a:xfrm>
            <a:off x="7730280" y="2131560"/>
            <a:ext cx="331560" cy="331560"/>
          </a:xfrm>
          <a:custGeom>
            <a:avLst/>
            <a:gdLst/>
            <a:ahLst/>
            <a:rect l="l" t="t" r="r" b="b"/>
            <a:pathLst>
              <a:path w="12004" h="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style>
          <a:lnRef idx="0"/>
          <a:fillRef idx="0"/>
          <a:effectRef idx="0"/>
          <a:fontRef idx="minor"/>
        </p:style>
      </p:sp>
      <p:grpSp>
        <p:nvGrpSpPr>
          <p:cNvPr id="7232" name="Group 194"/>
          <p:cNvGrpSpPr/>
          <p:nvPr/>
        </p:nvGrpSpPr>
        <p:grpSpPr>
          <a:xfrm>
            <a:off x="1133280" y="3054960"/>
            <a:ext cx="257400" cy="333360"/>
            <a:chOff x="1133280" y="3054960"/>
            <a:chExt cx="257400" cy="333360"/>
          </a:xfrm>
        </p:grpSpPr>
        <p:sp>
          <p:nvSpPr>
            <p:cNvPr id="7233" name="CustomShape 195"/>
            <p:cNvSpPr/>
            <p:nvPr/>
          </p:nvSpPr>
          <p:spPr>
            <a:xfrm>
              <a:off x="1222200" y="3103560"/>
              <a:ext cx="78120" cy="78120"/>
            </a:xfrm>
            <a:custGeom>
              <a:avLst/>
              <a:gdLst/>
              <a:ahLst/>
              <a:rect l="l" t="t" r="r" b="b"/>
              <a:pathLst>
                <a:path w="2836" h="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style>
            <a:lnRef idx="0"/>
            <a:fillRef idx="0"/>
            <a:effectRef idx="0"/>
            <a:fontRef idx="minor"/>
          </p:style>
        </p:sp>
        <p:sp>
          <p:nvSpPr>
            <p:cNvPr id="7234" name="CustomShape 196"/>
            <p:cNvSpPr/>
            <p:nvPr/>
          </p:nvSpPr>
          <p:spPr>
            <a:xfrm>
              <a:off x="1133280" y="3173400"/>
              <a:ext cx="257400" cy="214920"/>
            </a:xfrm>
            <a:custGeom>
              <a:avLst/>
              <a:gdLst/>
              <a:ahLst/>
              <a:rect l="l" t="t" r="r" b="b"/>
              <a:pathLst>
                <a:path w="9326" h="7789">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style>
            <a:lnRef idx="0"/>
            <a:fillRef idx="0"/>
            <a:effectRef idx="0"/>
            <a:fontRef idx="minor"/>
          </p:style>
        </p:sp>
        <p:sp>
          <p:nvSpPr>
            <p:cNvPr id="7235" name="CustomShape 197"/>
            <p:cNvSpPr/>
            <p:nvPr/>
          </p:nvSpPr>
          <p:spPr>
            <a:xfrm>
              <a:off x="1232640" y="3054960"/>
              <a:ext cx="57960" cy="38160"/>
            </a:xfrm>
            <a:custGeom>
              <a:avLst/>
              <a:gdLst/>
              <a:ahLst/>
              <a:rect l="l" t="t" r="r" b="b"/>
              <a:pathLst>
                <a:path w="2111" h="1387">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style>
            <a:lnRef idx="0"/>
            <a:fillRef idx="0"/>
            <a:effectRef idx="0"/>
            <a:fontRef idx="minor"/>
          </p:style>
        </p:sp>
      </p:grpSp>
      <p:grpSp>
        <p:nvGrpSpPr>
          <p:cNvPr id="7236" name="Group 198"/>
          <p:cNvGrpSpPr/>
          <p:nvPr/>
        </p:nvGrpSpPr>
        <p:grpSpPr>
          <a:xfrm>
            <a:off x="1095840" y="3461760"/>
            <a:ext cx="332280" cy="331200"/>
            <a:chOff x="1095840" y="3461760"/>
            <a:chExt cx="332280" cy="331200"/>
          </a:xfrm>
        </p:grpSpPr>
        <p:sp>
          <p:nvSpPr>
            <p:cNvPr id="7237" name="CustomShape 199"/>
            <p:cNvSpPr/>
            <p:nvPr/>
          </p:nvSpPr>
          <p:spPr>
            <a:xfrm>
              <a:off x="1095840" y="3461760"/>
              <a:ext cx="332280" cy="194760"/>
            </a:xfrm>
            <a:custGeom>
              <a:avLst/>
              <a:gdLst/>
              <a:ahLst/>
              <a:rect l="l" t="t" r="r" b="b"/>
              <a:pathLst>
                <a:path w="12036" h="7059">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style>
            <a:lnRef idx="0"/>
            <a:fillRef idx="0"/>
            <a:effectRef idx="0"/>
            <a:fontRef idx="minor"/>
          </p:style>
        </p:sp>
        <p:sp>
          <p:nvSpPr>
            <p:cNvPr id="7238" name="CustomShape 200"/>
            <p:cNvSpPr/>
            <p:nvPr/>
          </p:nvSpPr>
          <p:spPr>
            <a:xfrm>
              <a:off x="1176120" y="3540960"/>
              <a:ext cx="173880" cy="194040"/>
            </a:xfrm>
            <a:custGeom>
              <a:avLst/>
              <a:gdLst/>
              <a:ahLst/>
              <a:rect l="l" t="t" r="r" b="b"/>
              <a:pathLst>
                <a:path w="6302" h="7027">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style>
            <a:lnRef idx="0"/>
            <a:fillRef idx="0"/>
            <a:effectRef idx="0"/>
            <a:fontRef idx="minor"/>
          </p:style>
        </p:sp>
        <p:sp>
          <p:nvSpPr>
            <p:cNvPr id="7239" name="CustomShape 201"/>
            <p:cNvSpPr/>
            <p:nvPr/>
          </p:nvSpPr>
          <p:spPr>
            <a:xfrm>
              <a:off x="1195200" y="3754080"/>
              <a:ext cx="135360" cy="38880"/>
            </a:xfrm>
            <a:custGeom>
              <a:avLst/>
              <a:gdLst/>
              <a:ahLst/>
              <a:rect l="l" t="t" r="r" b="b"/>
              <a:pathLst>
                <a:path w="4916" h="1419">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style>
            <a:lnRef idx="0"/>
            <a:fillRef idx="0"/>
            <a:effectRef idx="0"/>
            <a:fontRef idx="minor"/>
          </p:style>
        </p:sp>
        <p:sp>
          <p:nvSpPr>
            <p:cNvPr id="7240" name="CustomShape 202"/>
            <p:cNvSpPr/>
            <p:nvPr/>
          </p:nvSpPr>
          <p:spPr>
            <a:xfrm>
              <a:off x="1253520" y="3656880"/>
              <a:ext cx="19800" cy="18720"/>
            </a:xfrm>
            <a:custGeom>
              <a:avLst/>
              <a:gdLst/>
              <a:ahLst/>
              <a:rect l="l" t="t" r="r" b="b"/>
              <a:pathLst>
                <a:path w="725" h="694">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style>
            <a:lnRef idx="0"/>
            <a:fillRef idx="0"/>
            <a:effectRef idx="0"/>
            <a:fontRef idx="minor"/>
          </p:style>
        </p:sp>
      </p:grpSp>
      <p:grpSp>
        <p:nvGrpSpPr>
          <p:cNvPr id="7241" name="Group 203"/>
          <p:cNvGrpSpPr/>
          <p:nvPr/>
        </p:nvGrpSpPr>
        <p:grpSpPr>
          <a:xfrm>
            <a:off x="1095840" y="3871080"/>
            <a:ext cx="332640" cy="330480"/>
            <a:chOff x="1095840" y="3871080"/>
            <a:chExt cx="332640" cy="330480"/>
          </a:xfrm>
        </p:grpSpPr>
        <p:sp>
          <p:nvSpPr>
            <p:cNvPr id="7242" name="CustomShape 204"/>
            <p:cNvSpPr/>
            <p:nvPr/>
          </p:nvSpPr>
          <p:spPr>
            <a:xfrm>
              <a:off x="1173600" y="3871080"/>
              <a:ext cx="195480" cy="59040"/>
            </a:xfrm>
            <a:custGeom>
              <a:avLst/>
              <a:gdLst/>
              <a:ahLst/>
              <a:rect l="l" t="t" r="r" b="b"/>
              <a:pathLst>
                <a:path w="7090" h="2143">
                  <a:moveTo>
                    <a:pt x="1" y="0"/>
                  </a:moveTo>
                  <a:lnTo>
                    <a:pt x="1" y="2143"/>
                  </a:lnTo>
                  <a:lnTo>
                    <a:pt x="7089" y="2143"/>
                  </a:lnTo>
                  <a:lnTo>
                    <a:pt x="7089" y="0"/>
                  </a:lnTo>
                  <a:close/>
                </a:path>
              </a:pathLst>
            </a:custGeom>
            <a:solidFill>
              <a:srgbClr val="5f7d95"/>
            </a:solidFill>
            <a:ln>
              <a:noFill/>
            </a:ln>
          </p:spPr>
          <p:style>
            <a:lnRef idx="0"/>
            <a:fillRef idx="0"/>
            <a:effectRef idx="0"/>
            <a:fontRef idx="minor"/>
          </p:style>
        </p:sp>
        <p:sp>
          <p:nvSpPr>
            <p:cNvPr id="7243" name="CustomShape 205"/>
            <p:cNvSpPr/>
            <p:nvPr/>
          </p:nvSpPr>
          <p:spPr>
            <a:xfrm>
              <a:off x="1095840" y="3871080"/>
              <a:ext cx="57960" cy="59040"/>
            </a:xfrm>
            <a:custGeom>
              <a:avLst/>
              <a:gdLst/>
              <a:ahLst/>
              <a:rect l="l" t="t" r="r" b="b"/>
              <a:pathLst>
                <a:path w="2112" h="2143">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style>
            <a:lnRef idx="0"/>
            <a:fillRef idx="0"/>
            <a:effectRef idx="0"/>
            <a:fontRef idx="minor"/>
          </p:style>
        </p:sp>
        <p:sp>
          <p:nvSpPr>
            <p:cNvPr id="7244" name="CustomShape 206"/>
            <p:cNvSpPr/>
            <p:nvPr/>
          </p:nvSpPr>
          <p:spPr>
            <a:xfrm>
              <a:off x="1389600" y="3871080"/>
              <a:ext cx="38880" cy="59040"/>
            </a:xfrm>
            <a:custGeom>
              <a:avLst/>
              <a:gdLst/>
              <a:ahLst/>
              <a:rect l="l" t="t" r="r" b="b"/>
              <a:pathLst>
                <a:path w="1418" h="2143">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style>
            <a:lnRef idx="0"/>
            <a:fillRef idx="0"/>
            <a:effectRef idx="0"/>
            <a:fontRef idx="minor"/>
          </p:style>
        </p:sp>
        <p:sp>
          <p:nvSpPr>
            <p:cNvPr id="7245" name="CustomShape 207"/>
            <p:cNvSpPr/>
            <p:nvPr/>
          </p:nvSpPr>
          <p:spPr>
            <a:xfrm>
              <a:off x="1193400" y="4008600"/>
              <a:ext cx="175680" cy="135360"/>
            </a:xfrm>
            <a:custGeom>
              <a:avLst/>
              <a:gdLst/>
              <a:ahLst/>
              <a:rect l="l" t="t" r="r" b="b"/>
              <a:pathLst>
                <a:path w="6365" h="4915">
                  <a:moveTo>
                    <a:pt x="0" y="0"/>
                  </a:moveTo>
                  <a:lnTo>
                    <a:pt x="0" y="4915"/>
                  </a:lnTo>
                  <a:lnTo>
                    <a:pt x="6364" y="4915"/>
                  </a:lnTo>
                  <a:lnTo>
                    <a:pt x="6364" y="0"/>
                  </a:lnTo>
                  <a:close/>
                </a:path>
              </a:pathLst>
            </a:custGeom>
            <a:solidFill>
              <a:srgbClr val="5f7d95"/>
            </a:solidFill>
            <a:ln>
              <a:noFill/>
            </a:ln>
          </p:spPr>
          <p:style>
            <a:lnRef idx="0"/>
            <a:fillRef idx="0"/>
            <a:effectRef idx="0"/>
            <a:fontRef idx="minor"/>
          </p:style>
        </p:sp>
        <p:sp>
          <p:nvSpPr>
            <p:cNvPr id="7246" name="CustomShape 208"/>
            <p:cNvSpPr/>
            <p:nvPr/>
          </p:nvSpPr>
          <p:spPr>
            <a:xfrm>
              <a:off x="1095840" y="3949200"/>
              <a:ext cx="332280" cy="252360"/>
            </a:xfrm>
            <a:custGeom>
              <a:avLst/>
              <a:gdLst/>
              <a:ahLst/>
              <a:rect l="l" t="t" r="r" b="b"/>
              <a:pathLst>
                <a:path w="12036" h="9138">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style>
            <a:lnRef idx="0"/>
            <a:fillRef idx="0"/>
            <a:effectRef idx="0"/>
            <a:fontRef idx="minor"/>
          </p:style>
        </p:sp>
      </p:grpSp>
      <p:grpSp>
        <p:nvGrpSpPr>
          <p:cNvPr id="7247" name="Group 209"/>
          <p:cNvGrpSpPr/>
          <p:nvPr/>
        </p:nvGrpSpPr>
        <p:grpSpPr>
          <a:xfrm>
            <a:off x="3154680" y="3073320"/>
            <a:ext cx="331560" cy="332280"/>
            <a:chOff x="3154680" y="3073320"/>
            <a:chExt cx="331560" cy="332280"/>
          </a:xfrm>
        </p:grpSpPr>
        <p:sp>
          <p:nvSpPr>
            <p:cNvPr id="7248" name="CustomShape 210"/>
            <p:cNvSpPr/>
            <p:nvPr/>
          </p:nvSpPr>
          <p:spPr>
            <a:xfrm>
              <a:off x="3154680" y="3073320"/>
              <a:ext cx="331560" cy="332280"/>
            </a:xfrm>
            <a:custGeom>
              <a:avLst/>
              <a:gdLst/>
              <a:ahLst/>
              <a:rect l="l" t="t" r="r" b="b"/>
              <a:pathLst>
                <a:path w="12004" h="12036">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style>
            <a:lnRef idx="0"/>
            <a:fillRef idx="0"/>
            <a:effectRef idx="0"/>
            <a:fontRef idx="minor"/>
          </p:style>
        </p:sp>
        <p:sp>
          <p:nvSpPr>
            <p:cNvPr id="7249" name="CustomShape 211"/>
            <p:cNvSpPr/>
            <p:nvPr/>
          </p:nvSpPr>
          <p:spPr>
            <a:xfrm>
              <a:off x="3271320" y="3190680"/>
              <a:ext cx="97200" cy="98280"/>
            </a:xfrm>
            <a:custGeom>
              <a:avLst/>
              <a:gdLst/>
              <a:ahLst/>
              <a:rect l="l" t="t" r="r" b="b"/>
              <a:pathLst>
                <a:path w="3529" h="3562">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style>
            <a:lnRef idx="0"/>
            <a:fillRef idx="0"/>
            <a:effectRef idx="0"/>
            <a:fontRef idx="minor"/>
          </p:style>
        </p:sp>
        <p:sp>
          <p:nvSpPr>
            <p:cNvPr id="7250" name="CustomShape 212"/>
            <p:cNvSpPr/>
            <p:nvPr/>
          </p:nvSpPr>
          <p:spPr>
            <a:xfrm>
              <a:off x="3310560" y="3229920"/>
              <a:ext cx="18720" cy="19800"/>
            </a:xfrm>
            <a:custGeom>
              <a:avLst/>
              <a:gdLst/>
              <a:ahLst/>
              <a:rect l="l" t="t" r="r" b="b"/>
              <a:pathLst>
                <a:path w="694" h="726">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style>
            <a:lnRef idx="0"/>
            <a:fillRef idx="0"/>
            <a:effectRef idx="0"/>
            <a:fontRef idx="minor"/>
          </p:style>
        </p:sp>
      </p:grpSp>
      <p:grpSp>
        <p:nvGrpSpPr>
          <p:cNvPr id="7251" name="Group 213"/>
          <p:cNvGrpSpPr/>
          <p:nvPr/>
        </p:nvGrpSpPr>
        <p:grpSpPr>
          <a:xfrm>
            <a:off x="3154680" y="3481560"/>
            <a:ext cx="331560" cy="331560"/>
            <a:chOff x="3154680" y="3481560"/>
            <a:chExt cx="331560" cy="331560"/>
          </a:xfrm>
        </p:grpSpPr>
        <p:sp>
          <p:nvSpPr>
            <p:cNvPr id="7252" name="CustomShape 214"/>
            <p:cNvSpPr/>
            <p:nvPr/>
          </p:nvSpPr>
          <p:spPr>
            <a:xfrm>
              <a:off x="3408120" y="3638520"/>
              <a:ext cx="19800" cy="18720"/>
            </a:xfrm>
            <a:custGeom>
              <a:avLst/>
              <a:gdLst/>
              <a:ahLst/>
              <a:rect l="l" t="t" r="r" b="b"/>
              <a:pathLst>
                <a:path w="726" h="694">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7253" name="CustomShape 215"/>
            <p:cNvSpPr/>
            <p:nvPr/>
          </p:nvSpPr>
          <p:spPr>
            <a:xfrm>
              <a:off x="3408120" y="3716640"/>
              <a:ext cx="19800" cy="18720"/>
            </a:xfrm>
            <a:custGeom>
              <a:avLst/>
              <a:gdLst/>
              <a:ahLst/>
              <a:rect l="l" t="t" r="r" b="b"/>
              <a:pathLst>
                <a:path w="726" h="694">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style>
            <a:lnRef idx="0"/>
            <a:fillRef idx="0"/>
            <a:effectRef idx="0"/>
            <a:fontRef idx="minor"/>
          </p:style>
        </p:sp>
        <p:sp>
          <p:nvSpPr>
            <p:cNvPr id="7254" name="CustomShape 216"/>
            <p:cNvSpPr/>
            <p:nvPr/>
          </p:nvSpPr>
          <p:spPr>
            <a:xfrm>
              <a:off x="3311280" y="3638520"/>
              <a:ext cx="19800" cy="18720"/>
            </a:xfrm>
            <a:custGeom>
              <a:avLst/>
              <a:gdLst/>
              <a:ahLst/>
              <a:rect l="l" t="t" r="r" b="b"/>
              <a:pathLst>
                <a:path w="726" h="694">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style>
            <a:lnRef idx="0"/>
            <a:fillRef idx="0"/>
            <a:effectRef idx="0"/>
            <a:fontRef idx="minor"/>
          </p:style>
        </p:sp>
        <p:sp>
          <p:nvSpPr>
            <p:cNvPr id="7255" name="CustomShape 217"/>
            <p:cNvSpPr/>
            <p:nvPr/>
          </p:nvSpPr>
          <p:spPr>
            <a:xfrm>
              <a:off x="3311280" y="3560040"/>
              <a:ext cx="19800" cy="18720"/>
            </a:xfrm>
            <a:custGeom>
              <a:avLst/>
              <a:gdLst/>
              <a:ahLst/>
              <a:rect l="l" t="t" r="r" b="b"/>
              <a:pathLst>
                <a:path w="726" h="694">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style>
            <a:lnRef idx="0"/>
            <a:fillRef idx="0"/>
            <a:effectRef idx="0"/>
            <a:fontRef idx="minor"/>
          </p:style>
        </p:sp>
        <p:sp>
          <p:nvSpPr>
            <p:cNvPr id="7256" name="CustomShape 218"/>
            <p:cNvSpPr/>
            <p:nvPr/>
          </p:nvSpPr>
          <p:spPr>
            <a:xfrm>
              <a:off x="3408120" y="3560040"/>
              <a:ext cx="19800" cy="18720"/>
            </a:xfrm>
            <a:custGeom>
              <a:avLst/>
              <a:gdLst/>
              <a:ahLst/>
              <a:rect l="l" t="t" r="r" b="b"/>
              <a:pathLst>
                <a:path w="726" h="694">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7257" name="CustomShape 219"/>
            <p:cNvSpPr/>
            <p:nvPr/>
          </p:nvSpPr>
          <p:spPr>
            <a:xfrm>
              <a:off x="3252240" y="3481560"/>
              <a:ext cx="234000" cy="331560"/>
            </a:xfrm>
            <a:custGeom>
              <a:avLst/>
              <a:gdLst/>
              <a:ahLst/>
              <a:rect l="l" t="t" r="r" b="b"/>
              <a:pathLst>
                <a:path w="8475" h="12004">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style>
            <a:lnRef idx="0"/>
            <a:fillRef idx="0"/>
            <a:effectRef idx="0"/>
            <a:fontRef idx="minor"/>
          </p:style>
        </p:sp>
        <p:sp>
          <p:nvSpPr>
            <p:cNvPr id="7258" name="CustomShape 220"/>
            <p:cNvSpPr/>
            <p:nvPr/>
          </p:nvSpPr>
          <p:spPr>
            <a:xfrm>
              <a:off x="3311280" y="3716640"/>
              <a:ext cx="19800" cy="18720"/>
            </a:xfrm>
            <a:custGeom>
              <a:avLst/>
              <a:gdLst/>
              <a:ahLst/>
              <a:rect l="l" t="t" r="r" b="b"/>
              <a:pathLst>
                <a:path w="726" h="694">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style>
            <a:lnRef idx="0"/>
            <a:fillRef idx="0"/>
            <a:effectRef idx="0"/>
            <a:fontRef idx="minor"/>
          </p:style>
        </p:sp>
        <p:sp>
          <p:nvSpPr>
            <p:cNvPr id="7259" name="CustomShape 221"/>
            <p:cNvSpPr/>
            <p:nvPr/>
          </p:nvSpPr>
          <p:spPr>
            <a:xfrm>
              <a:off x="3154680" y="3482640"/>
              <a:ext cx="78840" cy="96480"/>
            </a:xfrm>
            <a:custGeom>
              <a:avLst/>
              <a:gdLst/>
              <a:ahLst/>
              <a:rect l="l" t="t" r="r" b="b"/>
              <a:pathLst>
                <a:path w="2868" h="349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style>
            <a:lnRef idx="0"/>
            <a:fillRef idx="0"/>
            <a:effectRef idx="0"/>
            <a:fontRef idx="minor"/>
          </p:style>
        </p:sp>
        <p:sp>
          <p:nvSpPr>
            <p:cNvPr id="7260" name="CustomShape 222"/>
            <p:cNvSpPr/>
            <p:nvPr/>
          </p:nvSpPr>
          <p:spPr>
            <a:xfrm>
              <a:off x="3157920" y="3591360"/>
              <a:ext cx="70920" cy="46800"/>
            </a:xfrm>
            <a:custGeom>
              <a:avLst/>
              <a:gdLst/>
              <a:ahLst/>
              <a:rect l="l" t="t" r="r" b="b"/>
              <a:pathLst>
                <a:path w="2585" h="1702">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style>
            <a:lnRef idx="0"/>
            <a:fillRef idx="0"/>
            <a:effectRef idx="0"/>
            <a:fontRef idx="minor"/>
          </p:style>
        </p:sp>
        <p:sp>
          <p:nvSpPr>
            <p:cNvPr id="7261" name="CustomShape 223"/>
            <p:cNvSpPr/>
            <p:nvPr/>
          </p:nvSpPr>
          <p:spPr>
            <a:xfrm>
              <a:off x="3154680" y="3656880"/>
              <a:ext cx="78120" cy="156240"/>
            </a:xfrm>
            <a:custGeom>
              <a:avLst/>
              <a:gdLst/>
              <a:ahLst/>
              <a:rect l="l" t="t" r="r" b="b"/>
              <a:pathLst>
                <a:path w="2837" h="5671">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style>
            <a:lnRef idx="0"/>
            <a:fillRef idx="0"/>
            <a:effectRef idx="0"/>
            <a:fontRef idx="minor"/>
          </p:style>
        </p:sp>
      </p:grpSp>
      <p:grpSp>
        <p:nvGrpSpPr>
          <p:cNvPr id="7262" name="Group 224"/>
          <p:cNvGrpSpPr/>
          <p:nvPr/>
        </p:nvGrpSpPr>
        <p:grpSpPr>
          <a:xfrm>
            <a:off x="3155040" y="3890160"/>
            <a:ext cx="330480" cy="329760"/>
            <a:chOff x="3155040" y="3890160"/>
            <a:chExt cx="330480" cy="329760"/>
          </a:xfrm>
        </p:grpSpPr>
        <p:sp>
          <p:nvSpPr>
            <p:cNvPr id="7263" name="CustomShape 225"/>
            <p:cNvSpPr/>
            <p:nvPr/>
          </p:nvSpPr>
          <p:spPr>
            <a:xfrm>
              <a:off x="3155040" y="3890160"/>
              <a:ext cx="330480" cy="329760"/>
            </a:xfrm>
            <a:custGeom>
              <a:avLst/>
              <a:gdLst/>
              <a:ahLst/>
              <a:rect l="l" t="t" r="r" b="b"/>
              <a:pathLst>
                <a:path w="11972" h="11941">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style>
            <a:lnRef idx="0"/>
            <a:fillRef idx="0"/>
            <a:effectRef idx="0"/>
            <a:fontRef idx="minor"/>
          </p:style>
        </p:sp>
        <p:sp>
          <p:nvSpPr>
            <p:cNvPr id="7264" name="CustomShape 226"/>
            <p:cNvSpPr/>
            <p:nvPr/>
          </p:nvSpPr>
          <p:spPr>
            <a:xfrm>
              <a:off x="3301200" y="4090320"/>
              <a:ext cx="38880" cy="51840"/>
            </a:xfrm>
            <a:custGeom>
              <a:avLst/>
              <a:gdLst/>
              <a:ahLst/>
              <a:rect l="l" t="t" r="r" b="b"/>
              <a:pathLst>
                <a:path w="1418" h="1891">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style>
            <a:lnRef idx="0"/>
            <a:fillRef idx="0"/>
            <a:effectRef idx="0"/>
            <a:fontRef idx="minor"/>
          </p:style>
        </p:sp>
        <p:sp>
          <p:nvSpPr>
            <p:cNvPr id="7265" name="CustomShape 227"/>
            <p:cNvSpPr/>
            <p:nvPr/>
          </p:nvSpPr>
          <p:spPr>
            <a:xfrm>
              <a:off x="3303000" y="4038840"/>
              <a:ext cx="32760" cy="34200"/>
            </a:xfrm>
            <a:custGeom>
              <a:avLst/>
              <a:gdLst/>
              <a:ahLst/>
              <a:rect l="l" t="t" r="r" b="b"/>
              <a:pathLst>
                <a:path w="1198" h="1253">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style>
            <a:lnRef idx="0"/>
            <a:fillRef idx="0"/>
            <a:effectRef idx="0"/>
            <a:fontRef idx="minor"/>
          </p:style>
        </p:sp>
        <p:sp>
          <p:nvSpPr>
            <p:cNvPr id="7266" name="CustomShape 228"/>
            <p:cNvSpPr/>
            <p:nvPr/>
          </p:nvSpPr>
          <p:spPr>
            <a:xfrm>
              <a:off x="3232440" y="3968640"/>
              <a:ext cx="176400" cy="165240"/>
            </a:xfrm>
            <a:custGeom>
              <a:avLst/>
              <a:gdLst/>
              <a:ahLst/>
              <a:rect l="l" t="t" r="r" b="b"/>
              <a:pathLst>
                <a:path w="6396" h="5987">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style>
            <a:lnRef idx="0"/>
            <a:fillRef idx="0"/>
            <a:effectRef idx="0"/>
            <a:fontRef idx="minor"/>
          </p:style>
        </p:sp>
      </p:grpSp>
      <p:grpSp>
        <p:nvGrpSpPr>
          <p:cNvPr id="7267" name="Group 229"/>
          <p:cNvGrpSpPr/>
          <p:nvPr/>
        </p:nvGrpSpPr>
        <p:grpSpPr>
          <a:xfrm>
            <a:off x="5238720" y="3074040"/>
            <a:ext cx="290520" cy="330840"/>
            <a:chOff x="5238720" y="3074040"/>
            <a:chExt cx="290520" cy="330840"/>
          </a:xfrm>
        </p:grpSpPr>
        <p:sp>
          <p:nvSpPr>
            <p:cNvPr id="7268" name="CustomShape 230"/>
            <p:cNvSpPr/>
            <p:nvPr/>
          </p:nvSpPr>
          <p:spPr>
            <a:xfrm>
              <a:off x="5238720" y="3287520"/>
              <a:ext cx="290520" cy="117360"/>
            </a:xfrm>
            <a:custGeom>
              <a:avLst/>
              <a:gdLst/>
              <a:ahLst/>
              <a:rect l="l" t="t" r="r" b="b"/>
              <a:pathLst>
                <a:path w="10524" h="425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style>
            <a:lnRef idx="0"/>
            <a:fillRef idx="0"/>
            <a:effectRef idx="0"/>
            <a:fontRef idx="minor"/>
          </p:style>
        </p:sp>
        <p:sp>
          <p:nvSpPr>
            <p:cNvPr id="7269" name="CustomShape 231"/>
            <p:cNvSpPr/>
            <p:nvPr/>
          </p:nvSpPr>
          <p:spPr>
            <a:xfrm>
              <a:off x="5259960" y="3074040"/>
              <a:ext cx="252360" cy="194760"/>
            </a:xfrm>
            <a:custGeom>
              <a:avLst/>
              <a:gdLst/>
              <a:ahLst/>
              <a:rect l="l" t="t" r="r" b="b"/>
              <a:pathLst>
                <a:path w="9137" h="7058">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style>
            <a:lnRef idx="0"/>
            <a:fillRef idx="0"/>
            <a:effectRef idx="0"/>
            <a:fontRef idx="minor"/>
          </p:style>
        </p:sp>
        <p:sp>
          <p:nvSpPr>
            <p:cNvPr id="7270" name="CustomShape 232"/>
            <p:cNvSpPr/>
            <p:nvPr/>
          </p:nvSpPr>
          <p:spPr>
            <a:xfrm>
              <a:off x="5376600" y="3172680"/>
              <a:ext cx="18720" cy="18720"/>
            </a:xfrm>
            <a:custGeom>
              <a:avLst/>
              <a:gdLst/>
              <a:ahLst/>
              <a:rect l="l" t="t" r="r" b="b"/>
              <a:pathLst>
                <a:path w="694" h="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7271" name="CustomShape 233"/>
            <p:cNvSpPr/>
            <p:nvPr/>
          </p:nvSpPr>
          <p:spPr>
            <a:xfrm>
              <a:off x="5312160" y="3234240"/>
              <a:ext cx="69480" cy="34560"/>
            </a:xfrm>
            <a:custGeom>
              <a:avLst/>
              <a:gdLst/>
              <a:ahLst/>
              <a:rect l="l" t="t" r="r" b="b"/>
              <a:pathLst>
                <a:path w="2521" h="1261">
                  <a:moveTo>
                    <a:pt x="1261" y="0"/>
                  </a:moveTo>
                  <a:lnTo>
                    <a:pt x="0" y="1260"/>
                  </a:lnTo>
                  <a:lnTo>
                    <a:pt x="2521" y="1260"/>
                  </a:lnTo>
                  <a:lnTo>
                    <a:pt x="1261" y="0"/>
                  </a:lnTo>
                  <a:close/>
                </a:path>
              </a:pathLst>
            </a:custGeom>
            <a:solidFill>
              <a:srgbClr val="5f7d95"/>
            </a:solidFill>
            <a:ln>
              <a:noFill/>
            </a:ln>
          </p:spPr>
          <p:style>
            <a:lnRef idx="0"/>
            <a:fillRef idx="0"/>
            <a:effectRef idx="0"/>
            <a:fontRef idx="minor"/>
          </p:style>
        </p:sp>
        <p:sp>
          <p:nvSpPr>
            <p:cNvPr id="7272" name="CustomShape 234"/>
            <p:cNvSpPr/>
            <p:nvPr/>
          </p:nvSpPr>
          <p:spPr>
            <a:xfrm>
              <a:off x="5400000" y="3234240"/>
              <a:ext cx="59040" cy="34560"/>
            </a:xfrm>
            <a:custGeom>
              <a:avLst/>
              <a:gdLst/>
              <a:ahLst/>
              <a:rect l="l" t="t" r="r" b="b"/>
              <a:pathLst>
                <a:path w="2143" h="1261">
                  <a:moveTo>
                    <a:pt x="883" y="0"/>
                  </a:moveTo>
                  <a:lnTo>
                    <a:pt x="0" y="945"/>
                  </a:lnTo>
                  <a:lnTo>
                    <a:pt x="315" y="1260"/>
                  </a:lnTo>
                  <a:lnTo>
                    <a:pt x="2143" y="1260"/>
                  </a:lnTo>
                  <a:lnTo>
                    <a:pt x="883" y="0"/>
                  </a:lnTo>
                  <a:close/>
                </a:path>
              </a:pathLst>
            </a:custGeom>
            <a:solidFill>
              <a:srgbClr val="5f7d95"/>
            </a:solidFill>
            <a:ln>
              <a:noFill/>
            </a:ln>
          </p:spPr>
          <p:style>
            <a:lnRef idx="0"/>
            <a:fillRef idx="0"/>
            <a:effectRef idx="0"/>
            <a:fontRef idx="minor"/>
          </p:style>
        </p:sp>
      </p:grpSp>
      <p:grpSp>
        <p:nvGrpSpPr>
          <p:cNvPr id="7273" name="Group 235"/>
          <p:cNvGrpSpPr/>
          <p:nvPr/>
        </p:nvGrpSpPr>
        <p:grpSpPr>
          <a:xfrm>
            <a:off x="5218560" y="3502440"/>
            <a:ext cx="331560" cy="291240"/>
            <a:chOff x="5218560" y="3502440"/>
            <a:chExt cx="331560" cy="291240"/>
          </a:xfrm>
        </p:grpSpPr>
        <p:sp>
          <p:nvSpPr>
            <p:cNvPr id="7274" name="CustomShape 236"/>
            <p:cNvSpPr/>
            <p:nvPr/>
          </p:nvSpPr>
          <p:spPr>
            <a:xfrm>
              <a:off x="5256000" y="3502440"/>
              <a:ext cx="254880" cy="291240"/>
            </a:xfrm>
            <a:custGeom>
              <a:avLst/>
              <a:gdLst/>
              <a:ahLst/>
              <a:rect l="l" t="t" r="r" b="b"/>
              <a:pathLst>
                <a:path w="9232" h="10555">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style>
            <a:lnRef idx="0"/>
            <a:fillRef idx="0"/>
            <a:effectRef idx="0"/>
            <a:fontRef idx="minor"/>
          </p:style>
        </p:sp>
        <p:sp>
          <p:nvSpPr>
            <p:cNvPr id="7275" name="CustomShape 237"/>
            <p:cNvSpPr/>
            <p:nvPr/>
          </p:nvSpPr>
          <p:spPr>
            <a:xfrm>
              <a:off x="5335200" y="3637440"/>
              <a:ext cx="100800" cy="135360"/>
            </a:xfrm>
            <a:custGeom>
              <a:avLst/>
              <a:gdLst/>
              <a:ahLst/>
              <a:rect l="l" t="t" r="r" b="b"/>
              <a:pathLst>
                <a:path w="3656" h="491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style>
            <a:lnRef idx="0"/>
            <a:fillRef idx="0"/>
            <a:effectRef idx="0"/>
            <a:fontRef idx="minor"/>
          </p:style>
        </p:sp>
        <p:sp>
          <p:nvSpPr>
            <p:cNvPr id="7276" name="CustomShape 238"/>
            <p:cNvSpPr/>
            <p:nvPr/>
          </p:nvSpPr>
          <p:spPr>
            <a:xfrm>
              <a:off x="5218560" y="3686400"/>
              <a:ext cx="18720" cy="77040"/>
            </a:xfrm>
            <a:custGeom>
              <a:avLst/>
              <a:gdLst/>
              <a:ahLst/>
              <a:rect l="l" t="t" r="r" b="b"/>
              <a:pathLst>
                <a:path w="694" h="2805">
                  <a:moveTo>
                    <a:pt x="694" y="0"/>
                  </a:moveTo>
                  <a:cubicBezTo>
                    <a:pt x="253" y="347"/>
                    <a:pt x="1" y="819"/>
                    <a:pt x="1" y="1418"/>
                  </a:cubicBezTo>
                  <a:cubicBezTo>
                    <a:pt x="1" y="2017"/>
                    <a:pt x="253" y="2458"/>
                    <a:pt x="694" y="2804"/>
                  </a:cubicBezTo>
                  <a:lnTo>
                    <a:pt x="694" y="0"/>
                  </a:lnTo>
                  <a:close/>
                </a:path>
              </a:pathLst>
            </a:custGeom>
            <a:solidFill>
              <a:srgbClr val="5f7d95"/>
            </a:solidFill>
            <a:ln>
              <a:noFill/>
            </a:ln>
          </p:spPr>
          <p:style>
            <a:lnRef idx="0"/>
            <a:fillRef idx="0"/>
            <a:effectRef idx="0"/>
            <a:fontRef idx="minor"/>
          </p:style>
        </p:sp>
        <p:sp>
          <p:nvSpPr>
            <p:cNvPr id="7277" name="CustomShape 239"/>
            <p:cNvSpPr/>
            <p:nvPr/>
          </p:nvSpPr>
          <p:spPr>
            <a:xfrm>
              <a:off x="5530320" y="3686400"/>
              <a:ext cx="19800" cy="77040"/>
            </a:xfrm>
            <a:custGeom>
              <a:avLst/>
              <a:gdLst/>
              <a:ahLst/>
              <a:rect l="l" t="t" r="r" b="b"/>
              <a:pathLst>
                <a:path w="726" h="2805">
                  <a:moveTo>
                    <a:pt x="1" y="0"/>
                  </a:moveTo>
                  <a:lnTo>
                    <a:pt x="1" y="2804"/>
                  </a:lnTo>
                  <a:cubicBezTo>
                    <a:pt x="442" y="2489"/>
                    <a:pt x="725" y="1954"/>
                    <a:pt x="725" y="1418"/>
                  </a:cubicBezTo>
                  <a:cubicBezTo>
                    <a:pt x="725" y="851"/>
                    <a:pt x="442" y="347"/>
                    <a:pt x="1" y="0"/>
                  </a:cubicBezTo>
                  <a:close/>
                </a:path>
              </a:pathLst>
            </a:custGeom>
            <a:solidFill>
              <a:srgbClr val="5f7d95"/>
            </a:solidFill>
            <a:ln>
              <a:noFill/>
            </a:ln>
          </p:spPr>
          <p:style>
            <a:lnRef idx="0"/>
            <a:fillRef idx="0"/>
            <a:effectRef idx="0"/>
            <a:fontRef idx="minor"/>
          </p:style>
        </p:sp>
      </p:grpSp>
      <p:grpSp>
        <p:nvGrpSpPr>
          <p:cNvPr id="7278" name="Group 240"/>
          <p:cNvGrpSpPr/>
          <p:nvPr/>
        </p:nvGrpSpPr>
        <p:grpSpPr>
          <a:xfrm>
            <a:off x="5218920" y="3890160"/>
            <a:ext cx="330480" cy="329760"/>
            <a:chOff x="5218920" y="3890160"/>
            <a:chExt cx="330480" cy="329760"/>
          </a:xfrm>
        </p:grpSpPr>
        <p:sp>
          <p:nvSpPr>
            <p:cNvPr id="7279" name="CustomShape 241"/>
            <p:cNvSpPr/>
            <p:nvPr/>
          </p:nvSpPr>
          <p:spPr>
            <a:xfrm>
              <a:off x="5354640" y="4025880"/>
              <a:ext cx="59040" cy="57960"/>
            </a:xfrm>
            <a:custGeom>
              <a:avLst/>
              <a:gdLst/>
              <a:ahLst/>
              <a:rect l="l" t="t" r="r" b="b"/>
              <a:pathLst>
                <a:path w="2143" h="2111">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style>
            <a:lnRef idx="0"/>
            <a:fillRef idx="0"/>
            <a:effectRef idx="0"/>
            <a:fontRef idx="minor"/>
          </p:style>
        </p:sp>
        <p:sp>
          <p:nvSpPr>
            <p:cNvPr id="7280" name="CustomShape 242"/>
            <p:cNvSpPr/>
            <p:nvPr/>
          </p:nvSpPr>
          <p:spPr>
            <a:xfrm>
              <a:off x="5218920" y="3890160"/>
              <a:ext cx="330480" cy="329760"/>
            </a:xfrm>
            <a:custGeom>
              <a:avLst/>
              <a:gdLst/>
              <a:ahLst/>
              <a:rect l="l" t="t" r="r" b="b"/>
              <a:pathLst>
                <a:path w="11973" h="11941">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style>
            <a:lnRef idx="0"/>
            <a:fillRef idx="0"/>
            <a:effectRef idx="0"/>
            <a:fontRef idx="minor"/>
          </p:style>
        </p:sp>
      </p:grpSp>
      <p:grpSp>
        <p:nvGrpSpPr>
          <p:cNvPr id="7281" name="Group 243"/>
          <p:cNvGrpSpPr/>
          <p:nvPr/>
        </p:nvGrpSpPr>
        <p:grpSpPr>
          <a:xfrm>
            <a:off x="7281000" y="3080160"/>
            <a:ext cx="331200" cy="331560"/>
            <a:chOff x="7281000" y="3080160"/>
            <a:chExt cx="331200" cy="331560"/>
          </a:xfrm>
        </p:grpSpPr>
        <p:sp>
          <p:nvSpPr>
            <p:cNvPr id="7282" name="CustomShape 244"/>
            <p:cNvSpPr/>
            <p:nvPr/>
          </p:nvSpPr>
          <p:spPr>
            <a:xfrm>
              <a:off x="7476840" y="3256200"/>
              <a:ext cx="135360" cy="96480"/>
            </a:xfrm>
            <a:custGeom>
              <a:avLst/>
              <a:gdLst/>
              <a:ahLst/>
              <a:rect l="l" t="t" r="r" b="b"/>
              <a:pathLst>
                <a:path w="4915" h="3498">
                  <a:moveTo>
                    <a:pt x="0" y="1"/>
                  </a:moveTo>
                  <a:lnTo>
                    <a:pt x="0" y="3498"/>
                  </a:lnTo>
                  <a:lnTo>
                    <a:pt x="4915" y="3498"/>
                  </a:lnTo>
                  <a:lnTo>
                    <a:pt x="4915" y="1"/>
                  </a:lnTo>
                  <a:close/>
                </a:path>
              </a:pathLst>
            </a:custGeom>
            <a:solidFill>
              <a:srgbClr val="5f7d95"/>
            </a:solidFill>
            <a:ln>
              <a:noFill/>
            </a:ln>
          </p:spPr>
          <p:style>
            <a:lnRef idx="0"/>
            <a:fillRef idx="0"/>
            <a:effectRef idx="0"/>
            <a:fontRef idx="minor"/>
          </p:style>
        </p:sp>
        <p:sp>
          <p:nvSpPr>
            <p:cNvPr id="7283" name="CustomShape 245"/>
            <p:cNvSpPr/>
            <p:nvPr/>
          </p:nvSpPr>
          <p:spPr>
            <a:xfrm>
              <a:off x="7476840" y="3372840"/>
              <a:ext cx="135360" cy="38880"/>
            </a:xfrm>
            <a:custGeom>
              <a:avLst/>
              <a:gdLst/>
              <a:ahLst/>
              <a:rect l="l" t="t" r="r" b="b"/>
              <a:pathLst>
                <a:path w="4915" h="1419">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style>
            <a:lnRef idx="0"/>
            <a:fillRef idx="0"/>
            <a:effectRef idx="0"/>
            <a:fontRef idx="minor"/>
          </p:style>
        </p:sp>
        <p:sp>
          <p:nvSpPr>
            <p:cNvPr id="7284" name="CustomShape 246"/>
            <p:cNvSpPr/>
            <p:nvPr/>
          </p:nvSpPr>
          <p:spPr>
            <a:xfrm>
              <a:off x="7476840" y="3198600"/>
              <a:ext cx="135360" cy="38880"/>
            </a:xfrm>
            <a:custGeom>
              <a:avLst/>
              <a:gdLst/>
              <a:ahLst/>
              <a:rect l="l" t="t" r="r" b="b"/>
              <a:pathLst>
                <a:path w="4915" h="1419">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style>
            <a:lnRef idx="0"/>
            <a:fillRef idx="0"/>
            <a:effectRef idx="0"/>
            <a:fontRef idx="minor"/>
          </p:style>
        </p:sp>
        <p:sp>
          <p:nvSpPr>
            <p:cNvPr id="7285" name="CustomShape 247"/>
            <p:cNvSpPr/>
            <p:nvPr/>
          </p:nvSpPr>
          <p:spPr>
            <a:xfrm>
              <a:off x="7281000" y="3277080"/>
              <a:ext cx="175680" cy="76320"/>
            </a:xfrm>
            <a:custGeom>
              <a:avLst/>
              <a:gdLst/>
              <a:ahLst/>
              <a:rect l="l" t="t" r="r" b="b"/>
              <a:pathLst>
                <a:path w="6365" h="2774">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style>
            <a:lnRef idx="0"/>
            <a:fillRef idx="0"/>
            <a:effectRef idx="0"/>
            <a:fontRef idx="minor"/>
          </p:style>
        </p:sp>
        <p:sp>
          <p:nvSpPr>
            <p:cNvPr id="7286" name="CustomShape 248"/>
            <p:cNvSpPr/>
            <p:nvPr/>
          </p:nvSpPr>
          <p:spPr>
            <a:xfrm>
              <a:off x="7281000" y="3080160"/>
              <a:ext cx="292320" cy="175680"/>
            </a:xfrm>
            <a:custGeom>
              <a:avLst/>
              <a:gdLst/>
              <a:ahLst/>
              <a:rect l="l" t="t" r="r" b="b"/>
              <a:pathLst>
                <a:path w="10587" h="6365">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style>
            <a:lnRef idx="0"/>
            <a:fillRef idx="0"/>
            <a:effectRef idx="0"/>
            <a:fontRef idx="minor"/>
          </p:style>
        </p:sp>
      </p:grpSp>
      <p:grpSp>
        <p:nvGrpSpPr>
          <p:cNvPr id="7287" name="Group 249"/>
          <p:cNvGrpSpPr/>
          <p:nvPr/>
        </p:nvGrpSpPr>
        <p:grpSpPr>
          <a:xfrm>
            <a:off x="1507680" y="3054960"/>
            <a:ext cx="331560" cy="331560"/>
            <a:chOff x="1507680" y="3054960"/>
            <a:chExt cx="331560" cy="331560"/>
          </a:xfrm>
        </p:grpSpPr>
        <p:sp>
          <p:nvSpPr>
            <p:cNvPr id="7288" name="CustomShape 250"/>
            <p:cNvSpPr/>
            <p:nvPr/>
          </p:nvSpPr>
          <p:spPr>
            <a:xfrm>
              <a:off x="1507680" y="3151440"/>
              <a:ext cx="96480" cy="59040"/>
            </a:xfrm>
            <a:custGeom>
              <a:avLst/>
              <a:gdLst/>
              <a:ahLst/>
              <a:rect l="l" t="t" r="r" b="b"/>
              <a:pathLst>
                <a:path w="3498" h="2143">
                  <a:moveTo>
                    <a:pt x="0" y="0"/>
                  </a:moveTo>
                  <a:lnTo>
                    <a:pt x="0" y="2143"/>
                  </a:lnTo>
                  <a:lnTo>
                    <a:pt x="3497" y="2143"/>
                  </a:lnTo>
                  <a:lnTo>
                    <a:pt x="3497" y="0"/>
                  </a:lnTo>
                  <a:close/>
                </a:path>
              </a:pathLst>
            </a:custGeom>
            <a:solidFill>
              <a:srgbClr val="5f7d95"/>
            </a:solidFill>
            <a:ln>
              <a:noFill/>
            </a:ln>
          </p:spPr>
          <p:style>
            <a:lnRef idx="0"/>
            <a:fillRef idx="0"/>
            <a:effectRef idx="0"/>
            <a:fontRef idx="minor"/>
          </p:style>
        </p:sp>
        <p:sp>
          <p:nvSpPr>
            <p:cNvPr id="7289" name="CustomShape 251"/>
            <p:cNvSpPr/>
            <p:nvPr/>
          </p:nvSpPr>
          <p:spPr>
            <a:xfrm>
              <a:off x="1507680" y="3229200"/>
              <a:ext cx="96480" cy="59760"/>
            </a:xfrm>
            <a:custGeom>
              <a:avLst/>
              <a:gdLst/>
              <a:ahLst/>
              <a:rect l="l" t="t" r="r" b="b"/>
              <a:pathLst>
                <a:path w="3498" h="2175">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style>
            <a:lnRef idx="0"/>
            <a:fillRef idx="0"/>
            <a:effectRef idx="0"/>
            <a:fontRef idx="minor"/>
          </p:style>
        </p:sp>
        <p:sp>
          <p:nvSpPr>
            <p:cNvPr id="7290" name="CustomShape 252"/>
            <p:cNvSpPr/>
            <p:nvPr/>
          </p:nvSpPr>
          <p:spPr>
            <a:xfrm>
              <a:off x="1507680" y="3054960"/>
              <a:ext cx="96480" cy="77040"/>
            </a:xfrm>
            <a:custGeom>
              <a:avLst/>
              <a:gdLst/>
              <a:ahLst/>
              <a:rect l="l" t="t" r="r" b="b"/>
              <a:pathLst>
                <a:path w="3498" h="2805">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style>
            <a:lnRef idx="0"/>
            <a:fillRef idx="0"/>
            <a:effectRef idx="0"/>
            <a:fontRef idx="minor"/>
          </p:style>
        </p:sp>
        <p:sp>
          <p:nvSpPr>
            <p:cNvPr id="7291" name="CustomShape 253"/>
            <p:cNvSpPr/>
            <p:nvPr/>
          </p:nvSpPr>
          <p:spPr>
            <a:xfrm>
              <a:off x="1625040" y="3254400"/>
              <a:ext cx="40680" cy="83160"/>
            </a:xfrm>
            <a:custGeom>
              <a:avLst/>
              <a:gdLst/>
              <a:ahLst/>
              <a:rect l="l" t="t" r="r" b="b"/>
              <a:pathLst>
                <a:path w="1482" h="3026">
                  <a:moveTo>
                    <a:pt x="0" y="1"/>
                  </a:moveTo>
                  <a:lnTo>
                    <a:pt x="0" y="3025"/>
                  </a:lnTo>
                  <a:lnTo>
                    <a:pt x="1481" y="1482"/>
                  </a:lnTo>
                  <a:lnTo>
                    <a:pt x="0" y="1"/>
                  </a:lnTo>
                  <a:close/>
                </a:path>
              </a:pathLst>
            </a:custGeom>
            <a:solidFill>
              <a:srgbClr val="5f7d95"/>
            </a:solidFill>
            <a:ln>
              <a:noFill/>
            </a:ln>
          </p:spPr>
          <p:style>
            <a:lnRef idx="0"/>
            <a:fillRef idx="0"/>
            <a:effectRef idx="0"/>
            <a:fontRef idx="minor"/>
          </p:style>
        </p:sp>
        <p:sp>
          <p:nvSpPr>
            <p:cNvPr id="7292" name="CustomShape 254"/>
            <p:cNvSpPr/>
            <p:nvPr/>
          </p:nvSpPr>
          <p:spPr>
            <a:xfrm>
              <a:off x="1625040" y="3169800"/>
              <a:ext cx="97200" cy="111960"/>
            </a:xfrm>
            <a:custGeom>
              <a:avLst/>
              <a:gdLst/>
              <a:ahLst/>
              <a:rect l="l" t="t" r="r" b="b"/>
              <a:pathLst>
                <a:path w="3529" h="4065">
                  <a:moveTo>
                    <a:pt x="1072" y="1"/>
                  </a:moveTo>
                  <a:lnTo>
                    <a:pt x="0" y="1104"/>
                  </a:lnTo>
                  <a:lnTo>
                    <a:pt x="0" y="2049"/>
                  </a:lnTo>
                  <a:lnTo>
                    <a:pt x="2017" y="4065"/>
                  </a:lnTo>
                  <a:lnTo>
                    <a:pt x="3529" y="2490"/>
                  </a:lnTo>
                  <a:lnTo>
                    <a:pt x="1072" y="1"/>
                  </a:lnTo>
                  <a:close/>
                </a:path>
              </a:pathLst>
            </a:custGeom>
            <a:solidFill>
              <a:srgbClr val="5f7d95"/>
            </a:solidFill>
            <a:ln>
              <a:noFill/>
            </a:ln>
          </p:spPr>
          <p:style>
            <a:lnRef idx="0"/>
            <a:fillRef idx="0"/>
            <a:effectRef idx="0"/>
            <a:fontRef idx="minor"/>
          </p:style>
        </p:sp>
        <p:sp>
          <p:nvSpPr>
            <p:cNvPr id="7293" name="CustomShape 255"/>
            <p:cNvSpPr/>
            <p:nvPr/>
          </p:nvSpPr>
          <p:spPr>
            <a:xfrm>
              <a:off x="1668600" y="3102120"/>
              <a:ext cx="123480" cy="123480"/>
            </a:xfrm>
            <a:custGeom>
              <a:avLst/>
              <a:gdLst/>
              <a:ahLst/>
              <a:rect l="l" t="t" r="r" b="b"/>
              <a:pathLst>
                <a:path w="4475" h="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style>
            <a:lnRef idx="0"/>
            <a:fillRef idx="0"/>
            <a:effectRef idx="0"/>
            <a:fontRef idx="minor"/>
          </p:style>
        </p:sp>
        <p:sp>
          <p:nvSpPr>
            <p:cNvPr id="7294" name="CustomShape 256"/>
            <p:cNvSpPr/>
            <p:nvPr/>
          </p:nvSpPr>
          <p:spPr>
            <a:xfrm>
              <a:off x="1507680" y="3289320"/>
              <a:ext cx="97920" cy="97200"/>
            </a:xfrm>
            <a:custGeom>
              <a:avLst/>
              <a:gdLst/>
              <a:ahLst/>
              <a:rect l="l" t="t" r="r" b="b"/>
              <a:pathLst>
                <a:path w="3561" h="3529">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style>
            <a:lnRef idx="0"/>
            <a:fillRef idx="0"/>
            <a:effectRef idx="0"/>
            <a:fontRef idx="minor"/>
          </p:style>
        </p:sp>
        <p:sp>
          <p:nvSpPr>
            <p:cNvPr id="7295" name="CustomShape 257"/>
            <p:cNvSpPr/>
            <p:nvPr/>
          </p:nvSpPr>
          <p:spPr>
            <a:xfrm>
              <a:off x="1605960" y="3326760"/>
              <a:ext cx="57960" cy="59040"/>
            </a:xfrm>
            <a:custGeom>
              <a:avLst/>
              <a:gdLst/>
              <a:ahLst/>
              <a:rect l="l" t="t" r="r" b="b"/>
              <a:pathLst>
                <a:path w="2112" h="2144">
                  <a:moveTo>
                    <a:pt x="2111" y="1"/>
                  </a:moveTo>
                  <a:lnTo>
                    <a:pt x="0" y="2143"/>
                  </a:lnTo>
                  <a:lnTo>
                    <a:pt x="2111" y="2143"/>
                  </a:lnTo>
                  <a:lnTo>
                    <a:pt x="2111" y="1"/>
                  </a:lnTo>
                  <a:close/>
                </a:path>
              </a:pathLst>
            </a:custGeom>
            <a:solidFill>
              <a:srgbClr val="5f7d95"/>
            </a:solidFill>
            <a:ln>
              <a:noFill/>
            </a:ln>
          </p:spPr>
          <p:style>
            <a:lnRef idx="0"/>
            <a:fillRef idx="0"/>
            <a:effectRef idx="0"/>
            <a:fontRef idx="minor"/>
          </p:style>
        </p:sp>
        <p:sp>
          <p:nvSpPr>
            <p:cNvPr id="7296" name="CustomShape 258"/>
            <p:cNvSpPr/>
            <p:nvPr/>
          </p:nvSpPr>
          <p:spPr>
            <a:xfrm>
              <a:off x="1683360" y="3289320"/>
              <a:ext cx="57960" cy="96480"/>
            </a:xfrm>
            <a:custGeom>
              <a:avLst/>
              <a:gdLst/>
              <a:ahLst/>
              <a:rect l="l" t="t" r="r" b="b"/>
              <a:pathLst>
                <a:path w="2111" h="3498">
                  <a:moveTo>
                    <a:pt x="693" y="0"/>
                  </a:moveTo>
                  <a:lnTo>
                    <a:pt x="0" y="662"/>
                  </a:lnTo>
                  <a:lnTo>
                    <a:pt x="0" y="3497"/>
                  </a:lnTo>
                  <a:lnTo>
                    <a:pt x="2111" y="3497"/>
                  </a:lnTo>
                  <a:lnTo>
                    <a:pt x="2111" y="0"/>
                  </a:lnTo>
                  <a:close/>
                </a:path>
              </a:pathLst>
            </a:custGeom>
            <a:solidFill>
              <a:srgbClr val="5f7d95"/>
            </a:solidFill>
            <a:ln>
              <a:noFill/>
            </a:ln>
          </p:spPr>
          <p:style>
            <a:lnRef idx="0"/>
            <a:fillRef idx="0"/>
            <a:effectRef idx="0"/>
            <a:fontRef idx="minor"/>
          </p:style>
        </p:sp>
        <p:sp>
          <p:nvSpPr>
            <p:cNvPr id="7297" name="CustomShape 259"/>
            <p:cNvSpPr/>
            <p:nvPr/>
          </p:nvSpPr>
          <p:spPr>
            <a:xfrm>
              <a:off x="1761120" y="3289320"/>
              <a:ext cx="78120" cy="96480"/>
            </a:xfrm>
            <a:custGeom>
              <a:avLst/>
              <a:gdLst/>
              <a:ahLst/>
              <a:rect l="l" t="t" r="r" b="b"/>
              <a:pathLst>
                <a:path w="2836" h="3498">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style>
            <a:lnRef idx="0"/>
            <a:fillRef idx="0"/>
            <a:effectRef idx="0"/>
            <a:fontRef idx="minor"/>
          </p:style>
        </p:sp>
      </p:grpSp>
      <p:grpSp>
        <p:nvGrpSpPr>
          <p:cNvPr id="7298" name="Group 260"/>
          <p:cNvGrpSpPr/>
          <p:nvPr/>
        </p:nvGrpSpPr>
        <p:grpSpPr>
          <a:xfrm>
            <a:off x="1507680" y="3461760"/>
            <a:ext cx="331560" cy="331560"/>
            <a:chOff x="1507680" y="3461760"/>
            <a:chExt cx="331560" cy="331560"/>
          </a:xfrm>
        </p:grpSpPr>
        <p:sp>
          <p:nvSpPr>
            <p:cNvPr id="7299" name="CustomShape 261"/>
            <p:cNvSpPr/>
            <p:nvPr/>
          </p:nvSpPr>
          <p:spPr>
            <a:xfrm>
              <a:off x="1507680" y="3461760"/>
              <a:ext cx="331560" cy="331560"/>
            </a:xfrm>
            <a:custGeom>
              <a:avLst/>
              <a:gdLst/>
              <a:ahLst/>
              <a:rect l="l" t="t" r="r" b="b"/>
              <a:pathLst>
                <a:path w="12004" h="12005">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style>
            <a:lnRef idx="0"/>
            <a:fillRef idx="0"/>
            <a:effectRef idx="0"/>
            <a:fontRef idx="minor"/>
          </p:style>
        </p:sp>
        <p:sp>
          <p:nvSpPr>
            <p:cNvPr id="7300" name="CustomShape 262"/>
            <p:cNvSpPr/>
            <p:nvPr/>
          </p:nvSpPr>
          <p:spPr>
            <a:xfrm>
              <a:off x="1595520" y="3520080"/>
              <a:ext cx="156600" cy="214920"/>
            </a:xfrm>
            <a:custGeom>
              <a:avLst/>
              <a:gdLst/>
              <a:ahLst/>
              <a:rect l="l" t="t" r="r" b="b"/>
              <a:pathLst>
                <a:path w="5672" h="7783">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style>
            <a:lnRef idx="0"/>
            <a:fillRef idx="0"/>
            <a:effectRef idx="0"/>
            <a:fontRef idx="minor"/>
          </p:style>
        </p:sp>
      </p:grpSp>
      <p:grpSp>
        <p:nvGrpSpPr>
          <p:cNvPr id="7301" name="Group 263"/>
          <p:cNvGrpSpPr/>
          <p:nvPr/>
        </p:nvGrpSpPr>
        <p:grpSpPr>
          <a:xfrm>
            <a:off x="1507680" y="3870360"/>
            <a:ext cx="331560" cy="331200"/>
            <a:chOff x="1507680" y="3870360"/>
            <a:chExt cx="331560" cy="331200"/>
          </a:xfrm>
        </p:grpSpPr>
        <p:sp>
          <p:nvSpPr>
            <p:cNvPr id="7302" name="CustomShape 264"/>
            <p:cNvSpPr/>
            <p:nvPr/>
          </p:nvSpPr>
          <p:spPr>
            <a:xfrm>
              <a:off x="1672200" y="3870360"/>
              <a:ext cx="167040" cy="167400"/>
            </a:xfrm>
            <a:custGeom>
              <a:avLst/>
              <a:gdLst/>
              <a:ahLst/>
              <a:rect l="l" t="t" r="r" b="b"/>
              <a:pathLst>
                <a:path w="6050" h="6074">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style>
            <a:lnRef idx="0"/>
            <a:fillRef idx="0"/>
            <a:effectRef idx="0"/>
            <a:fontRef idx="minor"/>
          </p:style>
        </p:sp>
        <p:sp>
          <p:nvSpPr>
            <p:cNvPr id="7303" name="CustomShape 265"/>
            <p:cNvSpPr/>
            <p:nvPr/>
          </p:nvSpPr>
          <p:spPr>
            <a:xfrm>
              <a:off x="1507680" y="4034520"/>
              <a:ext cx="167040" cy="167040"/>
            </a:xfrm>
            <a:custGeom>
              <a:avLst/>
              <a:gdLst/>
              <a:ahLst/>
              <a:rect l="l" t="t" r="r" b="b"/>
              <a:pathLst>
                <a:path w="6050" h="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style>
            <a:lnRef idx="0"/>
            <a:fillRef idx="0"/>
            <a:effectRef idx="0"/>
            <a:fontRef idx="minor"/>
          </p:style>
        </p:sp>
        <p:sp>
          <p:nvSpPr>
            <p:cNvPr id="7304" name="CustomShape 266"/>
            <p:cNvSpPr/>
            <p:nvPr/>
          </p:nvSpPr>
          <p:spPr>
            <a:xfrm>
              <a:off x="1556280" y="3918960"/>
              <a:ext cx="232920" cy="232920"/>
            </a:xfrm>
            <a:custGeom>
              <a:avLst/>
              <a:gdLst/>
              <a:ahLst/>
              <a:rect l="l" t="t" r="r" b="b"/>
              <a:pathLst>
                <a:path w="8444" h="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style>
            <a:lnRef idx="0"/>
            <a:fillRef idx="0"/>
            <a:effectRef idx="0"/>
            <a:fontRef idx="minor"/>
          </p:style>
        </p:sp>
      </p:grpSp>
      <p:grpSp>
        <p:nvGrpSpPr>
          <p:cNvPr id="7305" name="Group 267"/>
          <p:cNvGrpSpPr/>
          <p:nvPr/>
        </p:nvGrpSpPr>
        <p:grpSpPr>
          <a:xfrm>
            <a:off x="3572640" y="3074040"/>
            <a:ext cx="333360" cy="331560"/>
            <a:chOff x="3572640" y="3074040"/>
            <a:chExt cx="333360" cy="331560"/>
          </a:xfrm>
        </p:grpSpPr>
        <p:sp>
          <p:nvSpPr>
            <p:cNvPr id="7306" name="CustomShape 268"/>
            <p:cNvSpPr/>
            <p:nvPr/>
          </p:nvSpPr>
          <p:spPr>
            <a:xfrm>
              <a:off x="3650760" y="3171600"/>
              <a:ext cx="56160" cy="56160"/>
            </a:xfrm>
            <a:custGeom>
              <a:avLst/>
              <a:gdLst/>
              <a:ahLst/>
              <a:rect l="l" t="t" r="r" b="b"/>
              <a:pathLst>
                <a:path w="2049" h="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style>
            <a:lnRef idx="0"/>
            <a:fillRef idx="0"/>
            <a:effectRef idx="0"/>
            <a:fontRef idx="minor"/>
          </p:style>
        </p:sp>
        <p:sp>
          <p:nvSpPr>
            <p:cNvPr id="7307" name="CustomShape 269"/>
            <p:cNvSpPr/>
            <p:nvPr/>
          </p:nvSpPr>
          <p:spPr>
            <a:xfrm>
              <a:off x="3690000" y="3210840"/>
              <a:ext cx="16920" cy="16920"/>
            </a:xfrm>
            <a:custGeom>
              <a:avLst/>
              <a:gdLst/>
              <a:ahLst/>
              <a:rect l="l" t="t" r="r" b="b"/>
              <a:pathLst>
                <a:path w="631" h="631">
                  <a:moveTo>
                    <a:pt x="1" y="1"/>
                  </a:moveTo>
                  <a:lnTo>
                    <a:pt x="1" y="631"/>
                  </a:lnTo>
                  <a:cubicBezTo>
                    <a:pt x="284" y="505"/>
                    <a:pt x="536" y="253"/>
                    <a:pt x="631" y="1"/>
                  </a:cubicBezTo>
                  <a:close/>
                </a:path>
              </a:pathLst>
            </a:custGeom>
            <a:solidFill>
              <a:srgbClr val="5f7d95"/>
            </a:solidFill>
            <a:ln>
              <a:noFill/>
            </a:ln>
          </p:spPr>
          <p:style>
            <a:lnRef idx="0"/>
            <a:fillRef idx="0"/>
            <a:effectRef idx="0"/>
            <a:fontRef idx="minor"/>
          </p:style>
        </p:sp>
        <p:sp>
          <p:nvSpPr>
            <p:cNvPr id="7308" name="CustomShape 270"/>
            <p:cNvSpPr/>
            <p:nvPr/>
          </p:nvSpPr>
          <p:spPr>
            <a:xfrm>
              <a:off x="3767400" y="3080160"/>
              <a:ext cx="51840" cy="51840"/>
            </a:xfrm>
            <a:custGeom>
              <a:avLst/>
              <a:gdLst/>
              <a:ahLst/>
              <a:rect l="l" t="t" r="r" b="b"/>
              <a:pathLst>
                <a:path w="1891" h="1892">
                  <a:moveTo>
                    <a:pt x="1" y="1"/>
                  </a:moveTo>
                  <a:lnTo>
                    <a:pt x="1" y="1891"/>
                  </a:lnTo>
                  <a:lnTo>
                    <a:pt x="1891" y="1891"/>
                  </a:lnTo>
                  <a:lnTo>
                    <a:pt x="1" y="1"/>
                  </a:lnTo>
                  <a:close/>
                </a:path>
              </a:pathLst>
            </a:custGeom>
            <a:solidFill>
              <a:srgbClr val="5f7d95"/>
            </a:solidFill>
            <a:ln>
              <a:noFill/>
            </a:ln>
          </p:spPr>
          <p:style>
            <a:lnRef idx="0"/>
            <a:fillRef idx="0"/>
            <a:effectRef idx="0"/>
            <a:fontRef idx="minor"/>
          </p:style>
        </p:sp>
        <p:sp>
          <p:nvSpPr>
            <p:cNvPr id="7309" name="CustomShape 271"/>
            <p:cNvSpPr/>
            <p:nvPr/>
          </p:nvSpPr>
          <p:spPr>
            <a:xfrm>
              <a:off x="3572640" y="3074040"/>
              <a:ext cx="252360" cy="331560"/>
            </a:xfrm>
            <a:custGeom>
              <a:avLst/>
              <a:gdLst/>
              <a:ahLst/>
              <a:rect l="l" t="t" r="r" b="b"/>
              <a:pathLst>
                <a:path w="9137" h="12004">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style>
            <a:lnRef idx="0"/>
            <a:fillRef idx="0"/>
            <a:effectRef idx="0"/>
            <a:fontRef idx="minor"/>
          </p:style>
        </p:sp>
        <p:sp>
          <p:nvSpPr>
            <p:cNvPr id="7310" name="CustomShape 272"/>
            <p:cNvSpPr/>
            <p:nvPr/>
          </p:nvSpPr>
          <p:spPr>
            <a:xfrm>
              <a:off x="3691080" y="3209040"/>
              <a:ext cx="57960" cy="59040"/>
            </a:xfrm>
            <a:custGeom>
              <a:avLst/>
              <a:gdLst/>
              <a:ahLst/>
              <a:rect l="l" t="t" r="r" b="b"/>
              <a:pathLst>
                <a:path w="2111" h="2143">
                  <a:moveTo>
                    <a:pt x="1355" y="1"/>
                  </a:moveTo>
                  <a:cubicBezTo>
                    <a:pt x="1197" y="725"/>
                    <a:pt x="662" y="1261"/>
                    <a:pt x="0" y="1387"/>
                  </a:cubicBezTo>
                  <a:lnTo>
                    <a:pt x="0" y="2143"/>
                  </a:lnTo>
                  <a:lnTo>
                    <a:pt x="2111" y="2143"/>
                  </a:lnTo>
                  <a:lnTo>
                    <a:pt x="2111" y="1"/>
                  </a:lnTo>
                  <a:close/>
                </a:path>
              </a:pathLst>
            </a:custGeom>
            <a:solidFill>
              <a:srgbClr val="5f7d95"/>
            </a:solidFill>
            <a:ln>
              <a:noFill/>
            </a:ln>
          </p:spPr>
          <p:style>
            <a:lnRef idx="0"/>
            <a:fillRef idx="0"/>
            <a:effectRef idx="0"/>
            <a:fontRef idx="minor"/>
          </p:style>
        </p:sp>
        <p:sp>
          <p:nvSpPr>
            <p:cNvPr id="7311" name="CustomShape 273"/>
            <p:cNvSpPr/>
            <p:nvPr/>
          </p:nvSpPr>
          <p:spPr>
            <a:xfrm>
              <a:off x="3846960" y="3313440"/>
              <a:ext cx="59040" cy="19800"/>
            </a:xfrm>
            <a:custGeom>
              <a:avLst/>
              <a:gdLst/>
              <a:ahLst/>
              <a:rect l="l" t="t" r="r" b="b"/>
              <a:pathLst>
                <a:path w="2143" h="725">
                  <a:moveTo>
                    <a:pt x="1" y="0"/>
                  </a:moveTo>
                  <a:lnTo>
                    <a:pt x="1" y="725"/>
                  </a:lnTo>
                  <a:lnTo>
                    <a:pt x="2143" y="725"/>
                  </a:lnTo>
                  <a:lnTo>
                    <a:pt x="2143" y="0"/>
                  </a:lnTo>
                  <a:close/>
                </a:path>
              </a:pathLst>
            </a:custGeom>
            <a:solidFill>
              <a:srgbClr val="5f7d95"/>
            </a:solidFill>
            <a:ln>
              <a:noFill/>
            </a:ln>
          </p:spPr>
          <p:style>
            <a:lnRef idx="0"/>
            <a:fillRef idx="0"/>
            <a:effectRef idx="0"/>
            <a:fontRef idx="minor"/>
          </p:style>
        </p:sp>
        <p:sp>
          <p:nvSpPr>
            <p:cNvPr id="7312" name="CustomShape 274"/>
            <p:cNvSpPr/>
            <p:nvPr/>
          </p:nvSpPr>
          <p:spPr>
            <a:xfrm>
              <a:off x="3846960" y="3172680"/>
              <a:ext cx="59040" cy="121680"/>
            </a:xfrm>
            <a:custGeom>
              <a:avLst/>
              <a:gdLst/>
              <a:ahLst/>
              <a:rect l="l" t="t" r="r" b="b"/>
              <a:pathLst>
                <a:path w="2143" h="4412">
                  <a:moveTo>
                    <a:pt x="1" y="0"/>
                  </a:moveTo>
                  <a:lnTo>
                    <a:pt x="1" y="4411"/>
                  </a:lnTo>
                  <a:lnTo>
                    <a:pt x="2143" y="4411"/>
                  </a:lnTo>
                  <a:lnTo>
                    <a:pt x="2143" y="0"/>
                  </a:lnTo>
                  <a:close/>
                </a:path>
              </a:pathLst>
            </a:custGeom>
            <a:solidFill>
              <a:srgbClr val="5f7d95"/>
            </a:solidFill>
            <a:ln>
              <a:noFill/>
            </a:ln>
          </p:spPr>
          <p:style>
            <a:lnRef idx="0"/>
            <a:fillRef idx="0"/>
            <a:effectRef idx="0"/>
            <a:fontRef idx="minor"/>
          </p:style>
        </p:sp>
        <p:sp>
          <p:nvSpPr>
            <p:cNvPr id="7313" name="CustomShape 275"/>
            <p:cNvSpPr/>
            <p:nvPr/>
          </p:nvSpPr>
          <p:spPr>
            <a:xfrm>
              <a:off x="3846960" y="3351960"/>
              <a:ext cx="59040" cy="52920"/>
            </a:xfrm>
            <a:custGeom>
              <a:avLst/>
              <a:gdLst/>
              <a:ahLst/>
              <a:rect l="l" t="t" r="r" b="b"/>
              <a:pathLst>
                <a:path w="2143" h="192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style>
            <a:lnRef idx="0"/>
            <a:fillRef idx="0"/>
            <a:effectRef idx="0"/>
            <a:fontRef idx="minor"/>
          </p:style>
        </p:sp>
        <p:sp>
          <p:nvSpPr>
            <p:cNvPr id="7314" name="CustomShape 276"/>
            <p:cNvSpPr/>
            <p:nvPr/>
          </p:nvSpPr>
          <p:spPr>
            <a:xfrm>
              <a:off x="3849480" y="3096000"/>
              <a:ext cx="52920" cy="56160"/>
            </a:xfrm>
            <a:custGeom>
              <a:avLst/>
              <a:gdLst/>
              <a:ahLst/>
              <a:rect l="l" t="t" r="r" b="b"/>
              <a:pathLst>
                <a:path w="1922" h="2041">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style>
            <a:lnRef idx="0"/>
            <a:fillRef idx="0"/>
            <a:effectRef idx="0"/>
            <a:fontRef idx="minor"/>
          </p:style>
        </p:sp>
      </p:grpSp>
      <p:grpSp>
        <p:nvGrpSpPr>
          <p:cNvPr id="7315" name="Group 277"/>
          <p:cNvGrpSpPr/>
          <p:nvPr/>
        </p:nvGrpSpPr>
        <p:grpSpPr>
          <a:xfrm>
            <a:off x="3600000" y="3482280"/>
            <a:ext cx="278280" cy="330840"/>
            <a:chOff x="3600000" y="3482280"/>
            <a:chExt cx="278280" cy="330840"/>
          </a:xfrm>
        </p:grpSpPr>
        <p:sp>
          <p:nvSpPr>
            <p:cNvPr id="7316" name="CustomShape 278"/>
            <p:cNvSpPr/>
            <p:nvPr/>
          </p:nvSpPr>
          <p:spPr>
            <a:xfrm>
              <a:off x="3600000" y="3482280"/>
              <a:ext cx="278280" cy="330840"/>
            </a:xfrm>
            <a:custGeom>
              <a:avLst/>
              <a:gdLst/>
              <a:ahLst/>
              <a:rect l="l" t="t" r="r" b="b"/>
              <a:pathLst>
                <a:path w="10082" h="11979">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style>
            <a:lnRef idx="0"/>
            <a:fillRef idx="0"/>
            <a:effectRef idx="0"/>
            <a:fontRef idx="minor"/>
          </p:style>
        </p:sp>
        <p:sp>
          <p:nvSpPr>
            <p:cNvPr id="7317" name="CustomShape 279"/>
            <p:cNvSpPr/>
            <p:nvPr/>
          </p:nvSpPr>
          <p:spPr>
            <a:xfrm>
              <a:off x="3669480" y="3540960"/>
              <a:ext cx="110160" cy="113760"/>
            </a:xfrm>
            <a:custGeom>
              <a:avLst/>
              <a:gdLst/>
              <a:ahLst/>
              <a:rect l="l" t="t" r="r" b="b"/>
              <a:pathLst>
                <a:path w="4002" h="4129">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style>
            <a:lnRef idx="0"/>
            <a:fillRef idx="0"/>
            <a:effectRef idx="0"/>
            <a:fontRef idx="minor"/>
          </p:style>
        </p:sp>
        <p:sp>
          <p:nvSpPr>
            <p:cNvPr id="7318" name="CustomShape 280"/>
            <p:cNvSpPr/>
            <p:nvPr/>
          </p:nvSpPr>
          <p:spPr>
            <a:xfrm>
              <a:off x="3714840" y="3587760"/>
              <a:ext cx="19800" cy="19800"/>
            </a:xfrm>
            <a:custGeom>
              <a:avLst/>
              <a:gdLst/>
              <a:ahLst/>
              <a:rect l="l" t="t" r="r" b="b"/>
              <a:pathLst>
                <a:path w="726" h="725">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style>
            <a:lnRef idx="0"/>
            <a:fillRef idx="0"/>
            <a:effectRef idx="0"/>
            <a:fontRef idx="minor"/>
          </p:style>
        </p:sp>
      </p:grpSp>
      <p:grpSp>
        <p:nvGrpSpPr>
          <p:cNvPr id="7319" name="Group 281"/>
          <p:cNvGrpSpPr/>
          <p:nvPr/>
        </p:nvGrpSpPr>
        <p:grpSpPr>
          <a:xfrm>
            <a:off x="3621960" y="3887640"/>
            <a:ext cx="234000" cy="334080"/>
            <a:chOff x="3621960" y="3887640"/>
            <a:chExt cx="234000" cy="334080"/>
          </a:xfrm>
        </p:grpSpPr>
        <p:sp>
          <p:nvSpPr>
            <p:cNvPr id="7320" name="CustomShape 282"/>
            <p:cNvSpPr/>
            <p:nvPr/>
          </p:nvSpPr>
          <p:spPr>
            <a:xfrm>
              <a:off x="3631680" y="3909240"/>
              <a:ext cx="116280" cy="174600"/>
            </a:xfrm>
            <a:custGeom>
              <a:avLst/>
              <a:gdLst/>
              <a:ahLst/>
              <a:rect l="l" t="t" r="r" b="b"/>
              <a:pathLst>
                <a:path w="4222" h="6333">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style>
            <a:lnRef idx="0"/>
            <a:fillRef idx="0"/>
            <a:effectRef idx="0"/>
            <a:fontRef idx="minor"/>
          </p:style>
        </p:sp>
        <p:sp>
          <p:nvSpPr>
            <p:cNvPr id="7321" name="CustomShape 283"/>
            <p:cNvSpPr/>
            <p:nvPr/>
          </p:nvSpPr>
          <p:spPr>
            <a:xfrm>
              <a:off x="3648960" y="4161960"/>
              <a:ext cx="180720" cy="59760"/>
            </a:xfrm>
            <a:custGeom>
              <a:avLst/>
              <a:gdLst/>
              <a:ahLst/>
              <a:rect l="l" t="t" r="r" b="b"/>
              <a:pathLst>
                <a:path w="6554" h="2175">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style>
            <a:lnRef idx="0"/>
            <a:fillRef idx="0"/>
            <a:effectRef idx="0"/>
            <a:fontRef idx="minor"/>
          </p:style>
        </p:sp>
        <p:sp>
          <p:nvSpPr>
            <p:cNvPr id="7322" name="CustomShape 284"/>
            <p:cNvSpPr/>
            <p:nvPr/>
          </p:nvSpPr>
          <p:spPr>
            <a:xfrm>
              <a:off x="3621960" y="4103640"/>
              <a:ext cx="234000" cy="38160"/>
            </a:xfrm>
            <a:custGeom>
              <a:avLst/>
              <a:gdLst/>
              <a:ahLst/>
              <a:rect l="l" t="t" r="r" b="b"/>
              <a:pathLst>
                <a:path w="8476" h="1387">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style>
            <a:lnRef idx="0"/>
            <a:fillRef idx="0"/>
            <a:effectRef idx="0"/>
            <a:fontRef idx="minor"/>
          </p:style>
        </p:sp>
        <p:sp>
          <p:nvSpPr>
            <p:cNvPr id="7323" name="CustomShape 285"/>
            <p:cNvSpPr/>
            <p:nvPr/>
          </p:nvSpPr>
          <p:spPr>
            <a:xfrm>
              <a:off x="3736080" y="3887640"/>
              <a:ext cx="108360" cy="196560"/>
            </a:xfrm>
            <a:custGeom>
              <a:avLst/>
              <a:gdLst/>
              <a:ahLst/>
              <a:rect l="l" t="t" r="r" b="b"/>
              <a:pathLst>
                <a:path w="3939" h="7121">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style>
            <a:lnRef idx="0"/>
            <a:fillRef idx="0"/>
            <a:effectRef idx="0"/>
            <a:fontRef idx="minor"/>
          </p:style>
        </p:sp>
      </p:grpSp>
      <p:grpSp>
        <p:nvGrpSpPr>
          <p:cNvPr id="7324" name="Group 286"/>
          <p:cNvGrpSpPr/>
          <p:nvPr/>
        </p:nvGrpSpPr>
        <p:grpSpPr>
          <a:xfrm>
            <a:off x="5631480" y="3075120"/>
            <a:ext cx="331560" cy="331200"/>
            <a:chOff x="5631480" y="3075120"/>
            <a:chExt cx="331560" cy="331200"/>
          </a:xfrm>
        </p:grpSpPr>
        <p:sp>
          <p:nvSpPr>
            <p:cNvPr id="7325" name="CustomShape 287"/>
            <p:cNvSpPr/>
            <p:nvPr/>
          </p:nvSpPr>
          <p:spPr>
            <a:xfrm>
              <a:off x="5689080" y="3075120"/>
              <a:ext cx="41400" cy="96480"/>
            </a:xfrm>
            <a:custGeom>
              <a:avLst/>
              <a:gdLst/>
              <a:ahLst/>
              <a:rect l="l" t="t" r="r" b="b"/>
              <a:pathLst>
                <a:path w="1513" h="3498">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style>
            <a:lnRef idx="0"/>
            <a:fillRef idx="0"/>
            <a:effectRef idx="0"/>
            <a:fontRef idx="minor"/>
          </p:style>
        </p:sp>
        <p:sp>
          <p:nvSpPr>
            <p:cNvPr id="7326" name="CustomShape 288"/>
            <p:cNvSpPr/>
            <p:nvPr/>
          </p:nvSpPr>
          <p:spPr>
            <a:xfrm>
              <a:off x="5745600" y="3075120"/>
              <a:ext cx="42480" cy="97200"/>
            </a:xfrm>
            <a:custGeom>
              <a:avLst/>
              <a:gdLst/>
              <a:ahLst/>
              <a:rect l="l" t="t" r="r" b="b"/>
              <a:pathLst>
                <a:path w="1545" h="353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style>
            <a:lnRef idx="0"/>
            <a:fillRef idx="0"/>
            <a:effectRef idx="0"/>
            <a:fontRef idx="minor"/>
          </p:style>
        </p:sp>
        <p:sp>
          <p:nvSpPr>
            <p:cNvPr id="7327" name="CustomShape 289"/>
            <p:cNvSpPr/>
            <p:nvPr/>
          </p:nvSpPr>
          <p:spPr>
            <a:xfrm>
              <a:off x="5805000" y="3075120"/>
              <a:ext cx="42480" cy="96480"/>
            </a:xfrm>
            <a:custGeom>
              <a:avLst/>
              <a:gdLst/>
              <a:ahLst/>
              <a:rect l="l" t="t" r="r" b="b"/>
              <a:pathLst>
                <a:path w="1544" h="3498">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style>
            <a:lnRef idx="0"/>
            <a:fillRef idx="0"/>
            <a:effectRef idx="0"/>
            <a:fontRef idx="minor"/>
          </p:style>
        </p:sp>
        <p:sp>
          <p:nvSpPr>
            <p:cNvPr id="7328" name="CustomShape 290"/>
            <p:cNvSpPr/>
            <p:nvPr/>
          </p:nvSpPr>
          <p:spPr>
            <a:xfrm>
              <a:off x="5631480" y="3190680"/>
              <a:ext cx="331560" cy="155520"/>
            </a:xfrm>
            <a:custGeom>
              <a:avLst/>
              <a:gdLst/>
              <a:ahLst/>
              <a:rect l="l" t="t" r="r" b="b"/>
              <a:pathLst>
                <a:path w="12004" h="5641">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style>
            <a:lnRef idx="0"/>
            <a:fillRef idx="0"/>
            <a:effectRef idx="0"/>
            <a:fontRef idx="minor"/>
          </p:style>
        </p:sp>
        <p:sp>
          <p:nvSpPr>
            <p:cNvPr id="7329" name="CustomShape 291"/>
            <p:cNvSpPr/>
            <p:nvPr/>
          </p:nvSpPr>
          <p:spPr>
            <a:xfrm>
              <a:off x="5641920" y="3367440"/>
              <a:ext cx="249480" cy="38880"/>
            </a:xfrm>
            <a:custGeom>
              <a:avLst/>
              <a:gdLst/>
              <a:ahLst/>
              <a:rect l="l" t="t" r="r" b="b"/>
              <a:pathLst>
                <a:path w="9043" h="1419">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style>
            <a:lnRef idx="0"/>
            <a:fillRef idx="0"/>
            <a:effectRef idx="0"/>
            <a:fontRef idx="minor"/>
          </p:style>
        </p:sp>
      </p:grpSp>
      <p:grpSp>
        <p:nvGrpSpPr>
          <p:cNvPr id="7330" name="Group 292"/>
          <p:cNvGrpSpPr/>
          <p:nvPr/>
        </p:nvGrpSpPr>
        <p:grpSpPr>
          <a:xfrm>
            <a:off x="5631480" y="3481560"/>
            <a:ext cx="331560" cy="332640"/>
            <a:chOff x="5631480" y="3481560"/>
            <a:chExt cx="331560" cy="332640"/>
          </a:xfrm>
        </p:grpSpPr>
        <p:sp>
          <p:nvSpPr>
            <p:cNvPr id="7331" name="CustomShape 293"/>
            <p:cNvSpPr/>
            <p:nvPr/>
          </p:nvSpPr>
          <p:spPr>
            <a:xfrm>
              <a:off x="5824800" y="3481560"/>
              <a:ext cx="19800" cy="57960"/>
            </a:xfrm>
            <a:custGeom>
              <a:avLst/>
              <a:gdLst/>
              <a:ahLst/>
              <a:rect l="l" t="t" r="r" b="b"/>
              <a:pathLst>
                <a:path w="725" h="2112">
                  <a:moveTo>
                    <a:pt x="0" y="1"/>
                  </a:moveTo>
                  <a:lnTo>
                    <a:pt x="0" y="2111"/>
                  </a:lnTo>
                  <a:lnTo>
                    <a:pt x="725" y="2111"/>
                  </a:lnTo>
                  <a:lnTo>
                    <a:pt x="725" y="1"/>
                  </a:lnTo>
                  <a:close/>
                </a:path>
              </a:pathLst>
            </a:custGeom>
            <a:solidFill>
              <a:srgbClr val="5f7d95"/>
            </a:solidFill>
            <a:ln>
              <a:noFill/>
            </a:ln>
          </p:spPr>
          <p:style>
            <a:lnRef idx="0"/>
            <a:fillRef idx="0"/>
            <a:effectRef idx="0"/>
            <a:fontRef idx="minor"/>
          </p:style>
        </p:sp>
        <p:sp>
          <p:nvSpPr>
            <p:cNvPr id="7332" name="CustomShape 294"/>
            <p:cNvSpPr/>
            <p:nvPr/>
          </p:nvSpPr>
          <p:spPr>
            <a:xfrm>
              <a:off x="5785560" y="3676680"/>
              <a:ext cx="19800" cy="18720"/>
            </a:xfrm>
            <a:custGeom>
              <a:avLst/>
              <a:gdLst/>
              <a:ahLst/>
              <a:rect l="l" t="t" r="r" b="b"/>
              <a:pathLst>
                <a:path w="726" h="694">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style>
            <a:lnRef idx="0"/>
            <a:fillRef idx="0"/>
            <a:effectRef idx="0"/>
            <a:fontRef idx="minor"/>
          </p:style>
        </p:sp>
        <p:sp>
          <p:nvSpPr>
            <p:cNvPr id="7333" name="CustomShape 295"/>
            <p:cNvSpPr/>
            <p:nvPr/>
          </p:nvSpPr>
          <p:spPr>
            <a:xfrm>
              <a:off x="5746320" y="3638520"/>
              <a:ext cx="97920" cy="97200"/>
            </a:xfrm>
            <a:custGeom>
              <a:avLst/>
              <a:gdLst/>
              <a:ahLst/>
              <a:rect l="l" t="t" r="r" b="b"/>
              <a:pathLst>
                <a:path w="3561" h="3529">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style>
            <a:lnRef idx="0"/>
            <a:fillRef idx="0"/>
            <a:effectRef idx="0"/>
            <a:fontRef idx="minor"/>
          </p:style>
        </p:sp>
        <p:sp>
          <p:nvSpPr>
            <p:cNvPr id="7334" name="CustomShape 296"/>
            <p:cNvSpPr/>
            <p:nvPr/>
          </p:nvSpPr>
          <p:spPr>
            <a:xfrm>
              <a:off x="5631480" y="3482640"/>
              <a:ext cx="331560" cy="331560"/>
            </a:xfrm>
            <a:custGeom>
              <a:avLst/>
              <a:gdLst/>
              <a:ahLst/>
              <a:rect l="l" t="t" r="r" b="b"/>
              <a:pathLst>
                <a:path w="12004" h="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style>
            <a:lnRef idx="0"/>
            <a:fillRef idx="0"/>
            <a:effectRef idx="0"/>
            <a:fontRef idx="minor"/>
          </p:style>
        </p:sp>
        <p:sp>
          <p:nvSpPr>
            <p:cNvPr id="7335" name="CustomShape 297"/>
            <p:cNvSpPr/>
            <p:nvPr/>
          </p:nvSpPr>
          <p:spPr>
            <a:xfrm>
              <a:off x="5707440" y="3481560"/>
              <a:ext cx="175680" cy="96480"/>
            </a:xfrm>
            <a:custGeom>
              <a:avLst/>
              <a:gdLst/>
              <a:ahLst/>
              <a:rect l="l" t="t" r="r" b="b"/>
              <a:pathLst>
                <a:path w="6365" h="3498">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style>
            <a:lnRef idx="0"/>
            <a:fillRef idx="0"/>
            <a:effectRef idx="0"/>
            <a:fontRef idx="minor"/>
          </p:style>
        </p:sp>
      </p:grpSp>
      <p:grpSp>
        <p:nvGrpSpPr>
          <p:cNvPr id="7336" name="Group 298"/>
          <p:cNvGrpSpPr/>
          <p:nvPr/>
        </p:nvGrpSpPr>
        <p:grpSpPr>
          <a:xfrm>
            <a:off x="5620320" y="3888360"/>
            <a:ext cx="353880" cy="334080"/>
            <a:chOff x="5620320" y="3888360"/>
            <a:chExt cx="353880" cy="334080"/>
          </a:xfrm>
        </p:grpSpPr>
        <p:sp>
          <p:nvSpPr>
            <p:cNvPr id="7337" name="CustomShape 299"/>
            <p:cNvSpPr/>
            <p:nvPr/>
          </p:nvSpPr>
          <p:spPr>
            <a:xfrm>
              <a:off x="5805720" y="3888360"/>
              <a:ext cx="168480" cy="332280"/>
            </a:xfrm>
            <a:custGeom>
              <a:avLst/>
              <a:gdLst/>
              <a:ahLst/>
              <a:rect l="l" t="t" r="r" b="b"/>
              <a:pathLst>
                <a:path w="6113" h="12036">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style>
            <a:lnRef idx="0"/>
            <a:fillRef idx="0"/>
            <a:effectRef idx="0"/>
            <a:fontRef idx="minor"/>
          </p:style>
        </p:sp>
        <p:sp>
          <p:nvSpPr>
            <p:cNvPr id="7338" name="CustomShape 300"/>
            <p:cNvSpPr/>
            <p:nvPr/>
          </p:nvSpPr>
          <p:spPr>
            <a:xfrm>
              <a:off x="5620320" y="3890160"/>
              <a:ext cx="167760" cy="332280"/>
            </a:xfrm>
            <a:custGeom>
              <a:avLst/>
              <a:gdLst/>
              <a:ahLst/>
              <a:rect l="l" t="t" r="r" b="b"/>
              <a:pathLst>
                <a:path w="6081" h="12036">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style>
            <a:lnRef idx="0"/>
            <a:fillRef idx="0"/>
            <a:effectRef idx="0"/>
            <a:fontRef idx="minor"/>
          </p:style>
        </p:sp>
      </p:grpSp>
      <p:grpSp>
        <p:nvGrpSpPr>
          <p:cNvPr id="7339" name="Group 301"/>
          <p:cNvGrpSpPr/>
          <p:nvPr/>
        </p:nvGrpSpPr>
        <p:grpSpPr>
          <a:xfrm>
            <a:off x="7280640" y="3472200"/>
            <a:ext cx="332280" cy="331560"/>
            <a:chOff x="7280640" y="3472200"/>
            <a:chExt cx="332280" cy="331560"/>
          </a:xfrm>
        </p:grpSpPr>
        <p:sp>
          <p:nvSpPr>
            <p:cNvPr id="7340" name="CustomShape 302"/>
            <p:cNvSpPr/>
            <p:nvPr/>
          </p:nvSpPr>
          <p:spPr>
            <a:xfrm>
              <a:off x="7280640" y="3472200"/>
              <a:ext cx="332280" cy="331560"/>
            </a:xfrm>
            <a:custGeom>
              <a:avLst/>
              <a:gdLst/>
              <a:ahLst/>
              <a:rect l="l" t="t" r="r" b="b"/>
              <a:pathLst>
                <a:path w="12036" h="12004">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style>
            <a:lnRef idx="0"/>
            <a:fillRef idx="0"/>
            <a:effectRef idx="0"/>
            <a:fontRef idx="minor"/>
          </p:style>
        </p:sp>
        <p:sp>
          <p:nvSpPr>
            <p:cNvPr id="7341" name="CustomShape 303"/>
            <p:cNvSpPr/>
            <p:nvPr/>
          </p:nvSpPr>
          <p:spPr>
            <a:xfrm>
              <a:off x="7339680" y="3551400"/>
              <a:ext cx="213840" cy="161640"/>
            </a:xfrm>
            <a:custGeom>
              <a:avLst/>
              <a:gdLst/>
              <a:ahLst/>
              <a:rect l="l" t="t" r="r" b="b"/>
              <a:pathLst>
                <a:path w="7752" h="5861">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style>
            <a:lnRef idx="0"/>
            <a:fillRef idx="0"/>
            <a:effectRef idx="0"/>
            <a:fontRef idx="minor"/>
          </p:style>
        </p:sp>
        <p:sp>
          <p:nvSpPr>
            <p:cNvPr id="7342" name="CustomShape 304"/>
            <p:cNvSpPr/>
            <p:nvPr/>
          </p:nvSpPr>
          <p:spPr>
            <a:xfrm>
              <a:off x="7436520" y="3599280"/>
              <a:ext cx="19800" cy="18720"/>
            </a:xfrm>
            <a:custGeom>
              <a:avLst/>
              <a:gdLst/>
              <a:ahLst/>
              <a:rect l="l" t="t" r="r" b="b"/>
              <a:pathLst>
                <a:path w="725" h="694">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style>
            <a:lnRef idx="0"/>
            <a:fillRef idx="0"/>
            <a:effectRef idx="0"/>
            <a:fontRef idx="minor"/>
          </p:style>
        </p:sp>
        <p:sp>
          <p:nvSpPr>
            <p:cNvPr id="7343" name="CustomShape 305"/>
            <p:cNvSpPr/>
            <p:nvPr/>
          </p:nvSpPr>
          <p:spPr>
            <a:xfrm>
              <a:off x="7461720" y="3672360"/>
              <a:ext cx="78120" cy="52920"/>
            </a:xfrm>
            <a:custGeom>
              <a:avLst/>
              <a:gdLst/>
              <a:ahLst/>
              <a:rect l="l" t="t" r="r" b="b"/>
              <a:pathLst>
                <a:path w="2836" h="1922">
                  <a:moveTo>
                    <a:pt x="883" y="0"/>
                  </a:moveTo>
                  <a:lnTo>
                    <a:pt x="1" y="945"/>
                  </a:lnTo>
                  <a:lnTo>
                    <a:pt x="1009" y="1922"/>
                  </a:lnTo>
                  <a:lnTo>
                    <a:pt x="2836" y="1922"/>
                  </a:lnTo>
                  <a:lnTo>
                    <a:pt x="883" y="0"/>
                  </a:lnTo>
                  <a:close/>
                </a:path>
              </a:pathLst>
            </a:custGeom>
            <a:solidFill>
              <a:srgbClr val="5f7d95"/>
            </a:solidFill>
            <a:ln>
              <a:noFill/>
            </a:ln>
          </p:spPr>
          <p:style>
            <a:lnRef idx="0"/>
            <a:fillRef idx="0"/>
            <a:effectRef idx="0"/>
            <a:fontRef idx="minor"/>
          </p:style>
        </p:sp>
        <p:sp>
          <p:nvSpPr>
            <p:cNvPr id="7344" name="CustomShape 306"/>
            <p:cNvSpPr/>
            <p:nvPr/>
          </p:nvSpPr>
          <p:spPr>
            <a:xfrm>
              <a:off x="7353720" y="3670560"/>
              <a:ext cx="107640" cy="54360"/>
            </a:xfrm>
            <a:custGeom>
              <a:avLst/>
              <a:gdLst/>
              <a:ahLst/>
              <a:rect l="l" t="t" r="r" b="b"/>
              <a:pathLst>
                <a:path w="3907" h="1985">
                  <a:moveTo>
                    <a:pt x="1985" y="0"/>
                  </a:moveTo>
                  <a:lnTo>
                    <a:pt x="0" y="1985"/>
                  </a:lnTo>
                  <a:lnTo>
                    <a:pt x="3907" y="1985"/>
                  </a:lnTo>
                  <a:lnTo>
                    <a:pt x="1985" y="0"/>
                  </a:lnTo>
                  <a:close/>
                </a:path>
              </a:pathLst>
            </a:custGeom>
            <a:solidFill>
              <a:srgbClr val="5f7d95"/>
            </a:solidFill>
            <a:ln>
              <a:noFill/>
            </a:ln>
          </p:spPr>
          <p:style>
            <a:lnRef idx="0"/>
            <a:fillRef idx="0"/>
            <a:effectRef idx="0"/>
            <a:fontRef idx="minor"/>
          </p:style>
        </p:sp>
      </p:grpSp>
      <p:grpSp>
        <p:nvGrpSpPr>
          <p:cNvPr id="7345" name="Group 307"/>
          <p:cNvGrpSpPr/>
          <p:nvPr/>
        </p:nvGrpSpPr>
        <p:grpSpPr>
          <a:xfrm>
            <a:off x="1918800" y="3055320"/>
            <a:ext cx="330480" cy="330480"/>
            <a:chOff x="1918800" y="3055320"/>
            <a:chExt cx="330480" cy="330480"/>
          </a:xfrm>
        </p:grpSpPr>
        <p:sp>
          <p:nvSpPr>
            <p:cNvPr id="7346" name="CustomShape 308"/>
            <p:cNvSpPr/>
            <p:nvPr/>
          </p:nvSpPr>
          <p:spPr>
            <a:xfrm>
              <a:off x="2093760" y="3110760"/>
              <a:ext cx="77040" cy="113760"/>
            </a:xfrm>
            <a:custGeom>
              <a:avLst/>
              <a:gdLst/>
              <a:ahLst/>
              <a:rect l="l" t="t" r="r" b="b"/>
              <a:pathLst>
                <a:path w="2805" h="4128">
                  <a:moveTo>
                    <a:pt x="2805" y="1"/>
                  </a:moveTo>
                  <a:lnTo>
                    <a:pt x="1" y="1355"/>
                  </a:lnTo>
                  <a:lnTo>
                    <a:pt x="1" y="4128"/>
                  </a:lnTo>
                  <a:lnTo>
                    <a:pt x="2805" y="2710"/>
                  </a:lnTo>
                  <a:lnTo>
                    <a:pt x="2805" y="1"/>
                  </a:lnTo>
                  <a:close/>
                </a:path>
              </a:pathLst>
            </a:custGeom>
            <a:solidFill>
              <a:srgbClr val="5f7d95"/>
            </a:solidFill>
            <a:ln>
              <a:noFill/>
            </a:ln>
          </p:spPr>
          <p:style>
            <a:lnRef idx="0"/>
            <a:fillRef idx="0"/>
            <a:effectRef idx="0"/>
            <a:fontRef idx="minor"/>
          </p:style>
        </p:sp>
        <p:sp>
          <p:nvSpPr>
            <p:cNvPr id="7347" name="CustomShape 309"/>
            <p:cNvSpPr/>
            <p:nvPr/>
          </p:nvSpPr>
          <p:spPr>
            <a:xfrm>
              <a:off x="2016360" y="3255120"/>
              <a:ext cx="57240" cy="130320"/>
            </a:xfrm>
            <a:custGeom>
              <a:avLst/>
              <a:gdLst/>
              <a:ahLst/>
              <a:rect l="l" t="t" r="r" b="b"/>
              <a:pathLst>
                <a:path w="2080" h="4727">
                  <a:moveTo>
                    <a:pt x="2080" y="0"/>
                  </a:moveTo>
                  <a:lnTo>
                    <a:pt x="1" y="1072"/>
                  </a:lnTo>
                  <a:lnTo>
                    <a:pt x="1" y="4726"/>
                  </a:lnTo>
                  <a:lnTo>
                    <a:pt x="2080" y="3529"/>
                  </a:lnTo>
                  <a:lnTo>
                    <a:pt x="2080" y="0"/>
                  </a:lnTo>
                  <a:close/>
                </a:path>
              </a:pathLst>
            </a:custGeom>
            <a:solidFill>
              <a:srgbClr val="5f7d95"/>
            </a:solidFill>
            <a:ln>
              <a:noFill/>
            </a:ln>
          </p:spPr>
          <p:style>
            <a:lnRef idx="0"/>
            <a:fillRef idx="0"/>
            <a:effectRef idx="0"/>
            <a:fontRef idx="minor"/>
          </p:style>
        </p:sp>
        <p:sp>
          <p:nvSpPr>
            <p:cNvPr id="7348" name="CustomShape 310"/>
            <p:cNvSpPr/>
            <p:nvPr/>
          </p:nvSpPr>
          <p:spPr>
            <a:xfrm>
              <a:off x="1996920" y="3110760"/>
              <a:ext cx="76320" cy="113760"/>
            </a:xfrm>
            <a:custGeom>
              <a:avLst/>
              <a:gdLst/>
              <a:ahLst/>
              <a:rect l="l" t="t" r="r" b="b"/>
              <a:pathLst>
                <a:path w="2773" h="4128">
                  <a:moveTo>
                    <a:pt x="1" y="1"/>
                  </a:moveTo>
                  <a:lnTo>
                    <a:pt x="1" y="2710"/>
                  </a:lnTo>
                  <a:lnTo>
                    <a:pt x="2773" y="4128"/>
                  </a:lnTo>
                  <a:lnTo>
                    <a:pt x="2773" y="1355"/>
                  </a:lnTo>
                  <a:lnTo>
                    <a:pt x="1" y="1"/>
                  </a:lnTo>
                  <a:close/>
                </a:path>
              </a:pathLst>
            </a:custGeom>
            <a:solidFill>
              <a:srgbClr val="5f7d95"/>
            </a:solidFill>
            <a:ln>
              <a:noFill/>
            </a:ln>
          </p:spPr>
          <p:style>
            <a:lnRef idx="0"/>
            <a:fillRef idx="0"/>
            <a:effectRef idx="0"/>
            <a:fontRef idx="minor"/>
          </p:style>
        </p:sp>
        <p:sp>
          <p:nvSpPr>
            <p:cNvPr id="7349" name="CustomShape 311"/>
            <p:cNvSpPr/>
            <p:nvPr/>
          </p:nvSpPr>
          <p:spPr>
            <a:xfrm>
              <a:off x="1928160" y="3200400"/>
              <a:ext cx="133920" cy="67680"/>
            </a:xfrm>
            <a:custGeom>
              <a:avLst/>
              <a:gdLst/>
              <a:ahLst/>
              <a:rect l="l" t="t" r="r" b="b"/>
              <a:pathLst>
                <a:path w="4853" h="2458">
                  <a:moveTo>
                    <a:pt x="2048" y="1"/>
                  </a:moveTo>
                  <a:lnTo>
                    <a:pt x="1" y="1040"/>
                  </a:lnTo>
                  <a:lnTo>
                    <a:pt x="2836" y="2458"/>
                  </a:lnTo>
                  <a:lnTo>
                    <a:pt x="4852" y="1418"/>
                  </a:lnTo>
                  <a:lnTo>
                    <a:pt x="2048" y="1"/>
                  </a:lnTo>
                  <a:close/>
                </a:path>
              </a:pathLst>
            </a:custGeom>
            <a:solidFill>
              <a:srgbClr val="5f7d95"/>
            </a:solidFill>
            <a:ln>
              <a:noFill/>
            </a:ln>
          </p:spPr>
          <p:style>
            <a:lnRef idx="0"/>
            <a:fillRef idx="0"/>
            <a:effectRef idx="0"/>
            <a:fontRef idx="minor"/>
          </p:style>
        </p:sp>
        <p:sp>
          <p:nvSpPr>
            <p:cNvPr id="7350" name="CustomShape 312"/>
            <p:cNvSpPr/>
            <p:nvPr/>
          </p:nvSpPr>
          <p:spPr>
            <a:xfrm>
              <a:off x="2093760" y="3255120"/>
              <a:ext cx="57240" cy="130320"/>
            </a:xfrm>
            <a:custGeom>
              <a:avLst/>
              <a:gdLst/>
              <a:ahLst/>
              <a:rect l="l" t="t" r="r" b="b"/>
              <a:pathLst>
                <a:path w="2080" h="4727">
                  <a:moveTo>
                    <a:pt x="1" y="0"/>
                  </a:moveTo>
                  <a:lnTo>
                    <a:pt x="1" y="3529"/>
                  </a:lnTo>
                  <a:lnTo>
                    <a:pt x="2080" y="4726"/>
                  </a:lnTo>
                  <a:lnTo>
                    <a:pt x="2080" y="1072"/>
                  </a:lnTo>
                  <a:lnTo>
                    <a:pt x="1" y="0"/>
                  </a:lnTo>
                  <a:close/>
                </a:path>
              </a:pathLst>
            </a:custGeom>
            <a:solidFill>
              <a:srgbClr val="5f7d95"/>
            </a:solidFill>
            <a:ln>
              <a:noFill/>
            </a:ln>
          </p:spPr>
          <p:style>
            <a:lnRef idx="0"/>
            <a:fillRef idx="0"/>
            <a:effectRef idx="0"/>
            <a:fontRef idx="minor"/>
          </p:style>
        </p:sp>
        <p:sp>
          <p:nvSpPr>
            <p:cNvPr id="7351" name="CustomShape 313"/>
            <p:cNvSpPr/>
            <p:nvPr/>
          </p:nvSpPr>
          <p:spPr>
            <a:xfrm>
              <a:off x="2106000" y="3200400"/>
              <a:ext cx="133920" cy="67680"/>
            </a:xfrm>
            <a:custGeom>
              <a:avLst/>
              <a:gdLst/>
              <a:ahLst/>
              <a:rect l="l" t="t" r="r" b="b"/>
              <a:pathLst>
                <a:path w="4853" h="2458">
                  <a:moveTo>
                    <a:pt x="2773" y="1"/>
                  </a:moveTo>
                  <a:lnTo>
                    <a:pt x="1" y="1418"/>
                  </a:lnTo>
                  <a:lnTo>
                    <a:pt x="1985" y="2458"/>
                  </a:lnTo>
                  <a:lnTo>
                    <a:pt x="4852" y="1040"/>
                  </a:lnTo>
                  <a:lnTo>
                    <a:pt x="2773" y="1"/>
                  </a:lnTo>
                  <a:close/>
                </a:path>
              </a:pathLst>
            </a:custGeom>
            <a:solidFill>
              <a:srgbClr val="5f7d95"/>
            </a:solidFill>
            <a:ln>
              <a:noFill/>
            </a:ln>
          </p:spPr>
          <p:style>
            <a:lnRef idx="0"/>
            <a:fillRef idx="0"/>
            <a:effectRef idx="0"/>
            <a:fontRef idx="minor"/>
          </p:style>
        </p:sp>
        <p:sp>
          <p:nvSpPr>
            <p:cNvPr id="7352" name="CustomShape 314"/>
            <p:cNvSpPr/>
            <p:nvPr/>
          </p:nvSpPr>
          <p:spPr>
            <a:xfrm>
              <a:off x="1918800" y="3245760"/>
              <a:ext cx="77040" cy="140040"/>
            </a:xfrm>
            <a:custGeom>
              <a:avLst/>
              <a:gdLst/>
              <a:ahLst/>
              <a:rect l="l" t="t" r="r" b="b"/>
              <a:pathLst>
                <a:path w="2804" h="507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style>
            <a:lnRef idx="0"/>
            <a:fillRef idx="0"/>
            <a:effectRef idx="0"/>
            <a:fontRef idx="minor"/>
          </p:style>
        </p:sp>
        <p:sp>
          <p:nvSpPr>
            <p:cNvPr id="7353" name="CustomShape 315"/>
            <p:cNvSpPr/>
            <p:nvPr/>
          </p:nvSpPr>
          <p:spPr>
            <a:xfrm>
              <a:off x="2172240" y="3245760"/>
              <a:ext cx="77040" cy="140040"/>
            </a:xfrm>
            <a:custGeom>
              <a:avLst/>
              <a:gdLst/>
              <a:ahLst/>
              <a:rect l="l" t="t" r="r" b="b"/>
              <a:pathLst>
                <a:path w="2804" h="507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style>
            <a:lnRef idx="0"/>
            <a:fillRef idx="0"/>
            <a:effectRef idx="0"/>
            <a:fontRef idx="minor"/>
          </p:style>
        </p:sp>
        <p:sp>
          <p:nvSpPr>
            <p:cNvPr id="7354" name="CustomShape 316"/>
            <p:cNvSpPr/>
            <p:nvPr/>
          </p:nvSpPr>
          <p:spPr>
            <a:xfrm>
              <a:off x="2006640" y="3055320"/>
              <a:ext cx="154800" cy="77040"/>
            </a:xfrm>
            <a:custGeom>
              <a:avLst/>
              <a:gdLst/>
              <a:ahLst/>
              <a:rect l="l" t="t" r="r" b="b"/>
              <a:pathLst>
                <a:path w="5608" h="2797">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style>
            <a:lnRef idx="0"/>
            <a:fillRef idx="0"/>
            <a:effectRef idx="0"/>
            <a:fontRef idx="minor"/>
          </p:style>
        </p:sp>
      </p:grpSp>
      <p:grpSp>
        <p:nvGrpSpPr>
          <p:cNvPr id="7355" name="Group 317"/>
          <p:cNvGrpSpPr/>
          <p:nvPr/>
        </p:nvGrpSpPr>
        <p:grpSpPr>
          <a:xfrm>
            <a:off x="1918800" y="3461760"/>
            <a:ext cx="330480" cy="332280"/>
            <a:chOff x="1918800" y="3461760"/>
            <a:chExt cx="330480" cy="332280"/>
          </a:xfrm>
        </p:grpSpPr>
        <p:sp>
          <p:nvSpPr>
            <p:cNvPr id="7356" name="CustomShape 318"/>
            <p:cNvSpPr/>
            <p:nvPr/>
          </p:nvSpPr>
          <p:spPr>
            <a:xfrm>
              <a:off x="1918800" y="3579120"/>
              <a:ext cx="38880" cy="19800"/>
            </a:xfrm>
            <a:custGeom>
              <a:avLst/>
              <a:gdLst/>
              <a:ahLst/>
              <a:rect l="l" t="t" r="r" b="b"/>
              <a:pathLst>
                <a:path w="1418" h="725">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style>
            <a:lnRef idx="0"/>
            <a:fillRef idx="0"/>
            <a:effectRef idx="0"/>
            <a:fontRef idx="minor"/>
          </p:style>
        </p:sp>
        <p:sp>
          <p:nvSpPr>
            <p:cNvPr id="7357" name="CustomShape 319"/>
            <p:cNvSpPr/>
            <p:nvPr/>
          </p:nvSpPr>
          <p:spPr>
            <a:xfrm>
              <a:off x="1920240" y="3513960"/>
              <a:ext cx="34560" cy="32760"/>
            </a:xfrm>
            <a:custGeom>
              <a:avLst/>
              <a:gdLst/>
              <a:ahLst/>
              <a:rect l="l" t="t" r="r" b="b"/>
              <a:pathLst>
                <a:path w="1261" h="1198">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style>
            <a:lnRef idx="0"/>
            <a:fillRef idx="0"/>
            <a:effectRef idx="0"/>
            <a:fontRef idx="minor"/>
          </p:style>
        </p:sp>
        <p:sp>
          <p:nvSpPr>
            <p:cNvPr id="7358" name="CustomShape 320"/>
            <p:cNvSpPr/>
            <p:nvPr/>
          </p:nvSpPr>
          <p:spPr>
            <a:xfrm>
              <a:off x="1920240" y="3630960"/>
              <a:ext cx="34560" cy="33480"/>
            </a:xfrm>
            <a:custGeom>
              <a:avLst/>
              <a:gdLst/>
              <a:ahLst/>
              <a:rect l="l" t="t" r="r" b="b"/>
              <a:pathLst>
                <a:path w="1261" h="1222">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style>
            <a:lnRef idx="0"/>
            <a:fillRef idx="0"/>
            <a:effectRef idx="0"/>
            <a:fontRef idx="minor"/>
          </p:style>
        </p:sp>
        <p:sp>
          <p:nvSpPr>
            <p:cNvPr id="7359" name="CustomShape 321"/>
            <p:cNvSpPr/>
            <p:nvPr/>
          </p:nvSpPr>
          <p:spPr>
            <a:xfrm>
              <a:off x="2210400" y="3579120"/>
              <a:ext cx="38880" cy="19800"/>
            </a:xfrm>
            <a:custGeom>
              <a:avLst/>
              <a:gdLst/>
              <a:ahLst/>
              <a:rect l="l" t="t" r="r" b="b"/>
              <a:pathLst>
                <a:path w="1418" h="725">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style>
            <a:lnRef idx="0"/>
            <a:fillRef idx="0"/>
            <a:effectRef idx="0"/>
            <a:fontRef idx="minor"/>
          </p:style>
        </p:sp>
        <p:sp>
          <p:nvSpPr>
            <p:cNvPr id="7360" name="CustomShape 322"/>
            <p:cNvSpPr/>
            <p:nvPr/>
          </p:nvSpPr>
          <p:spPr>
            <a:xfrm>
              <a:off x="2212200" y="3513960"/>
              <a:ext cx="34560" cy="33480"/>
            </a:xfrm>
            <a:custGeom>
              <a:avLst/>
              <a:gdLst/>
              <a:ahLst/>
              <a:rect l="l" t="t" r="r" b="b"/>
              <a:pathLst>
                <a:path w="1261" h="1222">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style>
            <a:lnRef idx="0"/>
            <a:fillRef idx="0"/>
            <a:effectRef idx="0"/>
            <a:fontRef idx="minor"/>
          </p:style>
        </p:sp>
        <p:sp>
          <p:nvSpPr>
            <p:cNvPr id="7361" name="CustomShape 323"/>
            <p:cNvSpPr/>
            <p:nvPr/>
          </p:nvSpPr>
          <p:spPr>
            <a:xfrm>
              <a:off x="2212200" y="3631320"/>
              <a:ext cx="34560" cy="32760"/>
            </a:xfrm>
            <a:custGeom>
              <a:avLst/>
              <a:gdLst/>
              <a:ahLst/>
              <a:rect l="l" t="t" r="r" b="b"/>
              <a:pathLst>
                <a:path w="1261" h="1198">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style>
            <a:lnRef idx="0"/>
            <a:fillRef idx="0"/>
            <a:effectRef idx="0"/>
            <a:fontRef idx="minor"/>
          </p:style>
        </p:sp>
        <p:sp>
          <p:nvSpPr>
            <p:cNvPr id="7362" name="CustomShape 324"/>
            <p:cNvSpPr/>
            <p:nvPr/>
          </p:nvSpPr>
          <p:spPr>
            <a:xfrm>
              <a:off x="1962360" y="3461760"/>
              <a:ext cx="237600" cy="232920"/>
            </a:xfrm>
            <a:custGeom>
              <a:avLst/>
              <a:gdLst/>
              <a:ahLst/>
              <a:rect l="l" t="t" r="r" b="b"/>
              <a:pathLst>
                <a:path w="8602" h="8435">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style>
            <a:lnRef idx="0"/>
            <a:fillRef idx="0"/>
            <a:effectRef idx="0"/>
            <a:fontRef idx="minor"/>
          </p:style>
        </p:sp>
        <p:sp>
          <p:nvSpPr>
            <p:cNvPr id="7363" name="CustomShape 325"/>
            <p:cNvSpPr/>
            <p:nvPr/>
          </p:nvSpPr>
          <p:spPr>
            <a:xfrm>
              <a:off x="2064240" y="3623760"/>
              <a:ext cx="38880" cy="72000"/>
            </a:xfrm>
            <a:custGeom>
              <a:avLst/>
              <a:gdLst/>
              <a:ahLst/>
              <a:rect l="l" t="t" r="r" b="b"/>
              <a:pathLst>
                <a:path w="1419" h="2616">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style>
            <a:lnRef idx="0"/>
            <a:fillRef idx="0"/>
            <a:effectRef idx="0"/>
            <a:fontRef idx="minor"/>
          </p:style>
        </p:sp>
        <p:sp>
          <p:nvSpPr>
            <p:cNvPr id="7364" name="CustomShape 326"/>
            <p:cNvSpPr/>
            <p:nvPr/>
          </p:nvSpPr>
          <p:spPr>
            <a:xfrm>
              <a:off x="2016360" y="3715920"/>
              <a:ext cx="136440" cy="38160"/>
            </a:xfrm>
            <a:custGeom>
              <a:avLst/>
              <a:gdLst/>
              <a:ahLst/>
              <a:rect l="l" t="t" r="r" b="b"/>
              <a:pathLst>
                <a:path w="4947" h="138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style>
            <a:lnRef idx="0"/>
            <a:fillRef idx="0"/>
            <a:effectRef idx="0"/>
            <a:fontRef idx="minor"/>
          </p:style>
        </p:sp>
        <p:sp>
          <p:nvSpPr>
            <p:cNvPr id="7365" name="CustomShape 327"/>
            <p:cNvSpPr/>
            <p:nvPr/>
          </p:nvSpPr>
          <p:spPr>
            <a:xfrm>
              <a:off x="2067480" y="3573000"/>
              <a:ext cx="32040" cy="34200"/>
            </a:xfrm>
            <a:custGeom>
              <a:avLst/>
              <a:gdLst/>
              <a:ahLst/>
              <a:rect l="l" t="t" r="r" b="b"/>
              <a:pathLst>
                <a:path w="1166" h="1253">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style>
            <a:lnRef idx="0"/>
            <a:fillRef idx="0"/>
            <a:effectRef idx="0"/>
            <a:fontRef idx="minor"/>
          </p:style>
        </p:sp>
        <p:sp>
          <p:nvSpPr>
            <p:cNvPr id="7366" name="CustomShape 328"/>
            <p:cNvSpPr/>
            <p:nvPr/>
          </p:nvSpPr>
          <p:spPr>
            <a:xfrm>
              <a:off x="2037240" y="3774240"/>
              <a:ext cx="93600" cy="19800"/>
            </a:xfrm>
            <a:custGeom>
              <a:avLst/>
              <a:gdLst/>
              <a:ahLst/>
              <a:rect l="l" t="t" r="r" b="b"/>
              <a:pathLst>
                <a:path w="3404" h="725">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style>
            <a:lnRef idx="0"/>
            <a:fillRef idx="0"/>
            <a:effectRef idx="0"/>
            <a:fontRef idx="minor"/>
          </p:style>
        </p:sp>
      </p:grpSp>
      <p:grpSp>
        <p:nvGrpSpPr>
          <p:cNvPr id="7367" name="Group 329"/>
          <p:cNvGrpSpPr/>
          <p:nvPr/>
        </p:nvGrpSpPr>
        <p:grpSpPr>
          <a:xfrm>
            <a:off x="1916640" y="3870000"/>
            <a:ext cx="334800" cy="331560"/>
            <a:chOff x="1916640" y="3870000"/>
            <a:chExt cx="334800" cy="331560"/>
          </a:xfrm>
        </p:grpSpPr>
        <p:sp>
          <p:nvSpPr>
            <p:cNvPr id="7368" name="CustomShape 330"/>
            <p:cNvSpPr/>
            <p:nvPr/>
          </p:nvSpPr>
          <p:spPr>
            <a:xfrm>
              <a:off x="1918080" y="3870000"/>
              <a:ext cx="252360" cy="98280"/>
            </a:xfrm>
            <a:custGeom>
              <a:avLst/>
              <a:gdLst/>
              <a:ahLst/>
              <a:rect l="l" t="t" r="r" b="b"/>
              <a:pathLst>
                <a:path w="9137" h="3569">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style>
            <a:lnRef idx="0"/>
            <a:fillRef idx="0"/>
            <a:effectRef idx="0"/>
            <a:fontRef idx="minor"/>
          </p:style>
        </p:sp>
        <p:sp>
          <p:nvSpPr>
            <p:cNvPr id="7369" name="CustomShape 331"/>
            <p:cNvSpPr/>
            <p:nvPr/>
          </p:nvSpPr>
          <p:spPr>
            <a:xfrm>
              <a:off x="1918080" y="3956400"/>
              <a:ext cx="156240" cy="127800"/>
            </a:xfrm>
            <a:custGeom>
              <a:avLst/>
              <a:gdLst/>
              <a:ahLst/>
              <a:rect l="l" t="t" r="r" b="b"/>
              <a:pathLst>
                <a:path w="5671" h="4632">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style>
            <a:lnRef idx="0"/>
            <a:fillRef idx="0"/>
            <a:effectRef idx="0"/>
            <a:fontRef idx="minor"/>
          </p:style>
        </p:sp>
        <p:sp>
          <p:nvSpPr>
            <p:cNvPr id="7370" name="CustomShape 332"/>
            <p:cNvSpPr/>
            <p:nvPr/>
          </p:nvSpPr>
          <p:spPr>
            <a:xfrm>
              <a:off x="2070720" y="3953520"/>
              <a:ext cx="180720" cy="163440"/>
            </a:xfrm>
            <a:custGeom>
              <a:avLst/>
              <a:gdLst/>
              <a:ahLst/>
              <a:rect l="l" t="t" r="r" b="b"/>
              <a:pathLst>
                <a:path w="6554" h="592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style>
            <a:lnRef idx="0"/>
            <a:fillRef idx="0"/>
            <a:effectRef idx="0"/>
            <a:fontRef idx="minor"/>
          </p:style>
        </p:sp>
        <p:sp>
          <p:nvSpPr>
            <p:cNvPr id="7371" name="CustomShape 333"/>
            <p:cNvSpPr/>
            <p:nvPr/>
          </p:nvSpPr>
          <p:spPr>
            <a:xfrm>
              <a:off x="1916640" y="4025880"/>
              <a:ext cx="253800" cy="175680"/>
            </a:xfrm>
            <a:custGeom>
              <a:avLst/>
              <a:gdLst/>
              <a:ahLst/>
              <a:rect l="l" t="t" r="r" b="b"/>
              <a:pathLst>
                <a:path w="9200" h="6365">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style>
            <a:lnRef idx="0"/>
            <a:fillRef idx="0"/>
            <a:effectRef idx="0"/>
            <a:fontRef idx="minor"/>
          </p:style>
        </p:sp>
      </p:grpSp>
      <p:grpSp>
        <p:nvGrpSpPr>
          <p:cNvPr id="7372" name="Group 334"/>
          <p:cNvGrpSpPr/>
          <p:nvPr/>
        </p:nvGrpSpPr>
        <p:grpSpPr>
          <a:xfrm>
            <a:off x="3985920" y="3074040"/>
            <a:ext cx="333360" cy="330840"/>
            <a:chOff x="3985920" y="3074040"/>
            <a:chExt cx="333360" cy="330840"/>
          </a:xfrm>
        </p:grpSpPr>
        <p:sp>
          <p:nvSpPr>
            <p:cNvPr id="7373" name="CustomShape 335"/>
            <p:cNvSpPr/>
            <p:nvPr/>
          </p:nvSpPr>
          <p:spPr>
            <a:xfrm>
              <a:off x="3985920" y="3074040"/>
              <a:ext cx="333360" cy="195480"/>
            </a:xfrm>
            <a:custGeom>
              <a:avLst/>
              <a:gdLst/>
              <a:ahLst/>
              <a:rect l="l" t="t" r="r" b="b"/>
              <a:pathLst>
                <a:path w="12067" h="7089">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style>
            <a:lnRef idx="0"/>
            <a:fillRef idx="0"/>
            <a:effectRef idx="0"/>
            <a:fontRef idx="minor"/>
          </p:style>
        </p:sp>
        <p:sp>
          <p:nvSpPr>
            <p:cNvPr id="7374" name="CustomShape 336"/>
            <p:cNvSpPr/>
            <p:nvPr/>
          </p:nvSpPr>
          <p:spPr>
            <a:xfrm>
              <a:off x="4141800" y="3190680"/>
              <a:ext cx="18720" cy="19800"/>
            </a:xfrm>
            <a:custGeom>
              <a:avLst/>
              <a:gdLst/>
              <a:ahLst/>
              <a:rect l="l" t="t" r="r" b="b"/>
              <a:pathLst>
                <a:path w="694" h="726">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style>
            <a:lnRef idx="0"/>
            <a:fillRef idx="0"/>
            <a:effectRef idx="0"/>
            <a:fontRef idx="minor"/>
          </p:style>
        </p:sp>
        <p:sp>
          <p:nvSpPr>
            <p:cNvPr id="7375" name="CustomShape 337"/>
            <p:cNvSpPr/>
            <p:nvPr/>
          </p:nvSpPr>
          <p:spPr>
            <a:xfrm>
              <a:off x="4103280" y="3289320"/>
              <a:ext cx="96480" cy="18720"/>
            </a:xfrm>
            <a:custGeom>
              <a:avLst/>
              <a:gdLst/>
              <a:ahLst/>
              <a:rect l="l" t="t" r="r" b="b"/>
              <a:pathLst>
                <a:path w="3498" h="694">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style>
            <a:lnRef idx="0"/>
            <a:fillRef idx="0"/>
            <a:effectRef idx="0"/>
            <a:fontRef idx="minor"/>
          </p:style>
        </p:sp>
        <p:sp>
          <p:nvSpPr>
            <p:cNvPr id="7376" name="CustomShape 338"/>
            <p:cNvSpPr/>
            <p:nvPr/>
          </p:nvSpPr>
          <p:spPr>
            <a:xfrm>
              <a:off x="4206960" y="3152520"/>
              <a:ext cx="111960" cy="154800"/>
            </a:xfrm>
            <a:custGeom>
              <a:avLst/>
              <a:gdLst/>
              <a:ahLst/>
              <a:rect l="l" t="t" r="r" b="b"/>
              <a:pathLst>
                <a:path w="4065" h="5609">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style>
            <a:lnRef idx="0"/>
            <a:fillRef idx="0"/>
            <a:effectRef idx="0"/>
            <a:fontRef idx="minor"/>
          </p:style>
        </p:sp>
        <p:sp>
          <p:nvSpPr>
            <p:cNvPr id="7377" name="CustomShape 339"/>
            <p:cNvSpPr/>
            <p:nvPr/>
          </p:nvSpPr>
          <p:spPr>
            <a:xfrm>
              <a:off x="3987720" y="3154320"/>
              <a:ext cx="110160" cy="154800"/>
            </a:xfrm>
            <a:custGeom>
              <a:avLst/>
              <a:gdLst/>
              <a:ahLst/>
              <a:rect l="l" t="t" r="r" b="b"/>
              <a:pathLst>
                <a:path w="4002" h="5609">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style>
            <a:lnRef idx="0"/>
            <a:fillRef idx="0"/>
            <a:effectRef idx="0"/>
            <a:fontRef idx="minor"/>
          </p:style>
        </p:sp>
        <p:sp>
          <p:nvSpPr>
            <p:cNvPr id="7378" name="CustomShape 340"/>
            <p:cNvSpPr/>
            <p:nvPr/>
          </p:nvSpPr>
          <p:spPr>
            <a:xfrm>
              <a:off x="3985920" y="3326760"/>
              <a:ext cx="331560" cy="78120"/>
            </a:xfrm>
            <a:custGeom>
              <a:avLst/>
              <a:gdLst/>
              <a:ahLst/>
              <a:rect l="l" t="t" r="r" b="b"/>
              <a:pathLst>
                <a:path w="12004" h="2837">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style>
            <a:lnRef idx="0"/>
            <a:fillRef idx="0"/>
            <a:effectRef idx="0"/>
            <a:fontRef idx="minor"/>
          </p:style>
        </p:sp>
      </p:grpSp>
      <p:grpSp>
        <p:nvGrpSpPr>
          <p:cNvPr id="7379" name="Group 341"/>
          <p:cNvGrpSpPr/>
          <p:nvPr/>
        </p:nvGrpSpPr>
        <p:grpSpPr>
          <a:xfrm>
            <a:off x="4045320" y="3481560"/>
            <a:ext cx="214200" cy="331560"/>
            <a:chOff x="4045320" y="3481560"/>
            <a:chExt cx="214200" cy="331560"/>
          </a:xfrm>
        </p:grpSpPr>
        <p:sp>
          <p:nvSpPr>
            <p:cNvPr id="7380" name="CustomShape 342"/>
            <p:cNvSpPr/>
            <p:nvPr/>
          </p:nvSpPr>
          <p:spPr>
            <a:xfrm>
              <a:off x="4104000" y="3579120"/>
              <a:ext cx="56160" cy="56160"/>
            </a:xfrm>
            <a:custGeom>
              <a:avLst/>
              <a:gdLst/>
              <a:ahLst/>
              <a:rect l="l" t="t" r="r" b="b"/>
              <a:pathLst>
                <a:path w="2049" h="2048">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style>
            <a:lnRef idx="0"/>
            <a:fillRef idx="0"/>
            <a:effectRef idx="0"/>
            <a:fontRef idx="minor"/>
          </p:style>
        </p:sp>
        <p:sp>
          <p:nvSpPr>
            <p:cNvPr id="7381" name="CustomShape 343"/>
            <p:cNvSpPr/>
            <p:nvPr/>
          </p:nvSpPr>
          <p:spPr>
            <a:xfrm>
              <a:off x="4142880" y="3618360"/>
              <a:ext cx="16920" cy="16920"/>
            </a:xfrm>
            <a:custGeom>
              <a:avLst/>
              <a:gdLst/>
              <a:ahLst/>
              <a:rect l="l" t="t" r="r" b="b"/>
              <a:pathLst>
                <a:path w="631" h="631">
                  <a:moveTo>
                    <a:pt x="0" y="1"/>
                  </a:moveTo>
                  <a:lnTo>
                    <a:pt x="0" y="631"/>
                  </a:lnTo>
                  <a:cubicBezTo>
                    <a:pt x="315" y="536"/>
                    <a:pt x="504" y="284"/>
                    <a:pt x="630" y="1"/>
                  </a:cubicBezTo>
                  <a:close/>
                </a:path>
              </a:pathLst>
            </a:custGeom>
            <a:solidFill>
              <a:srgbClr val="5f7d95"/>
            </a:solidFill>
            <a:ln>
              <a:noFill/>
            </a:ln>
          </p:spPr>
          <p:style>
            <a:lnRef idx="0"/>
            <a:fillRef idx="0"/>
            <a:effectRef idx="0"/>
            <a:fontRef idx="minor"/>
          </p:style>
        </p:sp>
        <p:sp>
          <p:nvSpPr>
            <p:cNvPr id="7382" name="CustomShape 344"/>
            <p:cNvSpPr/>
            <p:nvPr/>
          </p:nvSpPr>
          <p:spPr>
            <a:xfrm>
              <a:off x="4046400" y="3481560"/>
              <a:ext cx="213120" cy="38880"/>
            </a:xfrm>
            <a:custGeom>
              <a:avLst/>
              <a:gdLst/>
              <a:ahLst/>
              <a:rect l="l" t="t" r="r" b="b"/>
              <a:pathLst>
                <a:path w="7719" h="14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style>
            <a:lnRef idx="0"/>
            <a:fillRef idx="0"/>
            <a:effectRef idx="0"/>
            <a:fontRef idx="minor"/>
          </p:style>
        </p:sp>
        <p:sp>
          <p:nvSpPr>
            <p:cNvPr id="7383" name="CustomShape 345"/>
            <p:cNvSpPr/>
            <p:nvPr/>
          </p:nvSpPr>
          <p:spPr>
            <a:xfrm>
              <a:off x="4142880" y="3617640"/>
              <a:ext cx="59040" cy="59040"/>
            </a:xfrm>
            <a:custGeom>
              <a:avLst/>
              <a:gdLst/>
              <a:ahLst/>
              <a:rect l="l" t="t" r="r" b="b"/>
              <a:pathLst>
                <a:path w="2143" h="2143">
                  <a:moveTo>
                    <a:pt x="1386" y="0"/>
                  </a:moveTo>
                  <a:cubicBezTo>
                    <a:pt x="1229" y="662"/>
                    <a:pt x="725" y="1229"/>
                    <a:pt x="0" y="1387"/>
                  </a:cubicBezTo>
                  <a:lnTo>
                    <a:pt x="0" y="2143"/>
                  </a:lnTo>
                  <a:lnTo>
                    <a:pt x="2143" y="2143"/>
                  </a:lnTo>
                  <a:lnTo>
                    <a:pt x="2143" y="0"/>
                  </a:lnTo>
                  <a:close/>
                </a:path>
              </a:pathLst>
            </a:custGeom>
            <a:solidFill>
              <a:srgbClr val="5f7d95"/>
            </a:solidFill>
            <a:ln>
              <a:noFill/>
            </a:ln>
          </p:spPr>
          <p:style>
            <a:lnRef idx="0"/>
            <a:fillRef idx="0"/>
            <a:effectRef idx="0"/>
            <a:fontRef idx="minor"/>
          </p:style>
        </p:sp>
        <p:sp>
          <p:nvSpPr>
            <p:cNvPr id="7384" name="CustomShape 346"/>
            <p:cNvSpPr/>
            <p:nvPr/>
          </p:nvSpPr>
          <p:spPr>
            <a:xfrm>
              <a:off x="4045320" y="3539880"/>
              <a:ext cx="213120" cy="175680"/>
            </a:xfrm>
            <a:custGeom>
              <a:avLst/>
              <a:gdLst/>
              <a:ahLst/>
              <a:rect l="l" t="t" r="r" b="b"/>
              <a:pathLst>
                <a:path w="7720" h="6365">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style>
            <a:lnRef idx="0"/>
            <a:fillRef idx="0"/>
            <a:effectRef idx="0"/>
            <a:fontRef idx="minor"/>
          </p:style>
        </p:sp>
        <p:sp>
          <p:nvSpPr>
            <p:cNvPr id="7385" name="CustomShape 347"/>
            <p:cNvSpPr/>
            <p:nvPr/>
          </p:nvSpPr>
          <p:spPr>
            <a:xfrm>
              <a:off x="4045320" y="3736080"/>
              <a:ext cx="213120" cy="77040"/>
            </a:xfrm>
            <a:custGeom>
              <a:avLst/>
              <a:gdLst/>
              <a:ahLst/>
              <a:rect l="l" t="t" r="r" b="b"/>
              <a:pathLst>
                <a:path w="7720" h="2805">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style>
            <a:lnRef idx="0"/>
            <a:fillRef idx="0"/>
            <a:effectRef idx="0"/>
            <a:fontRef idx="minor"/>
          </p:style>
        </p:sp>
      </p:grpSp>
      <p:grpSp>
        <p:nvGrpSpPr>
          <p:cNvPr id="7386" name="Group 348"/>
          <p:cNvGrpSpPr/>
          <p:nvPr/>
        </p:nvGrpSpPr>
        <p:grpSpPr>
          <a:xfrm>
            <a:off x="3986640" y="3889080"/>
            <a:ext cx="331560" cy="332640"/>
            <a:chOff x="3986640" y="3889080"/>
            <a:chExt cx="331560" cy="332640"/>
          </a:xfrm>
        </p:grpSpPr>
        <p:sp>
          <p:nvSpPr>
            <p:cNvPr id="7387" name="CustomShape 349"/>
            <p:cNvSpPr/>
            <p:nvPr/>
          </p:nvSpPr>
          <p:spPr>
            <a:xfrm>
              <a:off x="4025160" y="3889080"/>
              <a:ext cx="78120" cy="48600"/>
            </a:xfrm>
            <a:custGeom>
              <a:avLst/>
              <a:gdLst/>
              <a:ahLst/>
              <a:rect l="l" t="t" r="r" b="b"/>
              <a:pathLst>
                <a:path w="2836" h="176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style>
            <a:lnRef idx="0"/>
            <a:fillRef idx="0"/>
            <a:effectRef idx="0"/>
            <a:fontRef idx="minor"/>
          </p:style>
        </p:sp>
        <p:sp>
          <p:nvSpPr>
            <p:cNvPr id="7388" name="CustomShape 350"/>
            <p:cNvSpPr/>
            <p:nvPr/>
          </p:nvSpPr>
          <p:spPr>
            <a:xfrm>
              <a:off x="3986640" y="3948480"/>
              <a:ext cx="155520" cy="116280"/>
            </a:xfrm>
            <a:custGeom>
              <a:avLst/>
              <a:gdLst/>
              <a:ahLst/>
              <a:rect l="l" t="t" r="r" b="b"/>
              <a:pathLst>
                <a:path w="5640" h="4222">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style>
            <a:lnRef idx="0"/>
            <a:fillRef idx="0"/>
            <a:effectRef idx="0"/>
            <a:fontRef idx="minor"/>
          </p:style>
        </p:sp>
        <p:sp>
          <p:nvSpPr>
            <p:cNvPr id="7389" name="CustomShape 351"/>
            <p:cNvSpPr/>
            <p:nvPr/>
          </p:nvSpPr>
          <p:spPr>
            <a:xfrm>
              <a:off x="4118040" y="3909960"/>
              <a:ext cx="132120" cy="97920"/>
            </a:xfrm>
            <a:custGeom>
              <a:avLst/>
              <a:gdLst/>
              <a:ahLst/>
              <a:rect l="l" t="t" r="r" b="b"/>
              <a:pathLst>
                <a:path w="4790" h="3561">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style>
            <a:lnRef idx="0"/>
            <a:fillRef idx="0"/>
            <a:effectRef idx="0"/>
            <a:fontRef idx="minor"/>
          </p:style>
        </p:sp>
        <p:sp>
          <p:nvSpPr>
            <p:cNvPr id="7390" name="CustomShape 352"/>
            <p:cNvSpPr/>
            <p:nvPr/>
          </p:nvSpPr>
          <p:spPr>
            <a:xfrm>
              <a:off x="4200840" y="4006080"/>
              <a:ext cx="78840" cy="78120"/>
            </a:xfrm>
            <a:custGeom>
              <a:avLst/>
              <a:gdLst/>
              <a:ahLst/>
              <a:rect l="l" t="t" r="r" b="b"/>
              <a:pathLst>
                <a:path w="2868" h="2836">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style>
            <a:lnRef idx="0"/>
            <a:fillRef idx="0"/>
            <a:effectRef idx="0"/>
            <a:fontRef idx="minor"/>
          </p:style>
        </p:sp>
        <p:sp>
          <p:nvSpPr>
            <p:cNvPr id="7391" name="CustomShape 353"/>
            <p:cNvSpPr/>
            <p:nvPr/>
          </p:nvSpPr>
          <p:spPr>
            <a:xfrm>
              <a:off x="4121640" y="4095720"/>
              <a:ext cx="196560" cy="126000"/>
            </a:xfrm>
            <a:custGeom>
              <a:avLst/>
              <a:gdLst/>
              <a:ahLst/>
              <a:rect l="l" t="t" r="r" b="b"/>
              <a:pathLst>
                <a:path w="7121" h="4569">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style>
            <a:lnRef idx="0"/>
            <a:fillRef idx="0"/>
            <a:effectRef idx="0"/>
            <a:fontRef idx="minor"/>
          </p:style>
        </p:sp>
        <p:sp>
          <p:nvSpPr>
            <p:cNvPr id="7392" name="CustomShape 354"/>
            <p:cNvSpPr/>
            <p:nvPr/>
          </p:nvSpPr>
          <p:spPr>
            <a:xfrm>
              <a:off x="4055400" y="4104360"/>
              <a:ext cx="18720" cy="48600"/>
            </a:xfrm>
            <a:custGeom>
              <a:avLst/>
              <a:gdLst/>
              <a:ahLst/>
              <a:rect l="l" t="t" r="r" b="b"/>
              <a:pathLst>
                <a:path w="694" h="1765">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style>
            <a:lnRef idx="0"/>
            <a:fillRef idx="0"/>
            <a:effectRef idx="0"/>
            <a:fontRef idx="minor"/>
          </p:style>
        </p:sp>
        <p:sp>
          <p:nvSpPr>
            <p:cNvPr id="7393" name="CustomShape 355"/>
            <p:cNvSpPr/>
            <p:nvPr/>
          </p:nvSpPr>
          <p:spPr>
            <a:xfrm>
              <a:off x="4105080" y="4082400"/>
              <a:ext cx="41400" cy="39600"/>
            </a:xfrm>
            <a:custGeom>
              <a:avLst/>
              <a:gdLst/>
              <a:ahLst/>
              <a:rect l="l" t="t" r="r" b="b"/>
              <a:pathLst>
                <a:path w="1513" h="145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style>
            <a:lnRef idx="0"/>
            <a:fillRef idx="0"/>
            <a:effectRef idx="0"/>
            <a:fontRef idx="minor"/>
          </p:style>
        </p:sp>
        <p:sp>
          <p:nvSpPr>
            <p:cNvPr id="7394" name="CustomShape 356"/>
            <p:cNvSpPr/>
            <p:nvPr/>
          </p:nvSpPr>
          <p:spPr>
            <a:xfrm>
              <a:off x="3986640" y="4082760"/>
              <a:ext cx="41400" cy="39600"/>
            </a:xfrm>
            <a:custGeom>
              <a:avLst/>
              <a:gdLst/>
              <a:ahLst/>
              <a:rect l="l" t="t" r="r" b="b"/>
              <a:pathLst>
                <a:path w="1513" h="145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style>
            <a:lnRef idx="0"/>
            <a:fillRef idx="0"/>
            <a:effectRef idx="0"/>
            <a:fontRef idx="minor"/>
          </p:style>
        </p:sp>
      </p:grpSp>
      <p:grpSp>
        <p:nvGrpSpPr>
          <p:cNvPr id="7395" name="Group 357"/>
          <p:cNvGrpSpPr/>
          <p:nvPr/>
        </p:nvGrpSpPr>
        <p:grpSpPr>
          <a:xfrm>
            <a:off x="6042240" y="3094200"/>
            <a:ext cx="331560" cy="290520"/>
            <a:chOff x="6042240" y="3094200"/>
            <a:chExt cx="331560" cy="290520"/>
          </a:xfrm>
        </p:grpSpPr>
        <p:sp>
          <p:nvSpPr>
            <p:cNvPr id="7396" name="CustomShape 358"/>
            <p:cNvSpPr/>
            <p:nvPr/>
          </p:nvSpPr>
          <p:spPr>
            <a:xfrm>
              <a:off x="6042240" y="3187440"/>
              <a:ext cx="38880" cy="143280"/>
            </a:xfrm>
            <a:custGeom>
              <a:avLst/>
              <a:gdLst/>
              <a:ahLst/>
              <a:rect l="l" t="t" r="r" b="b"/>
              <a:pathLst>
                <a:path w="1419" h="5200">
                  <a:moveTo>
                    <a:pt x="1" y="1"/>
                  </a:moveTo>
                  <a:lnTo>
                    <a:pt x="1" y="5199"/>
                  </a:lnTo>
                  <a:lnTo>
                    <a:pt x="1418" y="4506"/>
                  </a:lnTo>
                  <a:lnTo>
                    <a:pt x="1418" y="726"/>
                  </a:lnTo>
                  <a:lnTo>
                    <a:pt x="1" y="1"/>
                  </a:lnTo>
                  <a:close/>
                </a:path>
              </a:pathLst>
            </a:custGeom>
            <a:solidFill>
              <a:srgbClr val="5f7d95"/>
            </a:solidFill>
            <a:ln>
              <a:noFill/>
            </a:ln>
          </p:spPr>
          <p:style>
            <a:lnRef idx="0"/>
            <a:fillRef idx="0"/>
            <a:effectRef idx="0"/>
            <a:fontRef idx="minor"/>
          </p:style>
        </p:sp>
        <p:sp>
          <p:nvSpPr>
            <p:cNvPr id="7397" name="CustomShape 359"/>
            <p:cNvSpPr/>
            <p:nvPr/>
          </p:nvSpPr>
          <p:spPr>
            <a:xfrm>
              <a:off x="6179040" y="3229920"/>
              <a:ext cx="59040" cy="57960"/>
            </a:xfrm>
            <a:custGeom>
              <a:avLst/>
              <a:gdLst/>
              <a:ahLst/>
              <a:rect l="l" t="t" r="r" b="b"/>
              <a:pathLst>
                <a:path w="2144" h="2112">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style>
            <a:lnRef idx="0"/>
            <a:fillRef idx="0"/>
            <a:effectRef idx="0"/>
            <a:fontRef idx="minor"/>
          </p:style>
        </p:sp>
        <p:sp>
          <p:nvSpPr>
            <p:cNvPr id="7398" name="CustomShape 360"/>
            <p:cNvSpPr/>
            <p:nvPr/>
          </p:nvSpPr>
          <p:spPr>
            <a:xfrm>
              <a:off x="6334920" y="3187440"/>
              <a:ext cx="38880" cy="143280"/>
            </a:xfrm>
            <a:custGeom>
              <a:avLst/>
              <a:gdLst/>
              <a:ahLst/>
              <a:rect l="l" t="t" r="r" b="b"/>
              <a:pathLst>
                <a:path w="1418" h="5200">
                  <a:moveTo>
                    <a:pt x="1418" y="1"/>
                  </a:moveTo>
                  <a:lnTo>
                    <a:pt x="0" y="726"/>
                  </a:lnTo>
                  <a:lnTo>
                    <a:pt x="0" y="4506"/>
                  </a:lnTo>
                  <a:lnTo>
                    <a:pt x="1418" y="5199"/>
                  </a:lnTo>
                  <a:lnTo>
                    <a:pt x="1418" y="1"/>
                  </a:lnTo>
                  <a:close/>
                </a:path>
              </a:pathLst>
            </a:custGeom>
            <a:solidFill>
              <a:srgbClr val="5f7d95"/>
            </a:solidFill>
            <a:ln>
              <a:noFill/>
            </a:ln>
          </p:spPr>
          <p:style>
            <a:lnRef idx="0"/>
            <a:fillRef idx="0"/>
            <a:effectRef idx="0"/>
            <a:fontRef idx="minor"/>
          </p:style>
        </p:sp>
        <p:sp>
          <p:nvSpPr>
            <p:cNvPr id="7399" name="CustomShape 361"/>
            <p:cNvSpPr/>
            <p:nvPr/>
          </p:nvSpPr>
          <p:spPr>
            <a:xfrm>
              <a:off x="6042240" y="3113280"/>
              <a:ext cx="331560" cy="271440"/>
            </a:xfrm>
            <a:custGeom>
              <a:avLst/>
              <a:gdLst/>
              <a:ahLst/>
              <a:rect l="l" t="t" r="r" b="b"/>
              <a:pathLst>
                <a:path w="12004" h="983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style>
            <a:lnRef idx="0"/>
            <a:fillRef idx="0"/>
            <a:effectRef idx="0"/>
            <a:fontRef idx="minor"/>
          </p:style>
        </p:sp>
        <p:sp>
          <p:nvSpPr>
            <p:cNvPr id="7400" name="CustomShape 362"/>
            <p:cNvSpPr/>
            <p:nvPr/>
          </p:nvSpPr>
          <p:spPr>
            <a:xfrm>
              <a:off x="6141600" y="3190680"/>
              <a:ext cx="134640" cy="134640"/>
            </a:xfrm>
            <a:custGeom>
              <a:avLst/>
              <a:gdLst/>
              <a:ahLst/>
              <a:rect l="l" t="t" r="r" b="b"/>
              <a:pathLst>
                <a:path w="4884" h="4885">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style>
            <a:lnRef idx="0"/>
            <a:fillRef idx="0"/>
            <a:effectRef idx="0"/>
            <a:fontRef idx="minor"/>
          </p:style>
        </p:sp>
        <p:sp>
          <p:nvSpPr>
            <p:cNvPr id="7401" name="CustomShape 363"/>
            <p:cNvSpPr/>
            <p:nvPr/>
          </p:nvSpPr>
          <p:spPr>
            <a:xfrm>
              <a:off x="6154920" y="3094200"/>
              <a:ext cx="108360" cy="18720"/>
            </a:xfrm>
            <a:custGeom>
              <a:avLst/>
              <a:gdLst/>
              <a:ahLst/>
              <a:rect l="l" t="t" r="r" b="b"/>
              <a:pathLst>
                <a:path w="3939" h="695">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style>
            <a:lnRef idx="0"/>
            <a:fillRef idx="0"/>
            <a:effectRef idx="0"/>
            <a:fontRef idx="minor"/>
          </p:style>
        </p:sp>
      </p:grpSp>
      <p:grpSp>
        <p:nvGrpSpPr>
          <p:cNvPr id="7402" name="Group 364"/>
          <p:cNvGrpSpPr/>
          <p:nvPr/>
        </p:nvGrpSpPr>
        <p:grpSpPr>
          <a:xfrm>
            <a:off x="6042240" y="3481200"/>
            <a:ext cx="331560" cy="301680"/>
            <a:chOff x="6042240" y="3481200"/>
            <a:chExt cx="331560" cy="301680"/>
          </a:xfrm>
        </p:grpSpPr>
        <p:sp>
          <p:nvSpPr>
            <p:cNvPr id="7403" name="CustomShape 365"/>
            <p:cNvSpPr/>
            <p:nvPr/>
          </p:nvSpPr>
          <p:spPr>
            <a:xfrm>
              <a:off x="6042240" y="3690720"/>
              <a:ext cx="126720" cy="92160"/>
            </a:xfrm>
            <a:custGeom>
              <a:avLst/>
              <a:gdLst/>
              <a:ahLst/>
              <a:rect l="l" t="t" r="r" b="b"/>
              <a:pathLst>
                <a:path w="4601" h="334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style>
            <a:lnRef idx="0"/>
            <a:fillRef idx="0"/>
            <a:effectRef idx="0"/>
            <a:fontRef idx="minor"/>
          </p:style>
        </p:sp>
        <p:sp>
          <p:nvSpPr>
            <p:cNvPr id="7404" name="CustomShape 366"/>
            <p:cNvSpPr/>
            <p:nvPr/>
          </p:nvSpPr>
          <p:spPr>
            <a:xfrm>
              <a:off x="6237360" y="3575880"/>
              <a:ext cx="41400" cy="41400"/>
            </a:xfrm>
            <a:custGeom>
              <a:avLst/>
              <a:gdLst/>
              <a:ahLst/>
              <a:rect l="l" t="t" r="r" b="b"/>
              <a:pathLst>
                <a:path w="1513" h="1513">
                  <a:moveTo>
                    <a:pt x="1009" y="0"/>
                  </a:moveTo>
                  <a:lnTo>
                    <a:pt x="1" y="1008"/>
                  </a:lnTo>
                  <a:lnTo>
                    <a:pt x="505" y="1512"/>
                  </a:lnTo>
                  <a:lnTo>
                    <a:pt x="1513" y="504"/>
                  </a:lnTo>
                  <a:lnTo>
                    <a:pt x="1009" y="0"/>
                  </a:lnTo>
                  <a:close/>
                </a:path>
              </a:pathLst>
            </a:custGeom>
            <a:solidFill>
              <a:srgbClr val="5f7d95"/>
            </a:solidFill>
            <a:ln>
              <a:noFill/>
            </a:ln>
          </p:spPr>
          <p:style>
            <a:lnRef idx="0"/>
            <a:fillRef idx="0"/>
            <a:effectRef idx="0"/>
            <a:fontRef idx="minor"/>
          </p:style>
        </p:sp>
        <p:sp>
          <p:nvSpPr>
            <p:cNvPr id="7405" name="CustomShape 367"/>
            <p:cNvSpPr/>
            <p:nvPr/>
          </p:nvSpPr>
          <p:spPr>
            <a:xfrm>
              <a:off x="6279120" y="3548880"/>
              <a:ext cx="27360" cy="27360"/>
            </a:xfrm>
            <a:custGeom>
              <a:avLst/>
              <a:gdLst/>
              <a:ahLst/>
              <a:rect l="l" t="t" r="r" b="b"/>
              <a:pathLst>
                <a:path w="1009" h="1009">
                  <a:moveTo>
                    <a:pt x="505" y="0"/>
                  </a:moveTo>
                  <a:lnTo>
                    <a:pt x="1" y="505"/>
                  </a:lnTo>
                  <a:lnTo>
                    <a:pt x="505" y="1009"/>
                  </a:lnTo>
                  <a:lnTo>
                    <a:pt x="1009" y="505"/>
                  </a:lnTo>
                  <a:lnTo>
                    <a:pt x="505" y="0"/>
                  </a:lnTo>
                  <a:close/>
                </a:path>
              </a:pathLst>
            </a:custGeom>
            <a:solidFill>
              <a:srgbClr val="5f7d95"/>
            </a:solidFill>
            <a:ln>
              <a:noFill/>
            </a:ln>
          </p:spPr>
          <p:style>
            <a:lnRef idx="0"/>
            <a:fillRef idx="0"/>
            <a:effectRef idx="0"/>
            <a:fontRef idx="minor"/>
          </p:style>
        </p:sp>
        <p:sp>
          <p:nvSpPr>
            <p:cNvPr id="7406" name="CustomShape 368"/>
            <p:cNvSpPr/>
            <p:nvPr/>
          </p:nvSpPr>
          <p:spPr>
            <a:xfrm>
              <a:off x="6112080" y="3481200"/>
              <a:ext cx="261720" cy="262440"/>
            </a:xfrm>
            <a:custGeom>
              <a:avLst/>
              <a:gdLst/>
              <a:ahLst/>
              <a:rect l="l" t="t" r="r" b="b"/>
              <a:pathLst>
                <a:path w="9484" h="9512">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style>
            <a:lnRef idx="0"/>
            <a:fillRef idx="0"/>
            <a:effectRef idx="0"/>
            <a:fontRef idx="minor"/>
          </p:style>
        </p:sp>
      </p:grpSp>
      <p:grpSp>
        <p:nvGrpSpPr>
          <p:cNvPr id="7407" name="Group 369"/>
          <p:cNvGrpSpPr/>
          <p:nvPr/>
        </p:nvGrpSpPr>
        <p:grpSpPr>
          <a:xfrm>
            <a:off x="6081480" y="3889440"/>
            <a:ext cx="253080" cy="331920"/>
            <a:chOff x="6081480" y="3889440"/>
            <a:chExt cx="253080" cy="331920"/>
          </a:xfrm>
        </p:grpSpPr>
        <p:sp>
          <p:nvSpPr>
            <p:cNvPr id="7408" name="CustomShape 370"/>
            <p:cNvSpPr/>
            <p:nvPr/>
          </p:nvSpPr>
          <p:spPr>
            <a:xfrm>
              <a:off x="6295680" y="3947400"/>
              <a:ext cx="38880" cy="18720"/>
            </a:xfrm>
            <a:custGeom>
              <a:avLst/>
              <a:gdLst/>
              <a:ahLst/>
              <a:rect l="l" t="t" r="r" b="b"/>
              <a:pathLst>
                <a:path w="1419" h="694">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style>
            <a:lnRef idx="0"/>
            <a:fillRef idx="0"/>
            <a:effectRef idx="0"/>
            <a:fontRef idx="minor"/>
          </p:style>
        </p:sp>
        <p:sp>
          <p:nvSpPr>
            <p:cNvPr id="7409" name="CustomShape 371"/>
            <p:cNvSpPr/>
            <p:nvPr/>
          </p:nvSpPr>
          <p:spPr>
            <a:xfrm>
              <a:off x="6081480" y="3947400"/>
              <a:ext cx="38880" cy="18720"/>
            </a:xfrm>
            <a:custGeom>
              <a:avLst/>
              <a:gdLst/>
              <a:ahLst/>
              <a:rect l="l" t="t" r="r" b="b"/>
              <a:pathLst>
                <a:path w="1418" h="694">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style>
            <a:lnRef idx="0"/>
            <a:fillRef idx="0"/>
            <a:effectRef idx="0"/>
            <a:fontRef idx="minor"/>
          </p:style>
        </p:sp>
        <p:sp>
          <p:nvSpPr>
            <p:cNvPr id="7410" name="CustomShape 372"/>
            <p:cNvSpPr/>
            <p:nvPr/>
          </p:nvSpPr>
          <p:spPr>
            <a:xfrm>
              <a:off x="6280920" y="3889440"/>
              <a:ext cx="38880" cy="29160"/>
            </a:xfrm>
            <a:custGeom>
              <a:avLst/>
              <a:gdLst/>
              <a:ahLst/>
              <a:rect l="l" t="t" r="r" b="b"/>
              <a:pathLst>
                <a:path w="1419" h="107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style>
            <a:lnRef idx="0"/>
            <a:fillRef idx="0"/>
            <a:effectRef idx="0"/>
            <a:fontRef idx="minor"/>
          </p:style>
        </p:sp>
        <p:sp>
          <p:nvSpPr>
            <p:cNvPr id="7411" name="CustomShape 373"/>
            <p:cNvSpPr/>
            <p:nvPr/>
          </p:nvSpPr>
          <p:spPr>
            <a:xfrm>
              <a:off x="6096240" y="3996360"/>
              <a:ext cx="38880" cy="28080"/>
            </a:xfrm>
            <a:custGeom>
              <a:avLst/>
              <a:gdLst/>
              <a:ahLst/>
              <a:rect l="l" t="t" r="r" b="b"/>
              <a:pathLst>
                <a:path w="1419" h="1034">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style>
            <a:lnRef idx="0"/>
            <a:fillRef idx="0"/>
            <a:effectRef idx="0"/>
            <a:fontRef idx="minor"/>
          </p:style>
        </p:sp>
        <p:sp>
          <p:nvSpPr>
            <p:cNvPr id="7412" name="CustomShape 374"/>
            <p:cNvSpPr/>
            <p:nvPr/>
          </p:nvSpPr>
          <p:spPr>
            <a:xfrm>
              <a:off x="6282720" y="3996360"/>
              <a:ext cx="38160" cy="28080"/>
            </a:xfrm>
            <a:custGeom>
              <a:avLst/>
              <a:gdLst/>
              <a:ahLst/>
              <a:rect l="l" t="t" r="r" b="b"/>
              <a:pathLst>
                <a:path w="1387" h="1029">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style>
            <a:lnRef idx="0"/>
            <a:fillRef idx="0"/>
            <a:effectRef idx="0"/>
            <a:fontRef idx="minor"/>
          </p:style>
        </p:sp>
        <p:sp>
          <p:nvSpPr>
            <p:cNvPr id="7413" name="CustomShape 375"/>
            <p:cNvSpPr/>
            <p:nvPr/>
          </p:nvSpPr>
          <p:spPr>
            <a:xfrm>
              <a:off x="6098040" y="3889800"/>
              <a:ext cx="37080" cy="27720"/>
            </a:xfrm>
            <a:custGeom>
              <a:avLst/>
              <a:gdLst/>
              <a:ahLst/>
              <a:rect l="l" t="t" r="r" b="b"/>
              <a:pathLst>
                <a:path w="1356" h="1021">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style>
            <a:lnRef idx="0"/>
            <a:fillRef idx="0"/>
            <a:effectRef idx="0"/>
            <a:fontRef idx="minor"/>
          </p:style>
        </p:sp>
        <p:sp>
          <p:nvSpPr>
            <p:cNvPr id="7414" name="CustomShape 376"/>
            <p:cNvSpPr/>
            <p:nvPr/>
          </p:nvSpPr>
          <p:spPr>
            <a:xfrm>
              <a:off x="6140880" y="4044960"/>
              <a:ext cx="135360" cy="38880"/>
            </a:xfrm>
            <a:custGeom>
              <a:avLst/>
              <a:gdLst/>
              <a:ahLst/>
              <a:rect l="l" t="t" r="r" b="b"/>
              <a:pathLst>
                <a:path w="4916" h="1418">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style>
            <a:lnRef idx="0"/>
            <a:fillRef idx="0"/>
            <a:effectRef idx="0"/>
            <a:fontRef idx="minor"/>
          </p:style>
        </p:sp>
        <p:sp>
          <p:nvSpPr>
            <p:cNvPr id="7415" name="CustomShape 377"/>
            <p:cNvSpPr/>
            <p:nvPr/>
          </p:nvSpPr>
          <p:spPr>
            <a:xfrm>
              <a:off x="6138360" y="3889800"/>
              <a:ext cx="138960" cy="135720"/>
            </a:xfrm>
            <a:custGeom>
              <a:avLst/>
              <a:gdLst/>
              <a:ahLst/>
              <a:rect l="l" t="t" r="r" b="b"/>
              <a:pathLst>
                <a:path w="5041" h="4923">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style>
            <a:lnRef idx="0"/>
            <a:fillRef idx="0"/>
            <a:effectRef idx="0"/>
            <a:fontRef idx="minor"/>
          </p:style>
        </p:sp>
        <p:sp>
          <p:nvSpPr>
            <p:cNvPr id="7416" name="CustomShape 378"/>
            <p:cNvSpPr/>
            <p:nvPr/>
          </p:nvSpPr>
          <p:spPr>
            <a:xfrm>
              <a:off x="6169680" y="4104360"/>
              <a:ext cx="77040" cy="43200"/>
            </a:xfrm>
            <a:custGeom>
              <a:avLst/>
              <a:gdLst/>
              <a:ahLst/>
              <a:rect l="l" t="t" r="r" b="b"/>
              <a:pathLst>
                <a:path w="2805" h="1576">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style>
            <a:lnRef idx="0"/>
            <a:fillRef idx="0"/>
            <a:effectRef idx="0"/>
            <a:fontRef idx="minor"/>
          </p:style>
        </p:sp>
        <p:sp>
          <p:nvSpPr>
            <p:cNvPr id="7417" name="CustomShape 379"/>
            <p:cNvSpPr/>
            <p:nvPr/>
          </p:nvSpPr>
          <p:spPr>
            <a:xfrm>
              <a:off x="6176520" y="4153680"/>
              <a:ext cx="65160" cy="67680"/>
            </a:xfrm>
            <a:custGeom>
              <a:avLst/>
              <a:gdLst/>
              <a:ahLst/>
              <a:rect l="l" t="t" r="r" b="b"/>
              <a:pathLst>
                <a:path w="2364" h="2466">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style>
            <a:lnRef idx="0"/>
            <a:fillRef idx="0"/>
            <a:effectRef idx="0"/>
            <a:fontRef idx="minor"/>
          </p:style>
        </p:sp>
      </p:grpSp>
      <p:grpSp>
        <p:nvGrpSpPr>
          <p:cNvPr id="7418" name="Group 380"/>
          <p:cNvGrpSpPr/>
          <p:nvPr/>
        </p:nvGrpSpPr>
        <p:grpSpPr>
          <a:xfrm>
            <a:off x="7300800" y="3880080"/>
            <a:ext cx="291600" cy="333720"/>
            <a:chOff x="7300800" y="3880080"/>
            <a:chExt cx="291600" cy="333720"/>
          </a:xfrm>
        </p:grpSpPr>
        <p:sp>
          <p:nvSpPr>
            <p:cNvPr id="7419" name="CustomShape 381"/>
            <p:cNvSpPr/>
            <p:nvPr/>
          </p:nvSpPr>
          <p:spPr>
            <a:xfrm>
              <a:off x="7391520" y="4069440"/>
              <a:ext cx="111960" cy="55440"/>
            </a:xfrm>
            <a:custGeom>
              <a:avLst/>
              <a:gdLst/>
              <a:ahLst/>
              <a:rect l="l" t="t" r="r" b="b"/>
              <a:pathLst>
                <a:path w="4065" h="2017">
                  <a:moveTo>
                    <a:pt x="2017" y="0"/>
                  </a:moveTo>
                  <a:lnTo>
                    <a:pt x="0" y="977"/>
                  </a:lnTo>
                  <a:lnTo>
                    <a:pt x="2017" y="2017"/>
                  </a:lnTo>
                  <a:lnTo>
                    <a:pt x="4064" y="977"/>
                  </a:lnTo>
                  <a:lnTo>
                    <a:pt x="2017" y="0"/>
                  </a:lnTo>
                  <a:close/>
                </a:path>
              </a:pathLst>
            </a:custGeom>
            <a:solidFill>
              <a:srgbClr val="5f7d95"/>
            </a:solidFill>
            <a:ln>
              <a:noFill/>
            </a:ln>
          </p:spPr>
          <p:style>
            <a:lnRef idx="0"/>
            <a:fillRef idx="0"/>
            <a:effectRef idx="0"/>
            <a:fontRef idx="minor"/>
          </p:style>
        </p:sp>
        <p:sp>
          <p:nvSpPr>
            <p:cNvPr id="7420" name="CustomShape 382"/>
            <p:cNvSpPr/>
            <p:nvPr/>
          </p:nvSpPr>
          <p:spPr>
            <a:xfrm>
              <a:off x="7312320" y="3880080"/>
              <a:ext cx="269640" cy="96840"/>
            </a:xfrm>
            <a:custGeom>
              <a:avLst/>
              <a:gdLst/>
              <a:ahLst/>
              <a:rect l="l" t="t" r="r" b="b"/>
              <a:pathLst>
                <a:path w="9767" h="3513">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style>
            <a:lnRef idx="0"/>
            <a:fillRef idx="0"/>
            <a:effectRef idx="0"/>
            <a:fontRef idx="minor"/>
          </p:style>
        </p:sp>
        <p:sp>
          <p:nvSpPr>
            <p:cNvPr id="7421" name="CustomShape 383"/>
            <p:cNvSpPr/>
            <p:nvPr/>
          </p:nvSpPr>
          <p:spPr>
            <a:xfrm>
              <a:off x="7379280" y="3965040"/>
              <a:ext cx="57240" cy="116280"/>
            </a:xfrm>
            <a:custGeom>
              <a:avLst/>
              <a:gdLst/>
              <a:ahLst/>
              <a:rect l="l" t="t" r="r" b="b"/>
              <a:pathLst>
                <a:path w="2080" h="4223">
                  <a:moveTo>
                    <a:pt x="2080" y="1"/>
                  </a:moveTo>
                  <a:lnTo>
                    <a:pt x="0" y="1009"/>
                  </a:lnTo>
                  <a:lnTo>
                    <a:pt x="0" y="4222"/>
                  </a:lnTo>
                  <a:lnTo>
                    <a:pt x="2080" y="3151"/>
                  </a:lnTo>
                  <a:lnTo>
                    <a:pt x="2080" y="1"/>
                  </a:lnTo>
                  <a:close/>
                </a:path>
              </a:pathLst>
            </a:custGeom>
            <a:solidFill>
              <a:srgbClr val="5f7d95"/>
            </a:solidFill>
            <a:ln>
              <a:noFill/>
            </a:ln>
          </p:spPr>
          <p:style>
            <a:lnRef idx="0"/>
            <a:fillRef idx="0"/>
            <a:effectRef idx="0"/>
            <a:fontRef idx="minor"/>
          </p:style>
        </p:sp>
        <p:sp>
          <p:nvSpPr>
            <p:cNvPr id="7422" name="CustomShape 384"/>
            <p:cNvSpPr/>
            <p:nvPr/>
          </p:nvSpPr>
          <p:spPr>
            <a:xfrm>
              <a:off x="7457040" y="3963960"/>
              <a:ext cx="135360" cy="246240"/>
            </a:xfrm>
            <a:custGeom>
              <a:avLst/>
              <a:gdLst/>
              <a:ahLst/>
              <a:rect l="l" t="t" r="r" b="b"/>
              <a:pathLst>
                <a:path w="4915" h="8917">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style>
            <a:lnRef idx="0"/>
            <a:fillRef idx="0"/>
            <a:effectRef idx="0"/>
            <a:fontRef idx="minor"/>
          </p:style>
        </p:sp>
        <p:sp>
          <p:nvSpPr>
            <p:cNvPr id="7423" name="CustomShape 385"/>
            <p:cNvSpPr/>
            <p:nvPr/>
          </p:nvSpPr>
          <p:spPr>
            <a:xfrm>
              <a:off x="7457040" y="3965040"/>
              <a:ext cx="57960" cy="116280"/>
            </a:xfrm>
            <a:custGeom>
              <a:avLst/>
              <a:gdLst/>
              <a:ahLst/>
              <a:rect l="l" t="t" r="r" b="b"/>
              <a:pathLst>
                <a:path w="2111" h="4223">
                  <a:moveTo>
                    <a:pt x="0" y="1"/>
                  </a:moveTo>
                  <a:lnTo>
                    <a:pt x="0" y="3151"/>
                  </a:lnTo>
                  <a:lnTo>
                    <a:pt x="2111" y="4222"/>
                  </a:lnTo>
                  <a:lnTo>
                    <a:pt x="2111" y="1009"/>
                  </a:lnTo>
                  <a:lnTo>
                    <a:pt x="0" y="1"/>
                  </a:lnTo>
                  <a:close/>
                </a:path>
              </a:pathLst>
            </a:custGeom>
            <a:solidFill>
              <a:srgbClr val="5f7d95"/>
            </a:solidFill>
            <a:ln>
              <a:noFill/>
            </a:ln>
          </p:spPr>
          <p:style>
            <a:lnRef idx="0"/>
            <a:fillRef idx="0"/>
            <a:effectRef idx="0"/>
            <a:fontRef idx="minor"/>
          </p:style>
        </p:sp>
        <p:sp>
          <p:nvSpPr>
            <p:cNvPr id="7424" name="CustomShape 386"/>
            <p:cNvSpPr/>
            <p:nvPr/>
          </p:nvSpPr>
          <p:spPr>
            <a:xfrm>
              <a:off x="7300800" y="3965040"/>
              <a:ext cx="135360" cy="248760"/>
            </a:xfrm>
            <a:custGeom>
              <a:avLst/>
              <a:gdLst/>
              <a:ahLst/>
              <a:rect l="l" t="t" r="r" b="b"/>
              <a:pathLst>
                <a:path w="4916" h="9012">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style>
            <a:lnRef idx="0"/>
            <a:fillRef idx="0"/>
            <a:effectRef idx="0"/>
            <a:fontRef idx="minor"/>
          </p:style>
        </p:sp>
      </p:grpSp>
      <p:grpSp>
        <p:nvGrpSpPr>
          <p:cNvPr id="7425" name="Group 387"/>
          <p:cNvGrpSpPr/>
          <p:nvPr/>
        </p:nvGrpSpPr>
        <p:grpSpPr>
          <a:xfrm>
            <a:off x="2330280" y="3065400"/>
            <a:ext cx="332280" cy="310320"/>
            <a:chOff x="2330280" y="3065400"/>
            <a:chExt cx="332280" cy="310320"/>
          </a:xfrm>
        </p:grpSpPr>
        <p:sp>
          <p:nvSpPr>
            <p:cNvPr id="7426" name="CustomShape 388"/>
            <p:cNvSpPr/>
            <p:nvPr/>
          </p:nvSpPr>
          <p:spPr>
            <a:xfrm>
              <a:off x="2409480" y="3182040"/>
              <a:ext cx="70920" cy="64440"/>
            </a:xfrm>
            <a:custGeom>
              <a:avLst/>
              <a:gdLst/>
              <a:ahLst/>
              <a:rect l="l" t="t" r="r" b="b"/>
              <a:pathLst>
                <a:path w="2585" h="234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style>
            <a:lnRef idx="0"/>
            <a:fillRef idx="0"/>
            <a:effectRef idx="0"/>
            <a:fontRef idx="minor"/>
          </p:style>
        </p:sp>
        <p:sp>
          <p:nvSpPr>
            <p:cNvPr id="7427" name="CustomShape 389"/>
            <p:cNvSpPr/>
            <p:nvPr/>
          </p:nvSpPr>
          <p:spPr>
            <a:xfrm>
              <a:off x="2386800" y="3065400"/>
              <a:ext cx="219960" cy="114480"/>
            </a:xfrm>
            <a:custGeom>
              <a:avLst/>
              <a:gdLst/>
              <a:ahLst/>
              <a:rect l="l" t="t" r="r" b="b"/>
              <a:pathLst>
                <a:path w="7972" h="4159">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style>
            <a:lnRef idx="0"/>
            <a:fillRef idx="0"/>
            <a:effectRef idx="0"/>
            <a:fontRef idx="minor"/>
          </p:style>
        </p:sp>
        <p:sp>
          <p:nvSpPr>
            <p:cNvPr id="7428" name="CustomShape 390"/>
            <p:cNvSpPr/>
            <p:nvPr/>
          </p:nvSpPr>
          <p:spPr>
            <a:xfrm>
              <a:off x="2467800" y="3274560"/>
              <a:ext cx="57960" cy="59040"/>
            </a:xfrm>
            <a:custGeom>
              <a:avLst/>
              <a:gdLst/>
              <a:ahLst/>
              <a:rect l="l" t="t" r="r" b="b"/>
              <a:pathLst>
                <a:path w="2112" h="2143">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style>
            <a:lnRef idx="0"/>
            <a:fillRef idx="0"/>
            <a:effectRef idx="0"/>
            <a:fontRef idx="minor"/>
          </p:style>
        </p:sp>
        <p:sp>
          <p:nvSpPr>
            <p:cNvPr id="7429" name="CustomShape 391"/>
            <p:cNvSpPr/>
            <p:nvPr/>
          </p:nvSpPr>
          <p:spPr>
            <a:xfrm>
              <a:off x="2513160" y="3182040"/>
              <a:ext cx="69480" cy="64080"/>
            </a:xfrm>
            <a:custGeom>
              <a:avLst/>
              <a:gdLst/>
              <a:ahLst/>
              <a:rect l="l" t="t" r="r" b="b"/>
              <a:pathLst>
                <a:path w="2522" h="2336">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style>
            <a:lnRef idx="0"/>
            <a:fillRef idx="0"/>
            <a:effectRef idx="0"/>
            <a:fontRef idx="minor"/>
          </p:style>
        </p:sp>
        <p:sp>
          <p:nvSpPr>
            <p:cNvPr id="7430" name="CustomShape 392"/>
            <p:cNvSpPr/>
            <p:nvPr/>
          </p:nvSpPr>
          <p:spPr>
            <a:xfrm>
              <a:off x="2468880" y="3204000"/>
              <a:ext cx="53640" cy="54720"/>
            </a:xfrm>
            <a:custGeom>
              <a:avLst/>
              <a:gdLst/>
              <a:ahLst/>
              <a:rect l="l" t="t" r="r" b="b"/>
              <a:pathLst>
                <a:path w="1954" h="199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style>
            <a:lnRef idx="0"/>
            <a:fillRef idx="0"/>
            <a:effectRef idx="0"/>
            <a:fontRef idx="minor"/>
          </p:style>
        </p:sp>
        <p:sp>
          <p:nvSpPr>
            <p:cNvPr id="7431" name="CustomShape 393"/>
            <p:cNvSpPr/>
            <p:nvPr/>
          </p:nvSpPr>
          <p:spPr>
            <a:xfrm>
              <a:off x="2497320" y="3174120"/>
              <a:ext cx="165240" cy="201600"/>
            </a:xfrm>
            <a:custGeom>
              <a:avLst/>
              <a:gdLst/>
              <a:ahLst/>
              <a:rect l="l" t="t" r="r" b="b"/>
              <a:pathLst>
                <a:path w="5987" h="731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style>
            <a:lnRef idx="0"/>
            <a:fillRef idx="0"/>
            <a:effectRef idx="0"/>
            <a:fontRef idx="minor"/>
          </p:style>
        </p:sp>
        <p:sp>
          <p:nvSpPr>
            <p:cNvPr id="7432" name="CustomShape 394"/>
            <p:cNvSpPr/>
            <p:nvPr/>
          </p:nvSpPr>
          <p:spPr>
            <a:xfrm>
              <a:off x="2330280" y="3174120"/>
              <a:ext cx="165240" cy="201600"/>
            </a:xfrm>
            <a:custGeom>
              <a:avLst/>
              <a:gdLst/>
              <a:ahLst/>
              <a:rect l="l" t="t" r="r" b="b"/>
              <a:pathLst>
                <a:path w="5987" h="731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style>
            <a:lnRef idx="0"/>
            <a:fillRef idx="0"/>
            <a:effectRef idx="0"/>
            <a:fontRef idx="minor"/>
          </p:style>
        </p:sp>
      </p:grpSp>
      <p:grpSp>
        <p:nvGrpSpPr>
          <p:cNvPr id="7433" name="Group 395"/>
          <p:cNvGrpSpPr/>
          <p:nvPr/>
        </p:nvGrpSpPr>
        <p:grpSpPr>
          <a:xfrm>
            <a:off x="2354760" y="3461760"/>
            <a:ext cx="283320" cy="332280"/>
            <a:chOff x="2354760" y="3461760"/>
            <a:chExt cx="283320" cy="332280"/>
          </a:xfrm>
        </p:grpSpPr>
        <p:sp>
          <p:nvSpPr>
            <p:cNvPr id="7434" name="CustomShape 396"/>
            <p:cNvSpPr/>
            <p:nvPr/>
          </p:nvSpPr>
          <p:spPr>
            <a:xfrm>
              <a:off x="2513880" y="3558240"/>
              <a:ext cx="65160" cy="64800"/>
            </a:xfrm>
            <a:custGeom>
              <a:avLst/>
              <a:gdLst/>
              <a:ahLst/>
              <a:rect l="l" t="t" r="r" b="b"/>
              <a:pathLst>
                <a:path w="2364" h="2363">
                  <a:moveTo>
                    <a:pt x="1" y="0"/>
                  </a:moveTo>
                  <a:lnTo>
                    <a:pt x="1513" y="2363"/>
                  </a:lnTo>
                  <a:lnTo>
                    <a:pt x="2364" y="0"/>
                  </a:lnTo>
                  <a:close/>
                </a:path>
              </a:pathLst>
            </a:custGeom>
            <a:solidFill>
              <a:srgbClr val="5f7d95"/>
            </a:solidFill>
            <a:ln>
              <a:noFill/>
            </a:ln>
          </p:spPr>
          <p:style>
            <a:lnRef idx="0"/>
            <a:fillRef idx="0"/>
            <a:effectRef idx="0"/>
            <a:fontRef idx="minor"/>
          </p:style>
        </p:sp>
        <p:sp>
          <p:nvSpPr>
            <p:cNvPr id="7435" name="CustomShape 397"/>
            <p:cNvSpPr/>
            <p:nvPr/>
          </p:nvSpPr>
          <p:spPr>
            <a:xfrm>
              <a:off x="2448000" y="3655800"/>
              <a:ext cx="96480" cy="136440"/>
            </a:xfrm>
            <a:custGeom>
              <a:avLst/>
              <a:gdLst/>
              <a:ahLst/>
              <a:rect l="l" t="t" r="r" b="b"/>
              <a:pathLst>
                <a:path w="3498" h="4947">
                  <a:moveTo>
                    <a:pt x="1" y="1"/>
                  </a:moveTo>
                  <a:lnTo>
                    <a:pt x="1733" y="4947"/>
                  </a:lnTo>
                  <a:lnTo>
                    <a:pt x="3498" y="1"/>
                  </a:lnTo>
                  <a:close/>
                </a:path>
              </a:pathLst>
            </a:custGeom>
            <a:solidFill>
              <a:srgbClr val="5f7d95"/>
            </a:solidFill>
            <a:ln>
              <a:noFill/>
            </a:ln>
          </p:spPr>
          <p:style>
            <a:lnRef idx="0"/>
            <a:fillRef idx="0"/>
            <a:effectRef idx="0"/>
            <a:fontRef idx="minor"/>
          </p:style>
        </p:sp>
        <p:sp>
          <p:nvSpPr>
            <p:cNvPr id="7436" name="CustomShape 398"/>
            <p:cNvSpPr/>
            <p:nvPr/>
          </p:nvSpPr>
          <p:spPr>
            <a:xfrm>
              <a:off x="2451240" y="3567960"/>
              <a:ext cx="89280" cy="67680"/>
            </a:xfrm>
            <a:custGeom>
              <a:avLst/>
              <a:gdLst/>
              <a:ahLst/>
              <a:rect l="l" t="t" r="r" b="b"/>
              <a:pathLst>
                <a:path w="3246" h="2458">
                  <a:moveTo>
                    <a:pt x="1607" y="1"/>
                  </a:moveTo>
                  <a:lnTo>
                    <a:pt x="1" y="2458"/>
                  </a:lnTo>
                  <a:lnTo>
                    <a:pt x="3246" y="2458"/>
                  </a:lnTo>
                  <a:lnTo>
                    <a:pt x="1607" y="1"/>
                  </a:lnTo>
                  <a:close/>
                </a:path>
              </a:pathLst>
            </a:custGeom>
            <a:solidFill>
              <a:srgbClr val="5f7d95"/>
            </a:solidFill>
            <a:ln>
              <a:noFill/>
            </a:ln>
          </p:spPr>
          <p:style>
            <a:lnRef idx="0"/>
            <a:fillRef idx="0"/>
            <a:effectRef idx="0"/>
            <a:fontRef idx="minor"/>
          </p:style>
        </p:sp>
        <p:sp>
          <p:nvSpPr>
            <p:cNvPr id="7437" name="CustomShape 399"/>
            <p:cNvSpPr/>
            <p:nvPr/>
          </p:nvSpPr>
          <p:spPr>
            <a:xfrm>
              <a:off x="2354760" y="3569760"/>
              <a:ext cx="65160" cy="65880"/>
            </a:xfrm>
            <a:custGeom>
              <a:avLst/>
              <a:gdLst/>
              <a:ahLst/>
              <a:rect l="l" t="t" r="r" b="b"/>
              <a:pathLst>
                <a:path w="2364" h="2395">
                  <a:moveTo>
                    <a:pt x="1513" y="1"/>
                  </a:moveTo>
                  <a:lnTo>
                    <a:pt x="1" y="2395"/>
                  </a:lnTo>
                  <a:lnTo>
                    <a:pt x="2363" y="2395"/>
                  </a:lnTo>
                  <a:lnTo>
                    <a:pt x="1513" y="1"/>
                  </a:lnTo>
                  <a:close/>
                </a:path>
              </a:pathLst>
            </a:custGeom>
            <a:solidFill>
              <a:srgbClr val="5f7d95"/>
            </a:solidFill>
            <a:ln>
              <a:noFill/>
            </a:ln>
          </p:spPr>
          <p:style>
            <a:lnRef idx="0"/>
            <a:fillRef idx="0"/>
            <a:effectRef idx="0"/>
            <a:fontRef idx="minor"/>
          </p:style>
        </p:sp>
        <p:sp>
          <p:nvSpPr>
            <p:cNvPr id="7438" name="CustomShape 400"/>
            <p:cNvSpPr/>
            <p:nvPr/>
          </p:nvSpPr>
          <p:spPr>
            <a:xfrm>
              <a:off x="2516760" y="3655800"/>
              <a:ext cx="120600" cy="138240"/>
            </a:xfrm>
            <a:custGeom>
              <a:avLst/>
              <a:gdLst/>
              <a:ahLst/>
              <a:rect l="l" t="t" r="r" b="b"/>
              <a:pathLst>
                <a:path w="4380" h="5010">
                  <a:moveTo>
                    <a:pt x="1765" y="1"/>
                  </a:moveTo>
                  <a:lnTo>
                    <a:pt x="0" y="5010"/>
                  </a:lnTo>
                  <a:lnTo>
                    <a:pt x="4380" y="1"/>
                  </a:lnTo>
                  <a:close/>
                </a:path>
              </a:pathLst>
            </a:custGeom>
            <a:solidFill>
              <a:srgbClr val="5f7d95"/>
            </a:solidFill>
            <a:ln>
              <a:noFill/>
            </a:ln>
          </p:spPr>
          <p:style>
            <a:lnRef idx="0"/>
            <a:fillRef idx="0"/>
            <a:effectRef idx="0"/>
            <a:fontRef idx="minor"/>
          </p:style>
        </p:sp>
        <p:sp>
          <p:nvSpPr>
            <p:cNvPr id="7439" name="CustomShape 401"/>
            <p:cNvSpPr/>
            <p:nvPr/>
          </p:nvSpPr>
          <p:spPr>
            <a:xfrm>
              <a:off x="2572200" y="3569760"/>
              <a:ext cx="65880" cy="65880"/>
            </a:xfrm>
            <a:custGeom>
              <a:avLst/>
              <a:gdLst/>
              <a:ahLst/>
              <a:rect l="l" t="t" r="r" b="b"/>
              <a:pathLst>
                <a:path w="2396" h="2395">
                  <a:moveTo>
                    <a:pt x="851" y="1"/>
                  </a:moveTo>
                  <a:lnTo>
                    <a:pt x="1" y="2395"/>
                  </a:lnTo>
                  <a:lnTo>
                    <a:pt x="2395" y="2395"/>
                  </a:lnTo>
                  <a:lnTo>
                    <a:pt x="851" y="1"/>
                  </a:lnTo>
                  <a:close/>
                </a:path>
              </a:pathLst>
            </a:custGeom>
            <a:solidFill>
              <a:srgbClr val="5f7d95"/>
            </a:solidFill>
            <a:ln>
              <a:noFill/>
            </a:ln>
          </p:spPr>
          <p:style>
            <a:lnRef idx="0"/>
            <a:fillRef idx="0"/>
            <a:effectRef idx="0"/>
            <a:fontRef idx="minor"/>
          </p:style>
        </p:sp>
        <p:sp>
          <p:nvSpPr>
            <p:cNvPr id="7440" name="CustomShape 402"/>
            <p:cNvSpPr/>
            <p:nvPr/>
          </p:nvSpPr>
          <p:spPr>
            <a:xfrm>
              <a:off x="2413080" y="3558240"/>
              <a:ext cx="65160" cy="64800"/>
            </a:xfrm>
            <a:custGeom>
              <a:avLst/>
              <a:gdLst/>
              <a:ahLst/>
              <a:rect l="l" t="t" r="r" b="b"/>
              <a:pathLst>
                <a:path w="2364" h="2363">
                  <a:moveTo>
                    <a:pt x="0" y="0"/>
                  </a:moveTo>
                  <a:lnTo>
                    <a:pt x="819" y="2363"/>
                  </a:lnTo>
                  <a:lnTo>
                    <a:pt x="2363" y="0"/>
                  </a:lnTo>
                  <a:close/>
                </a:path>
              </a:pathLst>
            </a:custGeom>
            <a:solidFill>
              <a:srgbClr val="5f7d95"/>
            </a:solidFill>
            <a:ln>
              <a:noFill/>
            </a:ln>
          </p:spPr>
          <p:style>
            <a:lnRef idx="0"/>
            <a:fillRef idx="0"/>
            <a:effectRef idx="0"/>
            <a:fontRef idx="minor"/>
          </p:style>
        </p:sp>
        <p:sp>
          <p:nvSpPr>
            <p:cNvPr id="7441" name="CustomShape 403"/>
            <p:cNvSpPr/>
            <p:nvPr/>
          </p:nvSpPr>
          <p:spPr>
            <a:xfrm>
              <a:off x="2355480" y="3655800"/>
              <a:ext cx="119880" cy="138240"/>
            </a:xfrm>
            <a:custGeom>
              <a:avLst/>
              <a:gdLst/>
              <a:ahLst/>
              <a:rect l="l" t="t" r="r" b="b"/>
              <a:pathLst>
                <a:path w="4348" h="5010">
                  <a:moveTo>
                    <a:pt x="0" y="1"/>
                  </a:moveTo>
                  <a:lnTo>
                    <a:pt x="4348" y="5010"/>
                  </a:lnTo>
                  <a:lnTo>
                    <a:pt x="2583" y="1"/>
                  </a:lnTo>
                  <a:close/>
                </a:path>
              </a:pathLst>
            </a:custGeom>
            <a:solidFill>
              <a:srgbClr val="5f7d95"/>
            </a:solidFill>
            <a:ln>
              <a:noFill/>
            </a:ln>
          </p:spPr>
          <p:style>
            <a:lnRef idx="0"/>
            <a:fillRef idx="0"/>
            <a:effectRef idx="0"/>
            <a:fontRef idx="minor"/>
          </p:style>
        </p:sp>
        <p:sp>
          <p:nvSpPr>
            <p:cNvPr id="7442" name="CustomShape 404"/>
            <p:cNvSpPr/>
            <p:nvPr/>
          </p:nvSpPr>
          <p:spPr>
            <a:xfrm>
              <a:off x="2486160" y="3461760"/>
              <a:ext cx="18720" cy="59040"/>
            </a:xfrm>
            <a:custGeom>
              <a:avLst/>
              <a:gdLst/>
              <a:ahLst/>
              <a:rect l="l" t="t" r="r" b="b"/>
              <a:pathLst>
                <a:path w="694" h="214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style>
            <a:lnRef idx="0"/>
            <a:fillRef idx="0"/>
            <a:effectRef idx="0"/>
            <a:fontRef idx="minor"/>
          </p:style>
        </p:sp>
        <p:sp>
          <p:nvSpPr>
            <p:cNvPr id="7443" name="CustomShape 405"/>
            <p:cNvSpPr/>
            <p:nvPr/>
          </p:nvSpPr>
          <p:spPr>
            <a:xfrm>
              <a:off x="2413080" y="3489120"/>
              <a:ext cx="47520" cy="35640"/>
            </a:xfrm>
            <a:custGeom>
              <a:avLst/>
              <a:gdLst/>
              <a:ahLst/>
              <a:rect l="l" t="t" r="r" b="b"/>
              <a:pathLst>
                <a:path w="1734" h="1306">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style>
            <a:lnRef idx="0"/>
            <a:fillRef idx="0"/>
            <a:effectRef idx="0"/>
            <a:fontRef idx="minor"/>
          </p:style>
        </p:sp>
        <p:sp>
          <p:nvSpPr>
            <p:cNvPr id="7444" name="CustomShape 406"/>
            <p:cNvSpPr/>
            <p:nvPr/>
          </p:nvSpPr>
          <p:spPr>
            <a:xfrm>
              <a:off x="2529720" y="3488760"/>
              <a:ext cx="49320" cy="36000"/>
            </a:xfrm>
            <a:custGeom>
              <a:avLst/>
              <a:gdLst/>
              <a:ahLst/>
              <a:rect l="l" t="t" r="r" b="b"/>
              <a:pathLst>
                <a:path w="1796" h="1319">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style>
            <a:lnRef idx="0"/>
            <a:fillRef idx="0"/>
            <a:effectRef idx="0"/>
            <a:fontRef idx="minor"/>
          </p:style>
        </p:sp>
      </p:grpSp>
      <p:grpSp>
        <p:nvGrpSpPr>
          <p:cNvPr id="7445" name="Group 407"/>
          <p:cNvGrpSpPr/>
          <p:nvPr/>
        </p:nvGrpSpPr>
        <p:grpSpPr>
          <a:xfrm>
            <a:off x="2350440" y="3870000"/>
            <a:ext cx="291960" cy="332280"/>
            <a:chOff x="2350440" y="3870000"/>
            <a:chExt cx="291960" cy="332280"/>
          </a:xfrm>
        </p:grpSpPr>
        <p:sp>
          <p:nvSpPr>
            <p:cNvPr id="7446" name="CustomShape 408"/>
            <p:cNvSpPr/>
            <p:nvPr/>
          </p:nvSpPr>
          <p:spPr>
            <a:xfrm>
              <a:off x="2467080" y="4162680"/>
              <a:ext cx="78120" cy="38880"/>
            </a:xfrm>
            <a:custGeom>
              <a:avLst/>
              <a:gdLst/>
              <a:ahLst/>
              <a:rect l="l" t="t" r="r" b="b"/>
              <a:pathLst>
                <a:path w="2837" h="1419">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style>
            <a:lnRef idx="0"/>
            <a:fillRef idx="0"/>
            <a:effectRef idx="0"/>
            <a:fontRef idx="minor"/>
          </p:style>
        </p:sp>
        <p:sp>
          <p:nvSpPr>
            <p:cNvPr id="7447" name="CustomShape 409"/>
            <p:cNvSpPr/>
            <p:nvPr/>
          </p:nvSpPr>
          <p:spPr>
            <a:xfrm>
              <a:off x="2350440" y="3870000"/>
              <a:ext cx="96480" cy="332280"/>
            </a:xfrm>
            <a:custGeom>
              <a:avLst/>
              <a:gdLst/>
              <a:ahLst/>
              <a:rect l="l" t="t" r="r" b="b"/>
              <a:pathLst>
                <a:path w="3497" h="12036">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style>
            <a:lnRef idx="0"/>
            <a:fillRef idx="0"/>
            <a:effectRef idx="0"/>
            <a:fontRef idx="minor"/>
          </p:style>
        </p:sp>
        <p:sp>
          <p:nvSpPr>
            <p:cNvPr id="7448" name="CustomShape 410"/>
            <p:cNvSpPr/>
            <p:nvPr/>
          </p:nvSpPr>
          <p:spPr>
            <a:xfrm>
              <a:off x="2563560" y="3870000"/>
              <a:ext cx="78840" cy="96480"/>
            </a:xfrm>
            <a:custGeom>
              <a:avLst/>
              <a:gdLst/>
              <a:ahLst/>
              <a:rect l="l" t="t" r="r" b="b"/>
              <a:pathLst>
                <a:path w="2868" h="349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style>
            <a:lnRef idx="0"/>
            <a:fillRef idx="0"/>
            <a:effectRef idx="0"/>
            <a:fontRef idx="minor"/>
          </p:style>
        </p:sp>
        <p:sp>
          <p:nvSpPr>
            <p:cNvPr id="7449" name="CustomShape 411"/>
            <p:cNvSpPr/>
            <p:nvPr/>
          </p:nvSpPr>
          <p:spPr>
            <a:xfrm>
              <a:off x="2567160" y="3979800"/>
              <a:ext cx="70920" cy="46800"/>
            </a:xfrm>
            <a:custGeom>
              <a:avLst/>
              <a:gdLst/>
              <a:ahLst/>
              <a:rect l="l" t="t" r="r" b="b"/>
              <a:pathLst>
                <a:path w="2585" h="1702">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style>
            <a:lnRef idx="0"/>
            <a:fillRef idx="0"/>
            <a:effectRef idx="0"/>
            <a:fontRef idx="minor"/>
          </p:style>
        </p:sp>
        <p:sp>
          <p:nvSpPr>
            <p:cNvPr id="7450" name="CustomShape 412"/>
            <p:cNvSpPr/>
            <p:nvPr/>
          </p:nvSpPr>
          <p:spPr>
            <a:xfrm>
              <a:off x="2563560" y="4044960"/>
              <a:ext cx="78120" cy="156600"/>
            </a:xfrm>
            <a:custGeom>
              <a:avLst/>
              <a:gdLst/>
              <a:ahLst/>
              <a:rect l="l" t="t" r="r" b="b"/>
              <a:pathLst>
                <a:path w="2837" h="5672">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style>
            <a:lnRef idx="0"/>
            <a:fillRef idx="0"/>
            <a:effectRef idx="0"/>
            <a:fontRef idx="minor"/>
          </p:style>
        </p:sp>
        <p:sp>
          <p:nvSpPr>
            <p:cNvPr id="7451" name="CustomShape 413"/>
            <p:cNvSpPr/>
            <p:nvPr/>
          </p:nvSpPr>
          <p:spPr>
            <a:xfrm>
              <a:off x="2468880" y="3870000"/>
              <a:ext cx="72000" cy="77040"/>
            </a:xfrm>
            <a:custGeom>
              <a:avLst/>
              <a:gdLst/>
              <a:ahLst/>
              <a:rect l="l" t="t" r="r" b="b"/>
              <a:pathLst>
                <a:path w="2616" h="2805">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style>
            <a:lnRef idx="0"/>
            <a:fillRef idx="0"/>
            <a:effectRef idx="0"/>
            <a:fontRef idx="minor"/>
          </p:style>
        </p:sp>
        <p:sp>
          <p:nvSpPr>
            <p:cNvPr id="7452" name="CustomShape 414"/>
            <p:cNvSpPr/>
            <p:nvPr/>
          </p:nvSpPr>
          <p:spPr>
            <a:xfrm>
              <a:off x="2467080" y="3966840"/>
              <a:ext cx="77040" cy="176400"/>
            </a:xfrm>
            <a:custGeom>
              <a:avLst/>
              <a:gdLst/>
              <a:ahLst/>
              <a:rect l="l" t="t" r="r" b="b"/>
              <a:pathLst>
                <a:path w="2805" h="6397">
                  <a:moveTo>
                    <a:pt x="1" y="1"/>
                  </a:moveTo>
                  <a:lnTo>
                    <a:pt x="1" y="6396"/>
                  </a:lnTo>
                  <a:lnTo>
                    <a:pt x="2805" y="6396"/>
                  </a:lnTo>
                  <a:lnTo>
                    <a:pt x="2805" y="1"/>
                  </a:lnTo>
                  <a:close/>
                </a:path>
              </a:pathLst>
            </a:custGeom>
            <a:solidFill>
              <a:srgbClr val="5f7d95"/>
            </a:solidFill>
            <a:ln>
              <a:noFill/>
            </a:ln>
          </p:spPr>
          <p:style>
            <a:lnRef idx="0"/>
            <a:fillRef idx="0"/>
            <a:effectRef idx="0"/>
            <a:fontRef idx="minor"/>
          </p:style>
        </p:sp>
      </p:grpSp>
      <p:grpSp>
        <p:nvGrpSpPr>
          <p:cNvPr id="7453" name="Group 415"/>
          <p:cNvGrpSpPr/>
          <p:nvPr/>
        </p:nvGrpSpPr>
        <p:grpSpPr>
          <a:xfrm>
            <a:off x="4418640" y="3074040"/>
            <a:ext cx="291600" cy="333360"/>
            <a:chOff x="4418640" y="3074040"/>
            <a:chExt cx="291600" cy="333360"/>
          </a:xfrm>
        </p:grpSpPr>
        <p:sp>
          <p:nvSpPr>
            <p:cNvPr id="7454" name="CustomShape 416"/>
            <p:cNvSpPr/>
            <p:nvPr/>
          </p:nvSpPr>
          <p:spPr>
            <a:xfrm>
              <a:off x="4554720" y="3190680"/>
              <a:ext cx="57960" cy="59040"/>
            </a:xfrm>
            <a:custGeom>
              <a:avLst/>
              <a:gdLst/>
              <a:ahLst/>
              <a:rect l="l" t="t" r="r" b="b"/>
              <a:pathLst>
                <a:path w="2112" h="2144">
                  <a:moveTo>
                    <a:pt x="1387" y="1"/>
                  </a:moveTo>
                  <a:cubicBezTo>
                    <a:pt x="1198" y="726"/>
                    <a:pt x="694" y="1261"/>
                    <a:pt x="1" y="1387"/>
                  </a:cubicBezTo>
                  <a:lnTo>
                    <a:pt x="1" y="2143"/>
                  </a:lnTo>
                  <a:lnTo>
                    <a:pt x="2111" y="2143"/>
                  </a:lnTo>
                  <a:lnTo>
                    <a:pt x="2111" y="1"/>
                  </a:lnTo>
                  <a:close/>
                </a:path>
              </a:pathLst>
            </a:custGeom>
            <a:solidFill>
              <a:srgbClr val="5f7d95"/>
            </a:solidFill>
            <a:ln>
              <a:noFill/>
            </a:ln>
          </p:spPr>
          <p:style>
            <a:lnRef idx="0"/>
            <a:fillRef idx="0"/>
            <a:effectRef idx="0"/>
            <a:fontRef idx="minor"/>
          </p:style>
        </p:sp>
        <p:sp>
          <p:nvSpPr>
            <p:cNvPr id="7455" name="CustomShape 417"/>
            <p:cNvSpPr/>
            <p:nvPr/>
          </p:nvSpPr>
          <p:spPr>
            <a:xfrm>
              <a:off x="4554720" y="3190680"/>
              <a:ext cx="16920" cy="17280"/>
            </a:xfrm>
            <a:custGeom>
              <a:avLst/>
              <a:gdLst/>
              <a:ahLst/>
              <a:rect l="l" t="t" r="r" b="b"/>
              <a:pathLst>
                <a:path w="631" h="632">
                  <a:moveTo>
                    <a:pt x="1" y="1"/>
                  </a:moveTo>
                  <a:lnTo>
                    <a:pt x="1" y="631"/>
                  </a:lnTo>
                  <a:cubicBezTo>
                    <a:pt x="316" y="568"/>
                    <a:pt x="536" y="316"/>
                    <a:pt x="631" y="1"/>
                  </a:cubicBezTo>
                  <a:close/>
                </a:path>
              </a:pathLst>
            </a:custGeom>
            <a:solidFill>
              <a:srgbClr val="5f7d95"/>
            </a:solidFill>
            <a:ln>
              <a:noFill/>
            </a:ln>
          </p:spPr>
          <p:style>
            <a:lnRef idx="0"/>
            <a:fillRef idx="0"/>
            <a:effectRef idx="0"/>
            <a:fontRef idx="minor"/>
          </p:style>
        </p:sp>
        <p:sp>
          <p:nvSpPr>
            <p:cNvPr id="7456" name="CustomShape 418"/>
            <p:cNvSpPr/>
            <p:nvPr/>
          </p:nvSpPr>
          <p:spPr>
            <a:xfrm>
              <a:off x="4438080" y="3074040"/>
              <a:ext cx="232200" cy="333360"/>
            </a:xfrm>
            <a:custGeom>
              <a:avLst/>
              <a:gdLst/>
              <a:ahLst/>
              <a:rect l="l" t="t" r="r" b="b"/>
              <a:pathLst>
                <a:path w="8413" h="12067">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style>
            <a:lnRef idx="0"/>
            <a:fillRef idx="0"/>
            <a:effectRef idx="0"/>
            <a:fontRef idx="minor"/>
          </p:style>
        </p:sp>
        <p:sp>
          <p:nvSpPr>
            <p:cNvPr id="7457" name="CustomShape 419"/>
            <p:cNvSpPr/>
            <p:nvPr/>
          </p:nvSpPr>
          <p:spPr>
            <a:xfrm>
              <a:off x="4515480" y="3152520"/>
              <a:ext cx="56160" cy="56160"/>
            </a:xfrm>
            <a:custGeom>
              <a:avLst/>
              <a:gdLst/>
              <a:ahLst/>
              <a:rect l="l" t="t" r="r" b="b"/>
              <a:pathLst>
                <a:path w="2049" h="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style>
            <a:lnRef idx="0"/>
            <a:fillRef idx="0"/>
            <a:effectRef idx="0"/>
            <a:fontRef idx="minor"/>
          </p:style>
        </p:sp>
        <p:sp>
          <p:nvSpPr>
            <p:cNvPr id="7458" name="CustomShape 420"/>
            <p:cNvSpPr/>
            <p:nvPr/>
          </p:nvSpPr>
          <p:spPr>
            <a:xfrm>
              <a:off x="4418640" y="3113280"/>
              <a:ext cx="18720" cy="19800"/>
            </a:xfrm>
            <a:custGeom>
              <a:avLst/>
              <a:gdLst/>
              <a:ahLst/>
              <a:rect l="l" t="t" r="r" b="b"/>
              <a:pathLst>
                <a:path w="694" h="725">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style>
            <a:lnRef idx="0"/>
            <a:fillRef idx="0"/>
            <a:effectRef idx="0"/>
            <a:fontRef idx="minor"/>
          </p:style>
        </p:sp>
        <p:sp>
          <p:nvSpPr>
            <p:cNvPr id="7459" name="CustomShape 421"/>
            <p:cNvSpPr/>
            <p:nvPr/>
          </p:nvSpPr>
          <p:spPr>
            <a:xfrm>
              <a:off x="4418640" y="3346560"/>
              <a:ext cx="18720" cy="18720"/>
            </a:xfrm>
            <a:custGeom>
              <a:avLst/>
              <a:gdLst/>
              <a:ahLst/>
              <a:rect l="l" t="t" r="r" b="b"/>
              <a:pathLst>
                <a:path w="694" h="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style>
            <a:lnRef idx="0"/>
            <a:fillRef idx="0"/>
            <a:effectRef idx="0"/>
            <a:fontRef idx="minor"/>
          </p:style>
        </p:sp>
        <p:sp>
          <p:nvSpPr>
            <p:cNvPr id="7460" name="CustomShape 422"/>
            <p:cNvSpPr/>
            <p:nvPr/>
          </p:nvSpPr>
          <p:spPr>
            <a:xfrm>
              <a:off x="4418640" y="3288240"/>
              <a:ext cx="18720" cy="19800"/>
            </a:xfrm>
            <a:custGeom>
              <a:avLst/>
              <a:gdLst/>
              <a:ahLst/>
              <a:rect l="l" t="t" r="r" b="b"/>
              <a:pathLst>
                <a:path w="694" h="726">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style>
            <a:lnRef idx="0"/>
            <a:fillRef idx="0"/>
            <a:effectRef idx="0"/>
            <a:fontRef idx="minor"/>
          </p:style>
        </p:sp>
        <p:sp>
          <p:nvSpPr>
            <p:cNvPr id="7461" name="CustomShape 423"/>
            <p:cNvSpPr/>
            <p:nvPr/>
          </p:nvSpPr>
          <p:spPr>
            <a:xfrm>
              <a:off x="4418640" y="3229920"/>
              <a:ext cx="18720" cy="19800"/>
            </a:xfrm>
            <a:custGeom>
              <a:avLst/>
              <a:gdLst/>
              <a:ahLst/>
              <a:rect l="l" t="t" r="r" b="b"/>
              <a:pathLst>
                <a:path w="694" h="726">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style>
            <a:lnRef idx="0"/>
            <a:fillRef idx="0"/>
            <a:effectRef idx="0"/>
            <a:fontRef idx="minor"/>
          </p:style>
        </p:sp>
        <p:sp>
          <p:nvSpPr>
            <p:cNvPr id="7462" name="CustomShape 424"/>
            <p:cNvSpPr/>
            <p:nvPr/>
          </p:nvSpPr>
          <p:spPr>
            <a:xfrm>
              <a:off x="4418640" y="3172680"/>
              <a:ext cx="18720" cy="18720"/>
            </a:xfrm>
            <a:custGeom>
              <a:avLst/>
              <a:gdLst/>
              <a:ahLst/>
              <a:rect l="l" t="t" r="r" b="b"/>
              <a:pathLst>
                <a:path w="694" h="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style>
            <a:lnRef idx="0"/>
            <a:fillRef idx="0"/>
            <a:effectRef idx="0"/>
            <a:fontRef idx="minor"/>
          </p:style>
        </p:sp>
        <p:sp>
          <p:nvSpPr>
            <p:cNvPr id="7463" name="CustomShape 425"/>
            <p:cNvSpPr/>
            <p:nvPr/>
          </p:nvSpPr>
          <p:spPr>
            <a:xfrm>
              <a:off x="4690440" y="3307320"/>
              <a:ext cx="19800" cy="56160"/>
            </a:xfrm>
            <a:custGeom>
              <a:avLst/>
              <a:gdLst/>
              <a:ahLst/>
              <a:rect l="l" t="t" r="r" b="b"/>
              <a:pathLst>
                <a:path w="725" h="2049">
                  <a:moveTo>
                    <a:pt x="0" y="1"/>
                  </a:moveTo>
                  <a:lnTo>
                    <a:pt x="0" y="2048"/>
                  </a:lnTo>
                  <a:cubicBezTo>
                    <a:pt x="410" y="1891"/>
                    <a:pt x="725" y="1481"/>
                    <a:pt x="725" y="1072"/>
                  </a:cubicBezTo>
                  <a:lnTo>
                    <a:pt x="725" y="1"/>
                  </a:lnTo>
                  <a:close/>
                </a:path>
              </a:pathLst>
            </a:custGeom>
            <a:solidFill>
              <a:srgbClr val="5f7d95"/>
            </a:solidFill>
            <a:ln>
              <a:noFill/>
            </a:ln>
          </p:spPr>
          <p:style>
            <a:lnRef idx="0"/>
            <a:fillRef idx="0"/>
            <a:effectRef idx="0"/>
            <a:fontRef idx="minor"/>
          </p:style>
        </p:sp>
        <p:sp>
          <p:nvSpPr>
            <p:cNvPr id="7464" name="CustomShape 426"/>
            <p:cNvSpPr/>
            <p:nvPr/>
          </p:nvSpPr>
          <p:spPr>
            <a:xfrm>
              <a:off x="4690440" y="3190680"/>
              <a:ext cx="19800" cy="38880"/>
            </a:xfrm>
            <a:custGeom>
              <a:avLst/>
              <a:gdLst/>
              <a:ahLst/>
              <a:rect l="l" t="t" r="r" b="b"/>
              <a:pathLst>
                <a:path w="725" h="1419">
                  <a:moveTo>
                    <a:pt x="0" y="1"/>
                  </a:moveTo>
                  <a:lnTo>
                    <a:pt x="0" y="1419"/>
                  </a:lnTo>
                  <a:lnTo>
                    <a:pt x="725" y="1419"/>
                  </a:lnTo>
                  <a:lnTo>
                    <a:pt x="725" y="1"/>
                  </a:lnTo>
                  <a:close/>
                </a:path>
              </a:pathLst>
            </a:custGeom>
            <a:solidFill>
              <a:srgbClr val="5f7d95"/>
            </a:solidFill>
            <a:ln>
              <a:noFill/>
            </a:ln>
          </p:spPr>
          <p:style>
            <a:lnRef idx="0"/>
            <a:fillRef idx="0"/>
            <a:effectRef idx="0"/>
            <a:fontRef idx="minor"/>
          </p:style>
        </p:sp>
        <p:sp>
          <p:nvSpPr>
            <p:cNvPr id="7465" name="CustomShape 427"/>
            <p:cNvSpPr/>
            <p:nvPr/>
          </p:nvSpPr>
          <p:spPr>
            <a:xfrm>
              <a:off x="4690440" y="3250080"/>
              <a:ext cx="19800" cy="38160"/>
            </a:xfrm>
            <a:custGeom>
              <a:avLst/>
              <a:gdLst/>
              <a:ahLst/>
              <a:rect l="l" t="t" r="r" b="b"/>
              <a:pathLst>
                <a:path w="725" h="1387">
                  <a:moveTo>
                    <a:pt x="0" y="0"/>
                  </a:moveTo>
                  <a:lnTo>
                    <a:pt x="0" y="1387"/>
                  </a:lnTo>
                  <a:lnTo>
                    <a:pt x="725" y="1387"/>
                  </a:lnTo>
                  <a:lnTo>
                    <a:pt x="725" y="0"/>
                  </a:lnTo>
                  <a:close/>
                </a:path>
              </a:pathLst>
            </a:custGeom>
            <a:solidFill>
              <a:srgbClr val="5f7d95"/>
            </a:solidFill>
            <a:ln>
              <a:noFill/>
            </a:ln>
          </p:spPr>
          <p:style>
            <a:lnRef idx="0"/>
            <a:fillRef idx="0"/>
            <a:effectRef idx="0"/>
            <a:fontRef idx="minor"/>
          </p:style>
        </p:sp>
        <p:sp>
          <p:nvSpPr>
            <p:cNvPr id="7466" name="CustomShape 428"/>
            <p:cNvSpPr/>
            <p:nvPr/>
          </p:nvSpPr>
          <p:spPr>
            <a:xfrm>
              <a:off x="4690440" y="3115800"/>
              <a:ext cx="19800" cy="56160"/>
            </a:xfrm>
            <a:custGeom>
              <a:avLst/>
              <a:gdLst/>
              <a:ahLst/>
              <a:rect l="l" t="t" r="r" b="b"/>
              <a:pathLst>
                <a:path w="725" h="2049">
                  <a:moveTo>
                    <a:pt x="0" y="1"/>
                  </a:moveTo>
                  <a:lnTo>
                    <a:pt x="0" y="2048"/>
                  </a:lnTo>
                  <a:lnTo>
                    <a:pt x="725" y="2048"/>
                  </a:lnTo>
                  <a:lnTo>
                    <a:pt x="725" y="977"/>
                  </a:lnTo>
                  <a:cubicBezTo>
                    <a:pt x="693" y="505"/>
                    <a:pt x="410" y="127"/>
                    <a:pt x="0" y="1"/>
                  </a:cubicBezTo>
                  <a:close/>
                </a:path>
              </a:pathLst>
            </a:custGeom>
            <a:solidFill>
              <a:srgbClr val="5f7d95"/>
            </a:solidFill>
            <a:ln>
              <a:noFill/>
            </a:ln>
          </p:spPr>
          <p:style>
            <a:lnRef idx="0"/>
            <a:fillRef idx="0"/>
            <a:effectRef idx="0"/>
            <a:fontRef idx="minor"/>
          </p:style>
        </p:sp>
      </p:grpSp>
      <p:grpSp>
        <p:nvGrpSpPr>
          <p:cNvPr id="7467" name="Group 429"/>
          <p:cNvGrpSpPr/>
          <p:nvPr/>
        </p:nvGrpSpPr>
        <p:grpSpPr>
          <a:xfrm>
            <a:off x="4398480" y="3481560"/>
            <a:ext cx="332280" cy="331560"/>
            <a:chOff x="4398480" y="3481560"/>
            <a:chExt cx="332280" cy="331560"/>
          </a:xfrm>
        </p:grpSpPr>
        <p:sp>
          <p:nvSpPr>
            <p:cNvPr id="7468" name="CustomShape 430"/>
            <p:cNvSpPr/>
            <p:nvPr/>
          </p:nvSpPr>
          <p:spPr>
            <a:xfrm>
              <a:off x="4398480" y="3688200"/>
              <a:ext cx="126720" cy="124920"/>
            </a:xfrm>
            <a:custGeom>
              <a:avLst/>
              <a:gdLst/>
              <a:ahLst/>
              <a:rect l="l" t="t" r="r" b="b"/>
              <a:pathLst>
                <a:path w="4600" h="453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style>
            <a:lnRef idx="0"/>
            <a:fillRef idx="0"/>
            <a:effectRef idx="0"/>
            <a:fontRef idx="minor"/>
          </p:style>
        </p:sp>
        <p:sp>
          <p:nvSpPr>
            <p:cNvPr id="7469" name="CustomShape 431"/>
            <p:cNvSpPr/>
            <p:nvPr/>
          </p:nvSpPr>
          <p:spPr>
            <a:xfrm>
              <a:off x="4596120" y="3598200"/>
              <a:ext cx="16920" cy="16920"/>
            </a:xfrm>
            <a:custGeom>
              <a:avLst/>
              <a:gdLst/>
              <a:ahLst/>
              <a:rect l="l" t="t" r="r" b="b"/>
              <a:pathLst>
                <a:path w="631" h="631">
                  <a:moveTo>
                    <a:pt x="1" y="0"/>
                  </a:moveTo>
                  <a:lnTo>
                    <a:pt x="1" y="630"/>
                  </a:lnTo>
                  <a:cubicBezTo>
                    <a:pt x="284" y="536"/>
                    <a:pt x="505" y="315"/>
                    <a:pt x="631" y="0"/>
                  </a:cubicBezTo>
                  <a:close/>
                </a:path>
              </a:pathLst>
            </a:custGeom>
            <a:solidFill>
              <a:srgbClr val="5f7d95"/>
            </a:solidFill>
            <a:ln>
              <a:noFill/>
            </a:ln>
          </p:spPr>
          <p:style>
            <a:lnRef idx="0"/>
            <a:fillRef idx="0"/>
            <a:effectRef idx="0"/>
            <a:fontRef idx="minor"/>
          </p:style>
        </p:sp>
        <p:sp>
          <p:nvSpPr>
            <p:cNvPr id="7470" name="CustomShape 432"/>
            <p:cNvSpPr/>
            <p:nvPr/>
          </p:nvSpPr>
          <p:spPr>
            <a:xfrm>
              <a:off x="4555800" y="3560040"/>
              <a:ext cx="56160" cy="56160"/>
            </a:xfrm>
            <a:custGeom>
              <a:avLst/>
              <a:gdLst/>
              <a:ahLst/>
              <a:rect l="l" t="t" r="r" b="b"/>
              <a:pathLst>
                <a:path w="2049" h="2048">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style>
            <a:lnRef idx="0"/>
            <a:fillRef idx="0"/>
            <a:effectRef idx="0"/>
            <a:fontRef idx="minor"/>
          </p:style>
        </p:sp>
        <p:sp>
          <p:nvSpPr>
            <p:cNvPr id="7471" name="CustomShape 433"/>
            <p:cNvSpPr/>
            <p:nvPr/>
          </p:nvSpPr>
          <p:spPr>
            <a:xfrm>
              <a:off x="4595040" y="3598200"/>
              <a:ext cx="57960" cy="57960"/>
            </a:xfrm>
            <a:custGeom>
              <a:avLst/>
              <a:gdLst/>
              <a:ahLst/>
              <a:rect l="l" t="t" r="r" b="b"/>
              <a:pathLst>
                <a:path w="2112" h="2112">
                  <a:moveTo>
                    <a:pt x="1355" y="0"/>
                  </a:moveTo>
                  <a:cubicBezTo>
                    <a:pt x="1261" y="693"/>
                    <a:pt x="693" y="1260"/>
                    <a:pt x="0" y="1355"/>
                  </a:cubicBezTo>
                  <a:lnTo>
                    <a:pt x="0" y="2111"/>
                  </a:lnTo>
                  <a:lnTo>
                    <a:pt x="2111" y="2111"/>
                  </a:lnTo>
                  <a:lnTo>
                    <a:pt x="2111" y="0"/>
                  </a:lnTo>
                  <a:close/>
                </a:path>
              </a:pathLst>
            </a:custGeom>
            <a:solidFill>
              <a:srgbClr val="5f7d95"/>
            </a:solidFill>
            <a:ln>
              <a:noFill/>
            </a:ln>
          </p:spPr>
          <p:style>
            <a:lnRef idx="0"/>
            <a:fillRef idx="0"/>
            <a:effectRef idx="0"/>
            <a:fontRef idx="minor"/>
          </p:style>
        </p:sp>
        <p:sp>
          <p:nvSpPr>
            <p:cNvPr id="7472" name="CustomShape 434"/>
            <p:cNvSpPr/>
            <p:nvPr/>
          </p:nvSpPr>
          <p:spPr>
            <a:xfrm>
              <a:off x="4478400" y="3481560"/>
              <a:ext cx="252360" cy="252360"/>
            </a:xfrm>
            <a:custGeom>
              <a:avLst/>
              <a:gdLst/>
              <a:ahLst/>
              <a:rect l="l" t="t" r="r" b="b"/>
              <a:pathLst>
                <a:path w="9137" h="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style>
            <a:lnRef idx="0"/>
            <a:fillRef idx="0"/>
            <a:effectRef idx="0"/>
            <a:fontRef idx="minor"/>
          </p:style>
        </p:sp>
      </p:grpSp>
      <p:grpSp>
        <p:nvGrpSpPr>
          <p:cNvPr id="7473" name="Group 435"/>
          <p:cNvGrpSpPr/>
          <p:nvPr/>
        </p:nvGrpSpPr>
        <p:grpSpPr>
          <a:xfrm>
            <a:off x="4398840" y="3929400"/>
            <a:ext cx="331560" cy="252000"/>
            <a:chOff x="4398840" y="3929400"/>
            <a:chExt cx="331560" cy="252000"/>
          </a:xfrm>
        </p:grpSpPr>
        <p:sp>
          <p:nvSpPr>
            <p:cNvPr id="7474" name="CustomShape 436"/>
            <p:cNvSpPr/>
            <p:nvPr/>
          </p:nvSpPr>
          <p:spPr>
            <a:xfrm>
              <a:off x="4516200" y="4025880"/>
              <a:ext cx="16920" cy="16920"/>
            </a:xfrm>
            <a:custGeom>
              <a:avLst/>
              <a:gdLst/>
              <a:ahLst/>
              <a:rect l="l" t="t" r="r" b="b"/>
              <a:pathLst>
                <a:path w="631" h="631">
                  <a:moveTo>
                    <a:pt x="0" y="0"/>
                  </a:moveTo>
                  <a:lnTo>
                    <a:pt x="0" y="630"/>
                  </a:lnTo>
                  <a:cubicBezTo>
                    <a:pt x="284" y="536"/>
                    <a:pt x="504" y="315"/>
                    <a:pt x="630" y="0"/>
                  </a:cubicBezTo>
                  <a:close/>
                </a:path>
              </a:pathLst>
            </a:custGeom>
            <a:solidFill>
              <a:srgbClr val="5f7d95"/>
            </a:solidFill>
            <a:ln>
              <a:noFill/>
            </a:ln>
          </p:spPr>
          <p:style>
            <a:lnRef idx="0"/>
            <a:fillRef idx="0"/>
            <a:effectRef idx="0"/>
            <a:fontRef idx="minor"/>
          </p:style>
        </p:sp>
        <p:sp>
          <p:nvSpPr>
            <p:cNvPr id="7475" name="CustomShape 437"/>
            <p:cNvSpPr/>
            <p:nvPr/>
          </p:nvSpPr>
          <p:spPr>
            <a:xfrm>
              <a:off x="4515480" y="4025880"/>
              <a:ext cx="57960" cy="57960"/>
            </a:xfrm>
            <a:custGeom>
              <a:avLst/>
              <a:gdLst/>
              <a:ahLst/>
              <a:rect l="l" t="t" r="r" b="b"/>
              <a:pathLst>
                <a:path w="2112" h="2111">
                  <a:moveTo>
                    <a:pt x="1356" y="0"/>
                  </a:moveTo>
                  <a:cubicBezTo>
                    <a:pt x="1261" y="693"/>
                    <a:pt x="694" y="1260"/>
                    <a:pt x="1" y="1386"/>
                  </a:cubicBezTo>
                  <a:lnTo>
                    <a:pt x="1" y="2111"/>
                  </a:lnTo>
                  <a:lnTo>
                    <a:pt x="2112" y="2111"/>
                  </a:lnTo>
                  <a:lnTo>
                    <a:pt x="2112" y="0"/>
                  </a:lnTo>
                  <a:close/>
                </a:path>
              </a:pathLst>
            </a:custGeom>
            <a:solidFill>
              <a:srgbClr val="5f7d95"/>
            </a:solidFill>
            <a:ln>
              <a:noFill/>
            </a:ln>
          </p:spPr>
          <p:style>
            <a:lnRef idx="0"/>
            <a:fillRef idx="0"/>
            <a:effectRef idx="0"/>
            <a:fontRef idx="minor"/>
          </p:style>
        </p:sp>
        <p:sp>
          <p:nvSpPr>
            <p:cNvPr id="7476" name="CustomShape 438"/>
            <p:cNvSpPr/>
            <p:nvPr/>
          </p:nvSpPr>
          <p:spPr>
            <a:xfrm>
              <a:off x="4476240" y="3987720"/>
              <a:ext cx="56160" cy="56160"/>
            </a:xfrm>
            <a:custGeom>
              <a:avLst/>
              <a:gdLst/>
              <a:ahLst/>
              <a:rect l="l" t="t" r="r" b="b"/>
              <a:pathLst>
                <a:path w="2048" h="2049">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style>
            <a:lnRef idx="0"/>
            <a:fillRef idx="0"/>
            <a:effectRef idx="0"/>
            <a:fontRef idx="minor"/>
          </p:style>
        </p:sp>
        <p:sp>
          <p:nvSpPr>
            <p:cNvPr id="7477" name="CustomShape 439"/>
            <p:cNvSpPr/>
            <p:nvPr/>
          </p:nvSpPr>
          <p:spPr>
            <a:xfrm>
              <a:off x="4417200" y="3929400"/>
              <a:ext cx="292320" cy="192960"/>
            </a:xfrm>
            <a:custGeom>
              <a:avLst/>
              <a:gdLst/>
              <a:ahLst/>
              <a:rect l="l" t="t" r="r" b="b"/>
              <a:pathLst>
                <a:path w="10587" h="6995">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style>
            <a:lnRef idx="0"/>
            <a:fillRef idx="0"/>
            <a:effectRef idx="0"/>
            <a:fontRef idx="minor"/>
          </p:style>
        </p:sp>
        <p:sp>
          <p:nvSpPr>
            <p:cNvPr id="7478" name="CustomShape 440"/>
            <p:cNvSpPr/>
            <p:nvPr/>
          </p:nvSpPr>
          <p:spPr>
            <a:xfrm>
              <a:off x="4398840" y="4142520"/>
              <a:ext cx="331560" cy="38880"/>
            </a:xfrm>
            <a:custGeom>
              <a:avLst/>
              <a:gdLst/>
              <a:ahLst/>
              <a:rect l="l" t="t" r="r" b="b"/>
              <a:pathLst>
                <a:path w="12004" h="1419">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style>
            <a:lnRef idx="0"/>
            <a:fillRef idx="0"/>
            <a:effectRef idx="0"/>
            <a:fontRef idx="minor"/>
          </p:style>
        </p:sp>
      </p:grpSp>
      <p:grpSp>
        <p:nvGrpSpPr>
          <p:cNvPr id="7479" name="Group 441"/>
          <p:cNvGrpSpPr/>
          <p:nvPr/>
        </p:nvGrpSpPr>
        <p:grpSpPr>
          <a:xfrm>
            <a:off x="6458400" y="3072960"/>
            <a:ext cx="330480" cy="333360"/>
            <a:chOff x="6458400" y="3072960"/>
            <a:chExt cx="330480" cy="333360"/>
          </a:xfrm>
        </p:grpSpPr>
        <p:sp>
          <p:nvSpPr>
            <p:cNvPr id="7480" name="CustomShape 442"/>
            <p:cNvSpPr/>
            <p:nvPr/>
          </p:nvSpPr>
          <p:spPr>
            <a:xfrm>
              <a:off x="6459120" y="3072960"/>
              <a:ext cx="329760" cy="214200"/>
            </a:xfrm>
            <a:custGeom>
              <a:avLst/>
              <a:gdLst/>
              <a:ahLst/>
              <a:rect l="l" t="t" r="r" b="b"/>
              <a:pathLst>
                <a:path w="11942" h="7767">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style>
            <a:lnRef idx="0"/>
            <a:fillRef idx="0"/>
            <a:effectRef idx="0"/>
            <a:fontRef idx="minor"/>
          </p:style>
        </p:sp>
        <p:sp>
          <p:nvSpPr>
            <p:cNvPr id="7481" name="CustomShape 443"/>
            <p:cNvSpPr/>
            <p:nvPr/>
          </p:nvSpPr>
          <p:spPr>
            <a:xfrm>
              <a:off x="6458400" y="3280320"/>
              <a:ext cx="330480" cy="126000"/>
            </a:xfrm>
            <a:custGeom>
              <a:avLst/>
              <a:gdLst/>
              <a:ahLst/>
              <a:rect l="l" t="t" r="r" b="b"/>
              <a:pathLst>
                <a:path w="11973" h="457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style>
            <a:lnRef idx="0"/>
            <a:fillRef idx="0"/>
            <a:effectRef idx="0"/>
            <a:fontRef idx="minor"/>
          </p:style>
        </p:sp>
        <p:sp>
          <p:nvSpPr>
            <p:cNvPr id="7482" name="CustomShape 444"/>
            <p:cNvSpPr/>
            <p:nvPr/>
          </p:nvSpPr>
          <p:spPr>
            <a:xfrm>
              <a:off x="6458400" y="3222000"/>
              <a:ext cx="330480" cy="124920"/>
            </a:xfrm>
            <a:custGeom>
              <a:avLst/>
              <a:gdLst/>
              <a:ahLst/>
              <a:rect l="l" t="t" r="r" b="b"/>
              <a:pathLst>
                <a:path w="11973" h="4537">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style>
            <a:lnRef idx="0"/>
            <a:fillRef idx="0"/>
            <a:effectRef idx="0"/>
            <a:fontRef idx="minor"/>
          </p:style>
        </p:sp>
      </p:grpSp>
      <p:grpSp>
        <p:nvGrpSpPr>
          <p:cNvPr id="7483" name="Group 445"/>
          <p:cNvGrpSpPr/>
          <p:nvPr/>
        </p:nvGrpSpPr>
        <p:grpSpPr>
          <a:xfrm>
            <a:off x="6457680" y="3500640"/>
            <a:ext cx="332280" cy="293400"/>
            <a:chOff x="6457680" y="3500640"/>
            <a:chExt cx="332280" cy="293400"/>
          </a:xfrm>
        </p:grpSpPr>
        <p:sp>
          <p:nvSpPr>
            <p:cNvPr id="7484" name="CustomShape 446"/>
            <p:cNvSpPr/>
            <p:nvPr/>
          </p:nvSpPr>
          <p:spPr>
            <a:xfrm>
              <a:off x="6457680" y="3500640"/>
              <a:ext cx="331560" cy="78120"/>
            </a:xfrm>
            <a:custGeom>
              <a:avLst/>
              <a:gdLst/>
              <a:ahLst/>
              <a:rect l="l" t="t" r="r" b="b"/>
              <a:pathLst>
                <a:path w="12005" h="2837">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style>
            <a:lnRef idx="0"/>
            <a:fillRef idx="0"/>
            <a:effectRef idx="0"/>
            <a:fontRef idx="minor"/>
          </p:style>
        </p:sp>
        <p:sp>
          <p:nvSpPr>
            <p:cNvPr id="7485" name="CustomShape 447"/>
            <p:cNvSpPr/>
            <p:nvPr/>
          </p:nvSpPr>
          <p:spPr>
            <a:xfrm>
              <a:off x="6458400" y="3599280"/>
              <a:ext cx="331560" cy="194760"/>
            </a:xfrm>
            <a:custGeom>
              <a:avLst/>
              <a:gdLst/>
              <a:ahLst/>
              <a:rect l="l" t="t" r="r" b="b"/>
              <a:pathLst>
                <a:path w="12004" h="7058">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style>
            <a:lnRef idx="0"/>
            <a:fillRef idx="0"/>
            <a:effectRef idx="0"/>
            <a:fontRef idx="minor"/>
          </p:style>
        </p:sp>
      </p:grpSp>
      <p:grpSp>
        <p:nvGrpSpPr>
          <p:cNvPr id="7486" name="Group 448"/>
          <p:cNvGrpSpPr/>
          <p:nvPr/>
        </p:nvGrpSpPr>
        <p:grpSpPr>
          <a:xfrm>
            <a:off x="6458400" y="3889080"/>
            <a:ext cx="330480" cy="332640"/>
            <a:chOff x="6458400" y="3889080"/>
            <a:chExt cx="330480" cy="332640"/>
          </a:xfrm>
        </p:grpSpPr>
        <p:sp>
          <p:nvSpPr>
            <p:cNvPr id="7487" name="CustomShape 449"/>
            <p:cNvSpPr/>
            <p:nvPr/>
          </p:nvSpPr>
          <p:spPr>
            <a:xfrm>
              <a:off x="6458400" y="3889080"/>
              <a:ext cx="315720" cy="149400"/>
            </a:xfrm>
            <a:custGeom>
              <a:avLst/>
              <a:gdLst/>
              <a:ahLst/>
              <a:rect l="l" t="t" r="r" b="b"/>
              <a:pathLst>
                <a:path w="11437" h="542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style>
            <a:lnRef idx="0"/>
            <a:fillRef idx="0"/>
            <a:effectRef idx="0"/>
            <a:fontRef idx="minor"/>
          </p:style>
        </p:sp>
        <p:sp>
          <p:nvSpPr>
            <p:cNvPr id="7488" name="CustomShape 450"/>
            <p:cNvSpPr/>
            <p:nvPr/>
          </p:nvSpPr>
          <p:spPr>
            <a:xfrm>
              <a:off x="6563880" y="3947400"/>
              <a:ext cx="167040" cy="166680"/>
            </a:xfrm>
            <a:custGeom>
              <a:avLst/>
              <a:gdLst/>
              <a:ahLst/>
              <a:rect l="l" t="t" r="r" b="b"/>
              <a:pathLst>
                <a:path w="6050" h="6037">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style>
            <a:lnRef idx="0"/>
            <a:fillRef idx="0"/>
            <a:effectRef idx="0"/>
            <a:fontRef idx="minor"/>
          </p:style>
        </p:sp>
        <p:sp>
          <p:nvSpPr>
            <p:cNvPr id="7489" name="CustomShape 451"/>
            <p:cNvSpPr/>
            <p:nvPr/>
          </p:nvSpPr>
          <p:spPr>
            <a:xfrm>
              <a:off x="6639480" y="3904200"/>
              <a:ext cx="149400" cy="316800"/>
            </a:xfrm>
            <a:custGeom>
              <a:avLst/>
              <a:gdLst/>
              <a:ahLst/>
              <a:rect l="l" t="t" r="r" b="b"/>
              <a:pathLst>
                <a:path w="5420" h="11469">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style>
            <a:lnRef idx="0"/>
            <a:fillRef idx="0"/>
            <a:effectRef idx="0"/>
            <a:fontRef idx="minor"/>
          </p:style>
        </p:sp>
        <p:sp>
          <p:nvSpPr>
            <p:cNvPr id="7490" name="CustomShape 452"/>
            <p:cNvSpPr/>
            <p:nvPr/>
          </p:nvSpPr>
          <p:spPr>
            <a:xfrm>
              <a:off x="6460920" y="4084200"/>
              <a:ext cx="79920" cy="77400"/>
            </a:xfrm>
            <a:custGeom>
              <a:avLst/>
              <a:gdLst/>
              <a:ahLst/>
              <a:rect l="l" t="t" r="r" b="b"/>
              <a:pathLst>
                <a:path w="2900" h="2813">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style>
            <a:lnRef idx="0"/>
            <a:fillRef idx="0"/>
            <a:effectRef idx="0"/>
            <a:fontRef idx="minor"/>
          </p:style>
        </p:sp>
        <p:sp>
          <p:nvSpPr>
            <p:cNvPr id="7491" name="CustomShape 453"/>
            <p:cNvSpPr/>
            <p:nvPr/>
          </p:nvSpPr>
          <p:spPr>
            <a:xfrm>
              <a:off x="6516720" y="4138920"/>
              <a:ext cx="78120" cy="78120"/>
            </a:xfrm>
            <a:custGeom>
              <a:avLst/>
              <a:gdLst/>
              <a:ahLst/>
              <a:rect l="l" t="t" r="r" b="b"/>
              <a:pathLst>
                <a:path w="2836" h="2845">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style>
            <a:lnRef idx="0"/>
            <a:fillRef idx="0"/>
            <a:effectRef idx="0"/>
            <a:fontRef idx="minor"/>
          </p:style>
        </p:sp>
        <p:sp>
          <p:nvSpPr>
            <p:cNvPr id="7492" name="CustomShape 454"/>
            <p:cNvSpPr/>
            <p:nvPr/>
          </p:nvSpPr>
          <p:spPr>
            <a:xfrm>
              <a:off x="6458400" y="4134600"/>
              <a:ext cx="87480" cy="87120"/>
            </a:xfrm>
            <a:custGeom>
              <a:avLst/>
              <a:gdLst/>
              <a:ahLst/>
              <a:rect l="l" t="t" r="r" b="b"/>
              <a:pathLst>
                <a:path w="3183" h="3159">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style>
            <a:lnRef idx="0"/>
            <a:fillRef idx="0"/>
            <a:effectRef idx="0"/>
            <a:fontRef idx="minor"/>
          </p:style>
        </p:sp>
      </p:grpSp>
      <p:grpSp>
        <p:nvGrpSpPr>
          <p:cNvPr id="7493" name="Group 455"/>
          <p:cNvGrpSpPr/>
          <p:nvPr/>
        </p:nvGrpSpPr>
        <p:grpSpPr>
          <a:xfrm>
            <a:off x="7727760" y="3047040"/>
            <a:ext cx="332280" cy="332280"/>
            <a:chOff x="7727760" y="3047040"/>
            <a:chExt cx="332280" cy="332280"/>
          </a:xfrm>
        </p:grpSpPr>
        <p:sp>
          <p:nvSpPr>
            <p:cNvPr id="7494" name="CustomShape 456"/>
            <p:cNvSpPr/>
            <p:nvPr/>
          </p:nvSpPr>
          <p:spPr>
            <a:xfrm>
              <a:off x="7727760" y="3047040"/>
              <a:ext cx="332280" cy="332280"/>
            </a:xfrm>
            <a:custGeom>
              <a:avLst/>
              <a:gdLst/>
              <a:ahLst/>
              <a:rect l="l" t="t" r="r" b="b"/>
              <a:pathLst>
                <a:path w="12036" h="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style>
            <a:lnRef idx="0"/>
            <a:fillRef idx="0"/>
            <a:effectRef idx="0"/>
            <a:fontRef idx="minor"/>
          </p:style>
        </p:sp>
        <p:sp>
          <p:nvSpPr>
            <p:cNvPr id="7495" name="CustomShape 457"/>
            <p:cNvSpPr/>
            <p:nvPr/>
          </p:nvSpPr>
          <p:spPr>
            <a:xfrm>
              <a:off x="7885440" y="3204000"/>
              <a:ext cx="18720" cy="19800"/>
            </a:xfrm>
            <a:custGeom>
              <a:avLst/>
              <a:gdLst/>
              <a:ahLst/>
              <a:rect l="l" t="t" r="r" b="b"/>
              <a:pathLst>
                <a:path w="694" h="726">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7496" name="CustomShape 458"/>
            <p:cNvSpPr/>
            <p:nvPr/>
          </p:nvSpPr>
          <p:spPr>
            <a:xfrm>
              <a:off x="7839000" y="3156840"/>
              <a:ext cx="111240" cy="113040"/>
            </a:xfrm>
            <a:custGeom>
              <a:avLst/>
              <a:gdLst/>
              <a:ahLst/>
              <a:rect l="l" t="t" r="r" b="b"/>
              <a:pathLst>
                <a:path w="4033" h="4096">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style>
            <a:lnRef idx="0"/>
            <a:fillRef idx="0"/>
            <a:effectRef idx="0"/>
            <a:fontRef idx="minor"/>
          </p:style>
        </p:sp>
      </p:grpSp>
      <p:grpSp>
        <p:nvGrpSpPr>
          <p:cNvPr id="7497" name="Group 459"/>
          <p:cNvGrpSpPr/>
          <p:nvPr/>
        </p:nvGrpSpPr>
        <p:grpSpPr>
          <a:xfrm>
            <a:off x="2742840" y="3054960"/>
            <a:ext cx="330840" cy="330840"/>
            <a:chOff x="2742840" y="3054960"/>
            <a:chExt cx="330840" cy="330840"/>
          </a:xfrm>
        </p:grpSpPr>
        <p:sp>
          <p:nvSpPr>
            <p:cNvPr id="7498" name="CustomShape 460"/>
            <p:cNvSpPr/>
            <p:nvPr/>
          </p:nvSpPr>
          <p:spPr>
            <a:xfrm>
              <a:off x="2917080" y="3054960"/>
              <a:ext cx="156600" cy="205200"/>
            </a:xfrm>
            <a:custGeom>
              <a:avLst/>
              <a:gdLst/>
              <a:ahLst/>
              <a:rect l="l" t="t" r="r" b="b"/>
              <a:pathLst>
                <a:path w="5672" h="7436">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style>
            <a:lnRef idx="0"/>
            <a:fillRef idx="0"/>
            <a:effectRef idx="0"/>
            <a:fontRef idx="minor"/>
          </p:style>
        </p:sp>
        <p:sp>
          <p:nvSpPr>
            <p:cNvPr id="7499" name="CustomShape 461"/>
            <p:cNvSpPr/>
            <p:nvPr/>
          </p:nvSpPr>
          <p:spPr>
            <a:xfrm>
              <a:off x="2742840" y="3054960"/>
              <a:ext cx="205200" cy="156600"/>
            </a:xfrm>
            <a:custGeom>
              <a:avLst/>
              <a:gdLst/>
              <a:ahLst/>
              <a:rect l="l" t="t" r="r" b="b"/>
              <a:pathLst>
                <a:path w="7436" h="5672">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style>
            <a:lnRef idx="0"/>
            <a:fillRef idx="0"/>
            <a:effectRef idx="0"/>
            <a:fontRef idx="minor"/>
          </p:style>
        </p:sp>
        <p:sp>
          <p:nvSpPr>
            <p:cNvPr id="7500" name="CustomShape 462"/>
            <p:cNvSpPr/>
            <p:nvPr/>
          </p:nvSpPr>
          <p:spPr>
            <a:xfrm>
              <a:off x="2742840" y="3179520"/>
              <a:ext cx="156600" cy="205920"/>
            </a:xfrm>
            <a:custGeom>
              <a:avLst/>
              <a:gdLst/>
              <a:ahLst/>
              <a:rect l="l" t="t" r="r" b="b"/>
              <a:pathLst>
                <a:path w="5672" h="7468">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style>
            <a:lnRef idx="0"/>
            <a:fillRef idx="0"/>
            <a:effectRef idx="0"/>
            <a:fontRef idx="minor"/>
          </p:style>
        </p:sp>
        <p:sp>
          <p:nvSpPr>
            <p:cNvPr id="7501" name="CustomShape 463"/>
            <p:cNvSpPr/>
            <p:nvPr/>
          </p:nvSpPr>
          <p:spPr>
            <a:xfrm>
              <a:off x="2868120" y="3229200"/>
              <a:ext cx="205200" cy="156600"/>
            </a:xfrm>
            <a:custGeom>
              <a:avLst/>
              <a:gdLst/>
              <a:ahLst/>
              <a:rect l="l" t="t" r="r" b="b"/>
              <a:pathLst>
                <a:path w="7436" h="5672">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style>
            <a:lnRef idx="0"/>
            <a:fillRef idx="0"/>
            <a:effectRef idx="0"/>
            <a:fontRef idx="minor"/>
          </p:style>
        </p:sp>
      </p:grpSp>
      <p:grpSp>
        <p:nvGrpSpPr>
          <p:cNvPr id="7502" name="Group 464"/>
          <p:cNvGrpSpPr/>
          <p:nvPr/>
        </p:nvGrpSpPr>
        <p:grpSpPr>
          <a:xfrm>
            <a:off x="2742480" y="3461760"/>
            <a:ext cx="331560" cy="333000"/>
            <a:chOff x="2742480" y="3461760"/>
            <a:chExt cx="331560" cy="333000"/>
          </a:xfrm>
        </p:grpSpPr>
        <p:sp>
          <p:nvSpPr>
            <p:cNvPr id="7503" name="CustomShape 465"/>
            <p:cNvSpPr/>
            <p:nvPr/>
          </p:nvSpPr>
          <p:spPr>
            <a:xfrm>
              <a:off x="2838240" y="3530520"/>
              <a:ext cx="81360" cy="29160"/>
            </a:xfrm>
            <a:custGeom>
              <a:avLst/>
              <a:gdLst/>
              <a:ahLst/>
              <a:rect l="l" t="t" r="r" b="b"/>
              <a:pathLst>
                <a:path w="2962" h="1073">
                  <a:moveTo>
                    <a:pt x="1260" y="1"/>
                  </a:moveTo>
                  <a:lnTo>
                    <a:pt x="0" y="1072"/>
                  </a:lnTo>
                  <a:lnTo>
                    <a:pt x="1702" y="1072"/>
                  </a:lnTo>
                  <a:lnTo>
                    <a:pt x="2962" y="1"/>
                  </a:lnTo>
                  <a:close/>
                </a:path>
              </a:pathLst>
            </a:custGeom>
            <a:solidFill>
              <a:srgbClr val="5f7d95"/>
            </a:solidFill>
            <a:ln>
              <a:noFill/>
            </a:ln>
          </p:spPr>
          <p:style>
            <a:lnRef idx="0"/>
            <a:fillRef idx="0"/>
            <a:effectRef idx="0"/>
            <a:fontRef idx="minor"/>
          </p:style>
        </p:sp>
        <p:sp>
          <p:nvSpPr>
            <p:cNvPr id="7504" name="CustomShape 466"/>
            <p:cNvSpPr/>
            <p:nvPr/>
          </p:nvSpPr>
          <p:spPr>
            <a:xfrm>
              <a:off x="2915640" y="3530520"/>
              <a:ext cx="80640" cy="29160"/>
            </a:xfrm>
            <a:custGeom>
              <a:avLst/>
              <a:gdLst/>
              <a:ahLst/>
              <a:rect l="l" t="t" r="r" b="b"/>
              <a:pathLst>
                <a:path w="2931" h="1073">
                  <a:moveTo>
                    <a:pt x="1260" y="1"/>
                  </a:moveTo>
                  <a:lnTo>
                    <a:pt x="0" y="1072"/>
                  </a:lnTo>
                  <a:lnTo>
                    <a:pt x="1670" y="1072"/>
                  </a:lnTo>
                  <a:lnTo>
                    <a:pt x="2930" y="1"/>
                  </a:lnTo>
                  <a:close/>
                </a:path>
              </a:pathLst>
            </a:custGeom>
            <a:solidFill>
              <a:srgbClr val="5f7d95"/>
            </a:solidFill>
            <a:ln>
              <a:noFill/>
            </a:ln>
          </p:spPr>
          <p:style>
            <a:lnRef idx="0"/>
            <a:fillRef idx="0"/>
            <a:effectRef idx="0"/>
            <a:fontRef idx="minor"/>
          </p:style>
        </p:sp>
        <p:sp>
          <p:nvSpPr>
            <p:cNvPr id="7505" name="CustomShape 467"/>
            <p:cNvSpPr/>
            <p:nvPr/>
          </p:nvSpPr>
          <p:spPr>
            <a:xfrm>
              <a:off x="2891160" y="3463200"/>
              <a:ext cx="105120" cy="47520"/>
            </a:xfrm>
            <a:custGeom>
              <a:avLst/>
              <a:gdLst/>
              <a:ahLst/>
              <a:rect l="l" t="t" r="r" b="b"/>
              <a:pathLst>
                <a:path w="3813" h="1734">
                  <a:moveTo>
                    <a:pt x="0" y="1"/>
                  </a:moveTo>
                  <a:lnTo>
                    <a:pt x="2142" y="1734"/>
                  </a:lnTo>
                  <a:lnTo>
                    <a:pt x="3812" y="1734"/>
                  </a:lnTo>
                  <a:lnTo>
                    <a:pt x="1733" y="1"/>
                  </a:lnTo>
                  <a:close/>
                </a:path>
              </a:pathLst>
            </a:custGeom>
            <a:solidFill>
              <a:srgbClr val="5f7d95"/>
            </a:solidFill>
            <a:ln>
              <a:noFill/>
            </a:ln>
          </p:spPr>
          <p:style>
            <a:lnRef idx="0"/>
            <a:fillRef idx="0"/>
            <a:effectRef idx="0"/>
            <a:fontRef idx="minor"/>
          </p:style>
        </p:sp>
        <p:sp>
          <p:nvSpPr>
            <p:cNvPr id="7506" name="CustomShape 468"/>
            <p:cNvSpPr/>
            <p:nvPr/>
          </p:nvSpPr>
          <p:spPr>
            <a:xfrm>
              <a:off x="2742480" y="3461760"/>
              <a:ext cx="110160" cy="96480"/>
            </a:xfrm>
            <a:custGeom>
              <a:avLst/>
              <a:gdLst/>
              <a:ahLst/>
              <a:rect l="l" t="t" r="r" b="b"/>
              <a:pathLst>
                <a:path w="4002" h="3499">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style>
            <a:lnRef idx="0"/>
            <a:fillRef idx="0"/>
            <a:effectRef idx="0"/>
            <a:fontRef idx="minor"/>
          </p:style>
        </p:sp>
        <p:sp>
          <p:nvSpPr>
            <p:cNvPr id="7507" name="CustomShape 469"/>
            <p:cNvSpPr/>
            <p:nvPr/>
          </p:nvSpPr>
          <p:spPr>
            <a:xfrm>
              <a:off x="2814480" y="3463200"/>
              <a:ext cx="105120" cy="47520"/>
            </a:xfrm>
            <a:custGeom>
              <a:avLst/>
              <a:gdLst/>
              <a:ahLst/>
              <a:rect l="l" t="t" r="r" b="b"/>
              <a:pathLst>
                <a:path w="3813" h="1734">
                  <a:moveTo>
                    <a:pt x="1" y="1"/>
                  </a:moveTo>
                  <a:lnTo>
                    <a:pt x="2111" y="1734"/>
                  </a:lnTo>
                  <a:lnTo>
                    <a:pt x="3813" y="1734"/>
                  </a:lnTo>
                  <a:lnTo>
                    <a:pt x="1702" y="1"/>
                  </a:lnTo>
                  <a:close/>
                </a:path>
              </a:pathLst>
            </a:custGeom>
            <a:solidFill>
              <a:srgbClr val="5f7d95"/>
            </a:solidFill>
            <a:ln>
              <a:noFill/>
            </a:ln>
          </p:spPr>
          <p:style>
            <a:lnRef idx="0"/>
            <a:fillRef idx="0"/>
            <a:effectRef idx="0"/>
            <a:fontRef idx="minor"/>
          </p:style>
        </p:sp>
        <p:sp>
          <p:nvSpPr>
            <p:cNvPr id="7508" name="CustomShape 470"/>
            <p:cNvSpPr/>
            <p:nvPr/>
          </p:nvSpPr>
          <p:spPr>
            <a:xfrm>
              <a:off x="2742480" y="3579120"/>
              <a:ext cx="331560" cy="215640"/>
            </a:xfrm>
            <a:custGeom>
              <a:avLst/>
              <a:gdLst/>
              <a:ahLst/>
              <a:rect l="l" t="t" r="r" b="b"/>
              <a:pathLst>
                <a:path w="12004" h="781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style>
            <a:lnRef idx="0"/>
            <a:fillRef idx="0"/>
            <a:effectRef idx="0"/>
            <a:fontRef idx="minor"/>
          </p:style>
        </p:sp>
        <p:sp>
          <p:nvSpPr>
            <p:cNvPr id="7509" name="CustomShape 471"/>
            <p:cNvSpPr/>
            <p:nvPr/>
          </p:nvSpPr>
          <p:spPr>
            <a:xfrm>
              <a:off x="2898360" y="3655800"/>
              <a:ext cx="30960" cy="40680"/>
            </a:xfrm>
            <a:custGeom>
              <a:avLst/>
              <a:gdLst/>
              <a:ahLst/>
              <a:rect l="l" t="t" r="r" b="b"/>
              <a:pathLst>
                <a:path w="1135" h="1482">
                  <a:moveTo>
                    <a:pt x="0" y="1"/>
                  </a:moveTo>
                  <a:lnTo>
                    <a:pt x="0" y="1481"/>
                  </a:lnTo>
                  <a:lnTo>
                    <a:pt x="1134" y="757"/>
                  </a:lnTo>
                  <a:lnTo>
                    <a:pt x="0" y="1"/>
                  </a:lnTo>
                  <a:close/>
                </a:path>
              </a:pathLst>
            </a:custGeom>
            <a:solidFill>
              <a:srgbClr val="5f7d95"/>
            </a:solidFill>
            <a:ln>
              <a:noFill/>
            </a:ln>
          </p:spPr>
          <p:style>
            <a:lnRef idx="0"/>
            <a:fillRef idx="0"/>
            <a:effectRef idx="0"/>
            <a:fontRef idx="minor"/>
          </p:style>
        </p:sp>
        <p:sp>
          <p:nvSpPr>
            <p:cNvPr id="7510" name="CustomShape 472"/>
            <p:cNvSpPr/>
            <p:nvPr/>
          </p:nvSpPr>
          <p:spPr>
            <a:xfrm>
              <a:off x="2968920" y="3461760"/>
              <a:ext cx="104040" cy="49320"/>
            </a:xfrm>
            <a:custGeom>
              <a:avLst/>
              <a:gdLst/>
              <a:ahLst/>
              <a:rect l="l" t="t" r="r" b="b"/>
              <a:pathLst>
                <a:path w="3781" h="1797">
                  <a:moveTo>
                    <a:pt x="0" y="1"/>
                  </a:moveTo>
                  <a:lnTo>
                    <a:pt x="2111" y="1797"/>
                  </a:lnTo>
                  <a:lnTo>
                    <a:pt x="3781" y="1797"/>
                  </a:lnTo>
                  <a:lnTo>
                    <a:pt x="3781" y="1072"/>
                  </a:lnTo>
                  <a:cubicBezTo>
                    <a:pt x="3781" y="474"/>
                    <a:pt x="3308" y="1"/>
                    <a:pt x="2709" y="1"/>
                  </a:cubicBezTo>
                  <a:close/>
                </a:path>
              </a:pathLst>
            </a:custGeom>
            <a:solidFill>
              <a:srgbClr val="5f7d95"/>
            </a:solidFill>
            <a:ln>
              <a:noFill/>
            </a:ln>
          </p:spPr>
          <p:style>
            <a:lnRef idx="0"/>
            <a:fillRef idx="0"/>
            <a:effectRef idx="0"/>
            <a:fontRef idx="minor"/>
          </p:style>
        </p:sp>
        <p:sp>
          <p:nvSpPr>
            <p:cNvPr id="7511" name="CustomShape 473"/>
            <p:cNvSpPr/>
            <p:nvPr/>
          </p:nvSpPr>
          <p:spPr>
            <a:xfrm>
              <a:off x="2840040" y="3608640"/>
              <a:ext cx="134640" cy="134640"/>
            </a:xfrm>
            <a:custGeom>
              <a:avLst/>
              <a:gdLst/>
              <a:ahLst/>
              <a:rect l="l" t="t" r="r" b="b"/>
              <a:pathLst>
                <a:path w="4884" h="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style>
            <a:lnRef idx="0"/>
            <a:fillRef idx="0"/>
            <a:effectRef idx="0"/>
            <a:fontRef idx="minor"/>
          </p:style>
        </p:sp>
        <p:sp>
          <p:nvSpPr>
            <p:cNvPr id="7512" name="CustomShape 474"/>
            <p:cNvSpPr/>
            <p:nvPr/>
          </p:nvSpPr>
          <p:spPr>
            <a:xfrm>
              <a:off x="2992320" y="3530520"/>
              <a:ext cx="80640" cy="29160"/>
            </a:xfrm>
            <a:custGeom>
              <a:avLst/>
              <a:gdLst/>
              <a:ahLst/>
              <a:rect l="l" t="t" r="r" b="b"/>
              <a:pathLst>
                <a:path w="2931" h="1073">
                  <a:moveTo>
                    <a:pt x="1261" y="1"/>
                  </a:moveTo>
                  <a:lnTo>
                    <a:pt x="1" y="1072"/>
                  </a:lnTo>
                  <a:lnTo>
                    <a:pt x="2931" y="1072"/>
                  </a:lnTo>
                  <a:lnTo>
                    <a:pt x="2931" y="1"/>
                  </a:lnTo>
                  <a:close/>
                </a:path>
              </a:pathLst>
            </a:custGeom>
            <a:solidFill>
              <a:srgbClr val="5f7d95"/>
            </a:solidFill>
            <a:ln>
              <a:noFill/>
            </a:ln>
          </p:spPr>
          <p:style>
            <a:lnRef idx="0"/>
            <a:fillRef idx="0"/>
            <a:effectRef idx="0"/>
            <a:fontRef idx="minor"/>
          </p:style>
        </p:sp>
      </p:grpSp>
      <p:grpSp>
        <p:nvGrpSpPr>
          <p:cNvPr id="7513" name="Group 475"/>
          <p:cNvGrpSpPr/>
          <p:nvPr/>
        </p:nvGrpSpPr>
        <p:grpSpPr>
          <a:xfrm>
            <a:off x="2740680" y="3870000"/>
            <a:ext cx="334800" cy="331560"/>
            <a:chOff x="2740680" y="3870000"/>
            <a:chExt cx="334800" cy="331560"/>
          </a:xfrm>
        </p:grpSpPr>
        <p:sp>
          <p:nvSpPr>
            <p:cNvPr id="7514" name="CustomShape 476"/>
            <p:cNvSpPr/>
            <p:nvPr/>
          </p:nvSpPr>
          <p:spPr>
            <a:xfrm>
              <a:off x="2740680" y="4104000"/>
              <a:ext cx="120960" cy="97560"/>
            </a:xfrm>
            <a:custGeom>
              <a:avLst/>
              <a:gdLst/>
              <a:ahLst/>
              <a:rect l="l" t="t" r="r" b="b"/>
              <a:pathLst>
                <a:path w="4384" h="3545">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style>
            <a:lnRef idx="0"/>
            <a:fillRef idx="0"/>
            <a:effectRef idx="0"/>
            <a:fontRef idx="minor"/>
          </p:style>
        </p:sp>
        <p:sp>
          <p:nvSpPr>
            <p:cNvPr id="7515" name="CustomShape 477"/>
            <p:cNvSpPr/>
            <p:nvPr/>
          </p:nvSpPr>
          <p:spPr>
            <a:xfrm>
              <a:off x="2861640" y="3870000"/>
              <a:ext cx="87480" cy="144360"/>
            </a:xfrm>
            <a:custGeom>
              <a:avLst/>
              <a:gdLst/>
              <a:ahLst/>
              <a:rect l="l" t="t" r="r" b="b"/>
              <a:pathLst>
                <a:path w="3183" h="5239">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style>
            <a:lnRef idx="0"/>
            <a:fillRef idx="0"/>
            <a:effectRef idx="0"/>
            <a:fontRef idx="minor"/>
          </p:style>
        </p:sp>
        <p:sp>
          <p:nvSpPr>
            <p:cNvPr id="7516" name="CustomShape 478"/>
            <p:cNvSpPr/>
            <p:nvPr/>
          </p:nvSpPr>
          <p:spPr>
            <a:xfrm>
              <a:off x="2948760" y="3967200"/>
              <a:ext cx="126720" cy="58680"/>
            </a:xfrm>
            <a:custGeom>
              <a:avLst/>
              <a:gdLst/>
              <a:ahLst/>
              <a:rect l="l" t="t" r="r" b="b"/>
              <a:pathLst>
                <a:path w="4600" h="2132">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style>
            <a:lnRef idx="0"/>
            <a:fillRef idx="0"/>
            <a:effectRef idx="0"/>
            <a:fontRef idx="minor"/>
          </p:style>
        </p:sp>
        <p:sp>
          <p:nvSpPr>
            <p:cNvPr id="7517" name="CustomShape 479"/>
            <p:cNvSpPr/>
            <p:nvPr/>
          </p:nvSpPr>
          <p:spPr>
            <a:xfrm>
              <a:off x="2953080" y="4044960"/>
              <a:ext cx="56160" cy="73800"/>
            </a:xfrm>
            <a:custGeom>
              <a:avLst/>
              <a:gdLst/>
              <a:ahLst/>
              <a:rect l="l" t="t" r="r" b="b"/>
              <a:pathLst>
                <a:path w="2049" h="2679">
                  <a:moveTo>
                    <a:pt x="1" y="0"/>
                  </a:moveTo>
                  <a:lnTo>
                    <a:pt x="1734" y="2678"/>
                  </a:lnTo>
                  <a:lnTo>
                    <a:pt x="2049" y="0"/>
                  </a:lnTo>
                  <a:close/>
                </a:path>
              </a:pathLst>
            </a:custGeom>
            <a:solidFill>
              <a:srgbClr val="5f7d95"/>
            </a:solidFill>
            <a:ln>
              <a:noFill/>
            </a:ln>
          </p:spPr>
          <p:style>
            <a:lnRef idx="0"/>
            <a:fillRef idx="0"/>
            <a:effectRef idx="0"/>
            <a:fontRef idx="minor"/>
          </p:style>
        </p:sp>
        <p:sp>
          <p:nvSpPr>
            <p:cNvPr id="7518" name="CustomShape 480"/>
            <p:cNvSpPr/>
            <p:nvPr/>
          </p:nvSpPr>
          <p:spPr>
            <a:xfrm>
              <a:off x="2802600" y="3870360"/>
              <a:ext cx="191160" cy="274680"/>
            </a:xfrm>
            <a:custGeom>
              <a:avLst/>
              <a:gdLst/>
              <a:ahLst/>
              <a:rect l="l" t="t" r="r" b="b"/>
              <a:pathLst>
                <a:path w="6932" h="9949">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style>
            <a:lnRef idx="0"/>
            <a:fillRef idx="0"/>
            <a:effectRef idx="0"/>
            <a:fontRef idx="minor"/>
          </p:style>
        </p:sp>
        <p:sp>
          <p:nvSpPr>
            <p:cNvPr id="7519" name="CustomShape 481"/>
            <p:cNvSpPr/>
            <p:nvPr/>
          </p:nvSpPr>
          <p:spPr>
            <a:xfrm>
              <a:off x="2824200" y="4101840"/>
              <a:ext cx="167040" cy="99000"/>
            </a:xfrm>
            <a:custGeom>
              <a:avLst/>
              <a:gdLst/>
              <a:ahLst/>
              <a:rect l="l" t="t" r="r" b="b"/>
              <a:pathLst>
                <a:path w="6050" h="3592">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style>
            <a:lnRef idx="0"/>
            <a:fillRef idx="0"/>
            <a:effectRef idx="0"/>
            <a:fontRef idx="minor"/>
          </p:style>
        </p:sp>
      </p:grpSp>
      <p:grpSp>
        <p:nvGrpSpPr>
          <p:cNvPr id="7520" name="Group 482"/>
          <p:cNvGrpSpPr/>
          <p:nvPr/>
        </p:nvGrpSpPr>
        <p:grpSpPr>
          <a:xfrm>
            <a:off x="4806360" y="3074040"/>
            <a:ext cx="332280" cy="330480"/>
            <a:chOff x="4806360" y="3074040"/>
            <a:chExt cx="332280" cy="330480"/>
          </a:xfrm>
        </p:grpSpPr>
        <p:sp>
          <p:nvSpPr>
            <p:cNvPr id="7521" name="CustomShape 483"/>
            <p:cNvSpPr/>
            <p:nvPr/>
          </p:nvSpPr>
          <p:spPr>
            <a:xfrm>
              <a:off x="5040720" y="3080160"/>
              <a:ext cx="51840" cy="52920"/>
            </a:xfrm>
            <a:custGeom>
              <a:avLst/>
              <a:gdLst/>
              <a:ahLst/>
              <a:rect l="l" t="t" r="r" b="b"/>
              <a:pathLst>
                <a:path w="1892" h="1923">
                  <a:moveTo>
                    <a:pt x="1" y="1"/>
                  </a:moveTo>
                  <a:lnTo>
                    <a:pt x="1" y="1923"/>
                  </a:lnTo>
                  <a:lnTo>
                    <a:pt x="1891" y="1923"/>
                  </a:lnTo>
                  <a:lnTo>
                    <a:pt x="1" y="1"/>
                  </a:lnTo>
                  <a:close/>
                </a:path>
              </a:pathLst>
            </a:custGeom>
            <a:solidFill>
              <a:srgbClr val="5f7d95"/>
            </a:solidFill>
            <a:ln>
              <a:noFill/>
            </a:ln>
          </p:spPr>
          <p:style>
            <a:lnRef idx="0"/>
            <a:fillRef idx="0"/>
            <a:effectRef idx="0"/>
            <a:fontRef idx="minor"/>
          </p:style>
        </p:sp>
        <p:sp>
          <p:nvSpPr>
            <p:cNvPr id="7522" name="CustomShape 484"/>
            <p:cNvSpPr/>
            <p:nvPr/>
          </p:nvSpPr>
          <p:spPr>
            <a:xfrm>
              <a:off x="4847400" y="3074040"/>
              <a:ext cx="252360" cy="97920"/>
            </a:xfrm>
            <a:custGeom>
              <a:avLst/>
              <a:gdLst/>
              <a:ahLst/>
              <a:rect l="l" t="t" r="r" b="b"/>
              <a:pathLst>
                <a:path w="9138" h="3561">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style>
            <a:lnRef idx="0"/>
            <a:fillRef idx="0"/>
            <a:effectRef idx="0"/>
            <a:fontRef idx="minor"/>
          </p:style>
        </p:sp>
        <p:sp>
          <p:nvSpPr>
            <p:cNvPr id="7523" name="CustomShape 485"/>
            <p:cNvSpPr/>
            <p:nvPr/>
          </p:nvSpPr>
          <p:spPr>
            <a:xfrm>
              <a:off x="4962960" y="3289320"/>
              <a:ext cx="16920" cy="16920"/>
            </a:xfrm>
            <a:custGeom>
              <a:avLst/>
              <a:gdLst/>
              <a:ahLst/>
              <a:rect l="l" t="t" r="r" b="b"/>
              <a:pathLst>
                <a:path w="631" h="631">
                  <a:moveTo>
                    <a:pt x="1" y="0"/>
                  </a:moveTo>
                  <a:lnTo>
                    <a:pt x="1" y="630"/>
                  </a:lnTo>
                  <a:cubicBezTo>
                    <a:pt x="284" y="504"/>
                    <a:pt x="536" y="252"/>
                    <a:pt x="631" y="0"/>
                  </a:cubicBezTo>
                  <a:close/>
                </a:path>
              </a:pathLst>
            </a:custGeom>
            <a:solidFill>
              <a:srgbClr val="5f7d95"/>
            </a:solidFill>
            <a:ln>
              <a:noFill/>
            </a:ln>
          </p:spPr>
          <p:style>
            <a:lnRef idx="0"/>
            <a:fillRef idx="0"/>
            <a:effectRef idx="0"/>
            <a:fontRef idx="minor"/>
          </p:style>
        </p:sp>
        <p:sp>
          <p:nvSpPr>
            <p:cNvPr id="7524" name="CustomShape 486"/>
            <p:cNvSpPr/>
            <p:nvPr/>
          </p:nvSpPr>
          <p:spPr>
            <a:xfrm>
              <a:off x="4923720" y="3250080"/>
              <a:ext cx="56160" cy="56160"/>
            </a:xfrm>
            <a:custGeom>
              <a:avLst/>
              <a:gdLst/>
              <a:ahLst/>
              <a:rect l="l" t="t" r="r" b="b"/>
              <a:pathLst>
                <a:path w="2048" h="2049">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style>
            <a:lnRef idx="0"/>
            <a:fillRef idx="0"/>
            <a:effectRef idx="0"/>
            <a:fontRef idx="minor"/>
          </p:style>
        </p:sp>
        <p:sp>
          <p:nvSpPr>
            <p:cNvPr id="7525" name="CustomShape 487"/>
            <p:cNvSpPr/>
            <p:nvPr/>
          </p:nvSpPr>
          <p:spPr>
            <a:xfrm>
              <a:off x="4964040" y="3287520"/>
              <a:ext cx="57960" cy="59040"/>
            </a:xfrm>
            <a:custGeom>
              <a:avLst/>
              <a:gdLst/>
              <a:ahLst/>
              <a:rect l="l" t="t" r="r" b="b"/>
              <a:pathLst>
                <a:path w="2112" h="2143">
                  <a:moveTo>
                    <a:pt x="1355" y="0"/>
                  </a:moveTo>
                  <a:cubicBezTo>
                    <a:pt x="1198" y="725"/>
                    <a:pt x="662" y="1260"/>
                    <a:pt x="0" y="1386"/>
                  </a:cubicBezTo>
                  <a:lnTo>
                    <a:pt x="0" y="2142"/>
                  </a:lnTo>
                  <a:lnTo>
                    <a:pt x="2111" y="2142"/>
                  </a:lnTo>
                  <a:lnTo>
                    <a:pt x="2111" y="0"/>
                  </a:lnTo>
                  <a:close/>
                </a:path>
              </a:pathLst>
            </a:custGeom>
            <a:solidFill>
              <a:srgbClr val="5f7d95"/>
            </a:solidFill>
            <a:ln>
              <a:noFill/>
            </a:ln>
          </p:spPr>
          <p:style>
            <a:lnRef idx="0"/>
            <a:fillRef idx="0"/>
            <a:effectRef idx="0"/>
            <a:fontRef idx="minor"/>
          </p:style>
        </p:sp>
        <p:sp>
          <p:nvSpPr>
            <p:cNvPr id="7526" name="CustomShape 488"/>
            <p:cNvSpPr/>
            <p:nvPr/>
          </p:nvSpPr>
          <p:spPr>
            <a:xfrm>
              <a:off x="4806360" y="3151440"/>
              <a:ext cx="332280" cy="253080"/>
            </a:xfrm>
            <a:custGeom>
              <a:avLst/>
              <a:gdLst/>
              <a:ahLst/>
              <a:rect l="l" t="t" r="r" b="b"/>
              <a:pathLst>
                <a:path w="12035" h="9169">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style>
            <a:lnRef idx="0"/>
            <a:fillRef idx="0"/>
            <a:effectRef idx="0"/>
            <a:fontRef idx="minor"/>
          </p:style>
        </p:sp>
      </p:grpSp>
      <p:grpSp>
        <p:nvGrpSpPr>
          <p:cNvPr id="7527" name="Group 489"/>
          <p:cNvGrpSpPr/>
          <p:nvPr/>
        </p:nvGrpSpPr>
        <p:grpSpPr>
          <a:xfrm>
            <a:off x="4806720" y="3481560"/>
            <a:ext cx="331560" cy="331560"/>
            <a:chOff x="4806720" y="3481560"/>
            <a:chExt cx="331560" cy="331560"/>
          </a:xfrm>
        </p:grpSpPr>
        <p:sp>
          <p:nvSpPr>
            <p:cNvPr id="7528" name="CustomShape 490"/>
            <p:cNvSpPr/>
            <p:nvPr/>
          </p:nvSpPr>
          <p:spPr>
            <a:xfrm>
              <a:off x="4983480" y="3657600"/>
              <a:ext cx="154800" cy="155520"/>
            </a:xfrm>
            <a:custGeom>
              <a:avLst/>
              <a:gdLst/>
              <a:ahLst/>
              <a:rect l="l" t="t" r="r" b="b"/>
              <a:pathLst>
                <a:path w="5608" h="564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style>
            <a:lnRef idx="0"/>
            <a:fillRef idx="0"/>
            <a:effectRef idx="0"/>
            <a:fontRef idx="minor"/>
          </p:style>
        </p:sp>
        <p:sp>
          <p:nvSpPr>
            <p:cNvPr id="7529" name="CustomShape 491"/>
            <p:cNvSpPr/>
            <p:nvPr/>
          </p:nvSpPr>
          <p:spPr>
            <a:xfrm>
              <a:off x="5001840" y="3487680"/>
              <a:ext cx="51840" cy="51840"/>
            </a:xfrm>
            <a:custGeom>
              <a:avLst/>
              <a:gdLst/>
              <a:ahLst/>
              <a:rect l="l" t="t" r="r" b="b"/>
              <a:pathLst>
                <a:path w="1891" h="1891">
                  <a:moveTo>
                    <a:pt x="1" y="0"/>
                  </a:moveTo>
                  <a:lnTo>
                    <a:pt x="1" y="1890"/>
                  </a:lnTo>
                  <a:lnTo>
                    <a:pt x="1891" y="1890"/>
                  </a:lnTo>
                  <a:lnTo>
                    <a:pt x="1" y="0"/>
                  </a:lnTo>
                  <a:close/>
                </a:path>
              </a:pathLst>
            </a:custGeom>
            <a:solidFill>
              <a:srgbClr val="5f7d95"/>
            </a:solidFill>
            <a:ln>
              <a:noFill/>
            </a:ln>
          </p:spPr>
          <p:style>
            <a:lnRef idx="0"/>
            <a:fillRef idx="0"/>
            <a:effectRef idx="0"/>
            <a:fontRef idx="minor"/>
          </p:style>
        </p:sp>
        <p:sp>
          <p:nvSpPr>
            <p:cNvPr id="7530" name="CustomShape 492"/>
            <p:cNvSpPr/>
            <p:nvPr/>
          </p:nvSpPr>
          <p:spPr>
            <a:xfrm>
              <a:off x="4894560" y="3587760"/>
              <a:ext cx="16920" cy="16920"/>
            </a:xfrm>
            <a:custGeom>
              <a:avLst/>
              <a:gdLst/>
              <a:ahLst/>
              <a:rect l="l" t="t" r="r" b="b"/>
              <a:pathLst>
                <a:path w="631" h="631">
                  <a:moveTo>
                    <a:pt x="1" y="0"/>
                  </a:moveTo>
                  <a:lnTo>
                    <a:pt x="1" y="630"/>
                  </a:lnTo>
                  <a:cubicBezTo>
                    <a:pt x="316" y="536"/>
                    <a:pt x="505" y="284"/>
                    <a:pt x="631" y="0"/>
                  </a:cubicBezTo>
                  <a:close/>
                </a:path>
              </a:pathLst>
            </a:custGeom>
            <a:solidFill>
              <a:srgbClr val="5f7d95"/>
            </a:solidFill>
            <a:ln>
              <a:noFill/>
            </a:ln>
          </p:spPr>
          <p:style>
            <a:lnRef idx="0"/>
            <a:fillRef idx="0"/>
            <a:effectRef idx="0"/>
            <a:fontRef idx="minor"/>
          </p:style>
        </p:sp>
        <p:sp>
          <p:nvSpPr>
            <p:cNvPr id="7531" name="CustomShape 493"/>
            <p:cNvSpPr/>
            <p:nvPr/>
          </p:nvSpPr>
          <p:spPr>
            <a:xfrm>
              <a:off x="4855680" y="3550320"/>
              <a:ext cx="56160" cy="56160"/>
            </a:xfrm>
            <a:custGeom>
              <a:avLst/>
              <a:gdLst/>
              <a:ahLst/>
              <a:rect l="l" t="t" r="r" b="b"/>
              <a:pathLst>
                <a:path w="2049" h="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style>
            <a:lnRef idx="0"/>
            <a:fillRef idx="0"/>
            <a:effectRef idx="0"/>
            <a:fontRef idx="minor"/>
          </p:style>
        </p:sp>
        <p:sp>
          <p:nvSpPr>
            <p:cNvPr id="7532" name="CustomShape 494"/>
            <p:cNvSpPr/>
            <p:nvPr/>
          </p:nvSpPr>
          <p:spPr>
            <a:xfrm>
              <a:off x="4894560" y="3587760"/>
              <a:ext cx="59040" cy="59760"/>
            </a:xfrm>
            <a:custGeom>
              <a:avLst/>
              <a:gdLst/>
              <a:ahLst/>
              <a:rect l="l" t="t" r="r" b="b"/>
              <a:pathLst>
                <a:path w="2143" h="2174">
                  <a:moveTo>
                    <a:pt x="1355" y="0"/>
                  </a:moveTo>
                  <a:cubicBezTo>
                    <a:pt x="1229" y="693"/>
                    <a:pt x="694" y="1229"/>
                    <a:pt x="1" y="1386"/>
                  </a:cubicBezTo>
                  <a:lnTo>
                    <a:pt x="1" y="2174"/>
                  </a:lnTo>
                  <a:lnTo>
                    <a:pt x="2143" y="2174"/>
                  </a:lnTo>
                  <a:lnTo>
                    <a:pt x="2143" y="0"/>
                  </a:lnTo>
                  <a:close/>
                </a:path>
              </a:pathLst>
            </a:custGeom>
            <a:solidFill>
              <a:srgbClr val="5f7d95"/>
            </a:solidFill>
            <a:ln>
              <a:noFill/>
            </a:ln>
          </p:spPr>
          <p:style>
            <a:lnRef idx="0"/>
            <a:fillRef idx="0"/>
            <a:effectRef idx="0"/>
            <a:fontRef idx="minor"/>
          </p:style>
        </p:sp>
        <p:sp>
          <p:nvSpPr>
            <p:cNvPr id="7533" name="CustomShape 495"/>
            <p:cNvSpPr/>
            <p:nvPr/>
          </p:nvSpPr>
          <p:spPr>
            <a:xfrm>
              <a:off x="4806720" y="3481560"/>
              <a:ext cx="253080" cy="331560"/>
            </a:xfrm>
            <a:custGeom>
              <a:avLst/>
              <a:gdLst/>
              <a:ahLst/>
              <a:rect l="l" t="t" r="r" b="b"/>
              <a:pathLst>
                <a:path w="9169" h="12004">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style>
            <a:lnRef idx="0"/>
            <a:fillRef idx="0"/>
            <a:effectRef idx="0"/>
            <a:fontRef idx="minor"/>
          </p:style>
        </p:sp>
      </p:grpSp>
      <p:grpSp>
        <p:nvGrpSpPr>
          <p:cNvPr id="7534" name="Group 496"/>
          <p:cNvGrpSpPr/>
          <p:nvPr/>
        </p:nvGrpSpPr>
        <p:grpSpPr>
          <a:xfrm>
            <a:off x="4807080" y="3890880"/>
            <a:ext cx="330480" cy="330120"/>
            <a:chOff x="4807080" y="3890880"/>
            <a:chExt cx="330480" cy="330120"/>
          </a:xfrm>
        </p:grpSpPr>
        <p:sp>
          <p:nvSpPr>
            <p:cNvPr id="7535" name="CustomShape 497"/>
            <p:cNvSpPr/>
            <p:nvPr/>
          </p:nvSpPr>
          <p:spPr>
            <a:xfrm>
              <a:off x="4883760" y="4103640"/>
              <a:ext cx="175680" cy="117360"/>
            </a:xfrm>
            <a:custGeom>
              <a:avLst/>
              <a:gdLst/>
              <a:ahLst/>
              <a:rect l="l" t="t" r="r" b="b"/>
              <a:pathLst>
                <a:path w="6365" h="4254">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style>
            <a:lnRef idx="0"/>
            <a:fillRef idx="0"/>
            <a:effectRef idx="0"/>
            <a:fontRef idx="minor"/>
          </p:style>
        </p:sp>
        <p:sp>
          <p:nvSpPr>
            <p:cNvPr id="7536" name="CustomShape 498"/>
            <p:cNvSpPr/>
            <p:nvPr/>
          </p:nvSpPr>
          <p:spPr>
            <a:xfrm>
              <a:off x="5000400" y="3895200"/>
              <a:ext cx="52920" cy="51840"/>
            </a:xfrm>
            <a:custGeom>
              <a:avLst/>
              <a:gdLst/>
              <a:ahLst/>
              <a:rect l="l" t="t" r="r" b="b"/>
              <a:pathLst>
                <a:path w="1922" h="1891">
                  <a:moveTo>
                    <a:pt x="0" y="0"/>
                  </a:moveTo>
                  <a:lnTo>
                    <a:pt x="0" y="1891"/>
                  </a:lnTo>
                  <a:lnTo>
                    <a:pt x="1922" y="1891"/>
                  </a:lnTo>
                  <a:lnTo>
                    <a:pt x="0" y="0"/>
                  </a:lnTo>
                  <a:close/>
                </a:path>
              </a:pathLst>
            </a:custGeom>
            <a:solidFill>
              <a:srgbClr val="5f7d95"/>
            </a:solidFill>
            <a:ln>
              <a:noFill/>
            </a:ln>
          </p:spPr>
          <p:style>
            <a:lnRef idx="0"/>
            <a:fillRef idx="0"/>
            <a:effectRef idx="0"/>
            <a:fontRef idx="minor"/>
          </p:style>
        </p:sp>
        <p:sp>
          <p:nvSpPr>
            <p:cNvPr id="7537" name="CustomShape 499"/>
            <p:cNvSpPr/>
            <p:nvPr/>
          </p:nvSpPr>
          <p:spPr>
            <a:xfrm>
              <a:off x="4807080" y="3987720"/>
              <a:ext cx="330480" cy="155520"/>
            </a:xfrm>
            <a:custGeom>
              <a:avLst/>
              <a:gdLst/>
              <a:ahLst/>
              <a:rect l="l" t="t" r="r" b="b"/>
              <a:pathLst>
                <a:path w="11972" h="5641">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style>
            <a:lnRef idx="0"/>
            <a:fillRef idx="0"/>
            <a:effectRef idx="0"/>
            <a:fontRef idx="minor"/>
          </p:style>
        </p:sp>
        <p:sp>
          <p:nvSpPr>
            <p:cNvPr id="7538" name="CustomShape 500"/>
            <p:cNvSpPr/>
            <p:nvPr/>
          </p:nvSpPr>
          <p:spPr>
            <a:xfrm>
              <a:off x="4885560" y="3890880"/>
              <a:ext cx="174600" cy="117360"/>
            </a:xfrm>
            <a:custGeom>
              <a:avLst/>
              <a:gdLst/>
              <a:ahLst/>
              <a:rect l="l" t="t" r="r" b="b"/>
              <a:pathLst>
                <a:path w="6333" h="4254">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style>
            <a:lnRef idx="0"/>
            <a:fillRef idx="0"/>
            <a:effectRef idx="0"/>
            <a:fontRef idx="minor"/>
          </p:style>
        </p:sp>
      </p:grpSp>
      <p:grpSp>
        <p:nvGrpSpPr>
          <p:cNvPr id="7539" name="Group 501"/>
          <p:cNvGrpSpPr/>
          <p:nvPr/>
        </p:nvGrpSpPr>
        <p:grpSpPr>
          <a:xfrm>
            <a:off x="6885720" y="3074040"/>
            <a:ext cx="291240" cy="330840"/>
            <a:chOff x="6885720" y="3074040"/>
            <a:chExt cx="291240" cy="330840"/>
          </a:xfrm>
        </p:grpSpPr>
        <p:sp>
          <p:nvSpPr>
            <p:cNvPr id="7540" name="CustomShape 502"/>
            <p:cNvSpPr/>
            <p:nvPr/>
          </p:nvSpPr>
          <p:spPr>
            <a:xfrm>
              <a:off x="6944760" y="3074040"/>
              <a:ext cx="232200" cy="273240"/>
            </a:xfrm>
            <a:custGeom>
              <a:avLst/>
              <a:gdLst/>
              <a:ahLst/>
              <a:rect l="l" t="t" r="r" b="b"/>
              <a:pathLst>
                <a:path w="8413" h="989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style>
            <a:lnRef idx="0"/>
            <a:fillRef idx="0"/>
            <a:effectRef idx="0"/>
            <a:fontRef idx="minor"/>
          </p:style>
        </p:sp>
        <p:sp>
          <p:nvSpPr>
            <p:cNvPr id="7541" name="CustomShape 503"/>
            <p:cNvSpPr/>
            <p:nvPr/>
          </p:nvSpPr>
          <p:spPr>
            <a:xfrm>
              <a:off x="6963120" y="3229200"/>
              <a:ext cx="18720" cy="18720"/>
            </a:xfrm>
            <a:custGeom>
              <a:avLst/>
              <a:gdLst/>
              <a:ahLst/>
              <a:rect l="l" t="t" r="r" b="b"/>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7542" name="CustomShape 504"/>
            <p:cNvSpPr/>
            <p:nvPr/>
          </p:nvSpPr>
          <p:spPr>
            <a:xfrm>
              <a:off x="6885720" y="3172680"/>
              <a:ext cx="174600" cy="232200"/>
            </a:xfrm>
            <a:custGeom>
              <a:avLst/>
              <a:gdLst/>
              <a:ahLst/>
              <a:rect l="l" t="t" r="r" b="b"/>
              <a:pathLst>
                <a:path w="6333" h="841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style>
            <a:lnRef idx="0"/>
            <a:fillRef idx="0"/>
            <a:effectRef idx="0"/>
            <a:fontRef idx="minor"/>
          </p:style>
        </p:sp>
      </p:grpSp>
      <p:grpSp>
        <p:nvGrpSpPr>
          <p:cNvPr id="7543" name="Group 505"/>
          <p:cNvGrpSpPr/>
          <p:nvPr/>
        </p:nvGrpSpPr>
        <p:grpSpPr>
          <a:xfrm>
            <a:off x="6885720" y="3482640"/>
            <a:ext cx="291240" cy="330480"/>
            <a:chOff x="6885720" y="3482640"/>
            <a:chExt cx="291240" cy="330480"/>
          </a:xfrm>
        </p:grpSpPr>
        <p:sp>
          <p:nvSpPr>
            <p:cNvPr id="7544" name="CustomShape 506"/>
            <p:cNvSpPr/>
            <p:nvPr/>
          </p:nvSpPr>
          <p:spPr>
            <a:xfrm>
              <a:off x="6943320" y="3657600"/>
              <a:ext cx="19800" cy="19800"/>
            </a:xfrm>
            <a:custGeom>
              <a:avLst/>
              <a:gdLst/>
              <a:ahLst/>
              <a:rect l="l" t="t" r="r" b="b"/>
              <a:pathLst>
                <a:path w="726" h="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style>
            <a:lnRef idx="0"/>
            <a:fillRef idx="0"/>
            <a:effectRef idx="0"/>
            <a:fontRef idx="minor"/>
          </p:style>
        </p:sp>
        <p:sp>
          <p:nvSpPr>
            <p:cNvPr id="7545" name="CustomShape 507"/>
            <p:cNvSpPr/>
            <p:nvPr/>
          </p:nvSpPr>
          <p:spPr>
            <a:xfrm>
              <a:off x="6885720" y="3618360"/>
              <a:ext cx="291240" cy="135360"/>
            </a:xfrm>
            <a:custGeom>
              <a:avLst/>
              <a:gdLst/>
              <a:ahLst/>
              <a:rect l="l" t="t" r="r" b="b"/>
              <a:pathLst>
                <a:path w="10555" h="4916">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style>
            <a:lnRef idx="0"/>
            <a:fillRef idx="0"/>
            <a:effectRef idx="0"/>
            <a:fontRef idx="minor"/>
          </p:style>
        </p:sp>
        <p:sp>
          <p:nvSpPr>
            <p:cNvPr id="7546" name="CustomShape 508"/>
            <p:cNvSpPr/>
            <p:nvPr/>
          </p:nvSpPr>
          <p:spPr>
            <a:xfrm>
              <a:off x="7099200" y="3657600"/>
              <a:ext cx="18720" cy="59040"/>
            </a:xfrm>
            <a:custGeom>
              <a:avLst/>
              <a:gdLst/>
              <a:ahLst/>
              <a:rect l="l" t="t" r="r" b="b"/>
              <a:pathLst>
                <a:path w="693" h="214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style>
            <a:lnRef idx="0"/>
            <a:fillRef idx="0"/>
            <a:effectRef idx="0"/>
            <a:fontRef idx="minor"/>
          </p:style>
        </p:sp>
        <p:sp>
          <p:nvSpPr>
            <p:cNvPr id="7547" name="CustomShape 509"/>
            <p:cNvSpPr/>
            <p:nvPr/>
          </p:nvSpPr>
          <p:spPr>
            <a:xfrm>
              <a:off x="6905520" y="3482640"/>
              <a:ext cx="252360" cy="117360"/>
            </a:xfrm>
            <a:custGeom>
              <a:avLst/>
              <a:gdLst/>
              <a:ahLst/>
              <a:rect l="l" t="t" r="r" b="b"/>
              <a:pathLst>
                <a:path w="9138" h="4254">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style>
            <a:lnRef idx="0"/>
            <a:fillRef idx="0"/>
            <a:effectRef idx="0"/>
            <a:fontRef idx="minor"/>
          </p:style>
        </p:sp>
        <p:sp>
          <p:nvSpPr>
            <p:cNvPr id="7548" name="CustomShape 510"/>
            <p:cNvSpPr/>
            <p:nvPr/>
          </p:nvSpPr>
          <p:spPr>
            <a:xfrm>
              <a:off x="7099200" y="3487680"/>
              <a:ext cx="51840" cy="51840"/>
            </a:xfrm>
            <a:custGeom>
              <a:avLst/>
              <a:gdLst/>
              <a:ahLst/>
              <a:rect l="l" t="t" r="r" b="b"/>
              <a:pathLst>
                <a:path w="1891" h="1891">
                  <a:moveTo>
                    <a:pt x="0" y="0"/>
                  </a:moveTo>
                  <a:lnTo>
                    <a:pt x="0" y="1890"/>
                  </a:lnTo>
                  <a:lnTo>
                    <a:pt x="1890" y="1890"/>
                  </a:lnTo>
                  <a:lnTo>
                    <a:pt x="0" y="0"/>
                  </a:lnTo>
                  <a:close/>
                </a:path>
              </a:pathLst>
            </a:custGeom>
            <a:solidFill>
              <a:srgbClr val="5f7d95"/>
            </a:solidFill>
            <a:ln>
              <a:noFill/>
            </a:ln>
          </p:spPr>
          <p:style>
            <a:lnRef idx="0"/>
            <a:fillRef idx="0"/>
            <a:effectRef idx="0"/>
            <a:fontRef idx="minor"/>
          </p:style>
        </p:sp>
        <p:sp>
          <p:nvSpPr>
            <p:cNvPr id="7549" name="CustomShape 511"/>
            <p:cNvSpPr/>
            <p:nvPr/>
          </p:nvSpPr>
          <p:spPr>
            <a:xfrm>
              <a:off x="6904800" y="3774240"/>
              <a:ext cx="252360" cy="38880"/>
            </a:xfrm>
            <a:custGeom>
              <a:avLst/>
              <a:gdLst/>
              <a:ahLst/>
              <a:rect l="l" t="t" r="r" b="b"/>
              <a:pathLst>
                <a:path w="9137" h="1418">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style>
            <a:lnRef idx="0"/>
            <a:fillRef idx="0"/>
            <a:effectRef idx="0"/>
            <a:fontRef idx="minor"/>
          </p:style>
        </p:sp>
      </p:grpSp>
      <p:grpSp>
        <p:nvGrpSpPr>
          <p:cNvPr id="7550" name="Group 512"/>
          <p:cNvGrpSpPr/>
          <p:nvPr/>
        </p:nvGrpSpPr>
        <p:grpSpPr>
          <a:xfrm>
            <a:off x="6896160" y="3890160"/>
            <a:ext cx="270360" cy="331560"/>
            <a:chOff x="6896160" y="3890160"/>
            <a:chExt cx="270360" cy="331560"/>
          </a:xfrm>
        </p:grpSpPr>
        <p:sp>
          <p:nvSpPr>
            <p:cNvPr id="7551" name="CustomShape 513"/>
            <p:cNvSpPr/>
            <p:nvPr/>
          </p:nvSpPr>
          <p:spPr>
            <a:xfrm>
              <a:off x="6970320" y="4077360"/>
              <a:ext cx="25920" cy="26640"/>
            </a:xfrm>
            <a:custGeom>
              <a:avLst/>
              <a:gdLst/>
              <a:ahLst/>
              <a:rect l="l" t="t" r="r" b="b"/>
              <a:pathLst>
                <a:path w="946" h="978">
                  <a:moveTo>
                    <a:pt x="473" y="1"/>
                  </a:moveTo>
                  <a:lnTo>
                    <a:pt x="1" y="978"/>
                  </a:lnTo>
                  <a:lnTo>
                    <a:pt x="946" y="978"/>
                  </a:lnTo>
                  <a:lnTo>
                    <a:pt x="473" y="1"/>
                  </a:lnTo>
                  <a:close/>
                </a:path>
              </a:pathLst>
            </a:custGeom>
            <a:solidFill>
              <a:srgbClr val="5f7d95"/>
            </a:solidFill>
            <a:ln>
              <a:noFill/>
            </a:ln>
          </p:spPr>
          <p:style>
            <a:lnRef idx="0"/>
            <a:fillRef idx="0"/>
            <a:effectRef idx="0"/>
            <a:fontRef idx="minor"/>
          </p:style>
        </p:sp>
        <p:sp>
          <p:nvSpPr>
            <p:cNvPr id="7552" name="CustomShape 514"/>
            <p:cNvSpPr/>
            <p:nvPr/>
          </p:nvSpPr>
          <p:spPr>
            <a:xfrm>
              <a:off x="7109640" y="3895200"/>
              <a:ext cx="51840" cy="51840"/>
            </a:xfrm>
            <a:custGeom>
              <a:avLst/>
              <a:gdLst/>
              <a:ahLst/>
              <a:rect l="l" t="t" r="r" b="b"/>
              <a:pathLst>
                <a:path w="1891" h="1891">
                  <a:moveTo>
                    <a:pt x="1" y="0"/>
                  </a:moveTo>
                  <a:lnTo>
                    <a:pt x="1" y="1891"/>
                  </a:lnTo>
                  <a:lnTo>
                    <a:pt x="1891" y="1891"/>
                  </a:lnTo>
                  <a:lnTo>
                    <a:pt x="1" y="0"/>
                  </a:lnTo>
                  <a:close/>
                </a:path>
              </a:pathLst>
            </a:custGeom>
            <a:solidFill>
              <a:srgbClr val="5f7d95"/>
            </a:solidFill>
            <a:ln>
              <a:noFill/>
            </a:ln>
          </p:spPr>
          <p:style>
            <a:lnRef idx="0"/>
            <a:fillRef idx="0"/>
            <a:effectRef idx="0"/>
            <a:fontRef idx="minor"/>
          </p:style>
        </p:sp>
        <p:sp>
          <p:nvSpPr>
            <p:cNvPr id="7553" name="CustomShape 515"/>
            <p:cNvSpPr/>
            <p:nvPr/>
          </p:nvSpPr>
          <p:spPr>
            <a:xfrm>
              <a:off x="6915240" y="3890160"/>
              <a:ext cx="251280" cy="331560"/>
            </a:xfrm>
            <a:custGeom>
              <a:avLst/>
              <a:gdLst/>
              <a:ahLst/>
              <a:rect l="l" t="t" r="r" b="b"/>
              <a:pathLst>
                <a:path w="9106" h="12004">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style>
            <a:lnRef idx="0"/>
            <a:fillRef idx="0"/>
            <a:effectRef idx="0"/>
            <a:fontRef idx="minor"/>
          </p:style>
        </p:sp>
        <p:sp>
          <p:nvSpPr>
            <p:cNvPr id="7554" name="CustomShape 516"/>
            <p:cNvSpPr/>
            <p:nvPr/>
          </p:nvSpPr>
          <p:spPr>
            <a:xfrm>
              <a:off x="6896160" y="4025880"/>
              <a:ext cx="213120" cy="135360"/>
            </a:xfrm>
            <a:custGeom>
              <a:avLst/>
              <a:gdLst/>
              <a:ahLst/>
              <a:rect l="l" t="t" r="r" b="b"/>
              <a:pathLst>
                <a:path w="7720" h="4915">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style>
            <a:lnRef idx="0"/>
            <a:fillRef idx="0"/>
            <a:effectRef idx="0"/>
            <a:fontRef idx="minor"/>
          </p:style>
        </p:sp>
      </p:grpSp>
      <p:grpSp>
        <p:nvGrpSpPr>
          <p:cNvPr id="7555" name="Group 517"/>
          <p:cNvGrpSpPr/>
          <p:nvPr/>
        </p:nvGrpSpPr>
        <p:grpSpPr>
          <a:xfrm>
            <a:off x="7728120" y="3490200"/>
            <a:ext cx="331560" cy="331560"/>
            <a:chOff x="7728120" y="3490200"/>
            <a:chExt cx="331560" cy="331560"/>
          </a:xfrm>
        </p:grpSpPr>
        <p:sp>
          <p:nvSpPr>
            <p:cNvPr id="7556" name="CustomShape 518"/>
            <p:cNvSpPr/>
            <p:nvPr/>
          </p:nvSpPr>
          <p:spPr>
            <a:xfrm>
              <a:off x="7768080" y="3490200"/>
              <a:ext cx="59040" cy="20520"/>
            </a:xfrm>
            <a:custGeom>
              <a:avLst/>
              <a:gdLst/>
              <a:ahLst/>
              <a:rect l="l" t="t" r="r" b="b"/>
              <a:pathLst>
                <a:path w="2144" h="757">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style>
            <a:lnRef idx="0"/>
            <a:fillRef idx="0"/>
            <a:effectRef idx="0"/>
            <a:fontRef idx="minor"/>
          </p:style>
        </p:sp>
        <p:sp>
          <p:nvSpPr>
            <p:cNvPr id="7557" name="CustomShape 519"/>
            <p:cNvSpPr/>
            <p:nvPr/>
          </p:nvSpPr>
          <p:spPr>
            <a:xfrm>
              <a:off x="7728120" y="3510360"/>
              <a:ext cx="313200" cy="311400"/>
            </a:xfrm>
            <a:custGeom>
              <a:avLst/>
              <a:gdLst/>
              <a:ahLst/>
              <a:rect l="l" t="t" r="r" b="b"/>
              <a:pathLst>
                <a:path w="11343" h="11279">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style>
            <a:lnRef idx="0"/>
            <a:fillRef idx="0"/>
            <a:effectRef idx="0"/>
            <a:fontRef idx="minor"/>
          </p:style>
        </p:sp>
        <p:sp>
          <p:nvSpPr>
            <p:cNvPr id="7558" name="CustomShape 520"/>
            <p:cNvSpPr/>
            <p:nvPr/>
          </p:nvSpPr>
          <p:spPr>
            <a:xfrm>
              <a:off x="8039160" y="3724560"/>
              <a:ext cx="20520" cy="57960"/>
            </a:xfrm>
            <a:custGeom>
              <a:avLst/>
              <a:gdLst/>
              <a:ahLst/>
              <a:rect l="l" t="t" r="r" b="b"/>
              <a:pathLst>
                <a:path w="756" h="2112">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style>
            <a:lnRef idx="0"/>
            <a:fillRef idx="0"/>
            <a:effectRef idx="0"/>
            <a:fontRef idx="minor"/>
          </p:style>
        </p:sp>
      </p:grpSp>
      <p:grpSp>
        <p:nvGrpSpPr>
          <p:cNvPr id="7559" name="Group 521"/>
          <p:cNvGrpSpPr/>
          <p:nvPr/>
        </p:nvGrpSpPr>
        <p:grpSpPr>
          <a:xfrm>
            <a:off x="2356200" y="2181240"/>
            <a:ext cx="284760" cy="241200"/>
            <a:chOff x="2356200" y="2181240"/>
            <a:chExt cx="284760" cy="241200"/>
          </a:xfrm>
        </p:grpSpPr>
        <p:sp>
          <p:nvSpPr>
            <p:cNvPr id="7560" name="CustomShape 522"/>
            <p:cNvSpPr/>
            <p:nvPr/>
          </p:nvSpPr>
          <p:spPr>
            <a:xfrm>
              <a:off x="2372400" y="2181240"/>
              <a:ext cx="268560" cy="241200"/>
            </a:xfrm>
            <a:custGeom>
              <a:avLst/>
              <a:gdLst/>
              <a:ahLst/>
              <a:rect l="l" t="t" r="r" b="b"/>
              <a:pathLst>
                <a:path w="8782" h="789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style>
            <a:lnRef idx="0"/>
            <a:fillRef idx="0"/>
            <a:effectRef idx="0"/>
            <a:fontRef idx="minor"/>
          </p:style>
        </p:sp>
        <p:sp>
          <p:nvSpPr>
            <p:cNvPr id="7561" name="CustomShape 523"/>
            <p:cNvSpPr/>
            <p:nvPr/>
          </p:nvSpPr>
          <p:spPr>
            <a:xfrm flipH="1">
              <a:off x="2356200" y="2181240"/>
              <a:ext cx="268560" cy="241200"/>
            </a:xfrm>
            <a:custGeom>
              <a:avLst/>
              <a:gdLst/>
              <a:ahLst/>
              <a:rect l="l" t="t" r="r" b="b"/>
              <a:pathLst>
                <a:path w="8782" h="789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style>
            <a:lnRef idx="0"/>
            <a:fillRef idx="0"/>
            <a:effectRef idx="0"/>
            <a:fontRef idx="minor"/>
          </p:style>
        </p:sp>
        <p:sp>
          <p:nvSpPr>
            <p:cNvPr id="7562" name="CustomShape 524"/>
            <p:cNvSpPr/>
            <p:nvPr/>
          </p:nvSpPr>
          <p:spPr>
            <a:xfrm>
              <a:off x="2477160" y="2398320"/>
              <a:ext cx="44640" cy="23760"/>
            </a:xfrm>
            <a:custGeom>
              <a:avLst/>
              <a:gdLst/>
              <a:ahLst/>
              <a:rect l="l" t="t" r="r" b="b"/>
              <a:pathLst>
                <a:path w="1476" h="786">
                  <a:moveTo>
                    <a:pt x="0" y="786"/>
                  </a:moveTo>
                  <a:lnTo>
                    <a:pt x="1476" y="786"/>
                  </a:lnTo>
                  <a:lnTo>
                    <a:pt x="762" y="0"/>
                  </a:lnTo>
                  <a:close/>
                </a:path>
              </a:pathLst>
            </a:custGeom>
            <a:solidFill>
              <a:srgbClr val="5f7d95"/>
            </a:solidFill>
            <a:ln>
              <a:noFill/>
            </a:ln>
          </p:spPr>
          <p:style>
            <a:lnRef idx="0"/>
            <a:fillRef idx="0"/>
            <a:effectRef idx="0"/>
            <a:fontRef idx="minor"/>
          </p:style>
        </p:sp>
        <p:sp>
          <p:nvSpPr>
            <p:cNvPr id="7563" name="CustomShape 525"/>
            <p:cNvSpPr/>
            <p:nvPr/>
          </p:nvSpPr>
          <p:spPr>
            <a:xfrm>
              <a:off x="2415240" y="2186280"/>
              <a:ext cx="171000" cy="13320"/>
            </a:xfrm>
            <a:custGeom>
              <a:avLst/>
              <a:gdLst/>
              <a:ahLst/>
              <a:rect l="l" t="t" r="r" b="b"/>
              <a:pathLst>
                <a:path w="5596" h="452">
                  <a:moveTo>
                    <a:pt x="0" y="452"/>
                  </a:moveTo>
                  <a:lnTo>
                    <a:pt x="5596" y="452"/>
                  </a:lnTo>
                  <a:lnTo>
                    <a:pt x="5500" y="0"/>
                  </a:lnTo>
                  <a:lnTo>
                    <a:pt x="238" y="47"/>
                  </a:lnTo>
                  <a:close/>
                </a:path>
              </a:pathLst>
            </a:custGeom>
            <a:solidFill>
              <a:srgbClr val="5f7d95"/>
            </a:solidFill>
            <a:ln>
              <a:noFill/>
            </a:ln>
          </p:spPr>
          <p:style>
            <a:lnRef idx="0"/>
            <a:fillRef idx="0"/>
            <a:effectRef idx="0"/>
            <a:fontRef idx="minor"/>
          </p:style>
        </p:sp>
      </p:grpSp>
      <p:grpSp>
        <p:nvGrpSpPr>
          <p:cNvPr id="7564" name="Group 526"/>
          <p:cNvGrpSpPr/>
          <p:nvPr/>
        </p:nvGrpSpPr>
        <p:grpSpPr>
          <a:xfrm>
            <a:off x="3623760" y="2531160"/>
            <a:ext cx="239040" cy="338040"/>
            <a:chOff x="3623760" y="2531160"/>
            <a:chExt cx="239040" cy="338040"/>
          </a:xfrm>
        </p:grpSpPr>
        <p:sp>
          <p:nvSpPr>
            <p:cNvPr id="7565" name="CustomShape 527"/>
            <p:cNvSpPr/>
            <p:nvPr/>
          </p:nvSpPr>
          <p:spPr>
            <a:xfrm>
              <a:off x="3623760" y="2531160"/>
              <a:ext cx="239040" cy="338040"/>
            </a:xfrm>
            <a:custGeom>
              <a:avLst/>
              <a:gdLst/>
              <a:ahLst/>
              <a:rect l="l" t="t" r="r" b="b"/>
              <a:pathLst>
                <a:path w="7639" h="1078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style>
            <a:lnRef idx="0"/>
            <a:fillRef idx="0"/>
            <a:effectRef idx="0"/>
            <a:fontRef idx="minor"/>
          </p:style>
        </p:sp>
        <p:sp>
          <p:nvSpPr>
            <p:cNvPr id="7566" name="CustomShape 528"/>
            <p:cNvSpPr/>
            <p:nvPr/>
          </p:nvSpPr>
          <p:spPr>
            <a:xfrm>
              <a:off x="3697200" y="2612520"/>
              <a:ext cx="18720" cy="38880"/>
            </a:xfrm>
            <a:custGeom>
              <a:avLst/>
              <a:gdLst/>
              <a:ahLst/>
              <a:rect l="l" t="t" r="r" b="b"/>
              <a:pathLst>
                <a:path w="614" h="1255">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style>
            <a:lnRef idx="0"/>
            <a:fillRef idx="0"/>
            <a:effectRef idx="0"/>
            <a:fontRef idx="minor"/>
          </p:style>
        </p:sp>
        <p:sp>
          <p:nvSpPr>
            <p:cNvPr id="7567" name="CustomShape 529"/>
            <p:cNvSpPr/>
            <p:nvPr/>
          </p:nvSpPr>
          <p:spPr>
            <a:xfrm>
              <a:off x="3697200" y="2670840"/>
              <a:ext cx="18720" cy="38880"/>
            </a:xfrm>
            <a:custGeom>
              <a:avLst/>
              <a:gdLst/>
              <a:ahLst/>
              <a:rect l="l" t="t" r="r" b="b"/>
              <a:pathLst>
                <a:path w="614" h="1256">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style>
            <a:lnRef idx="0"/>
            <a:fillRef idx="0"/>
            <a:effectRef idx="0"/>
            <a:fontRef idx="minor"/>
          </p:style>
        </p:sp>
        <p:sp>
          <p:nvSpPr>
            <p:cNvPr id="7568" name="CustomShape 530"/>
            <p:cNvSpPr/>
            <p:nvPr/>
          </p:nvSpPr>
          <p:spPr>
            <a:xfrm>
              <a:off x="3774960" y="2592360"/>
              <a:ext cx="18720" cy="38880"/>
            </a:xfrm>
            <a:custGeom>
              <a:avLst/>
              <a:gdLst/>
              <a:ahLst/>
              <a:rect l="l" t="t" r="r" b="b"/>
              <a:pathLst>
                <a:path w="614" h="1255">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style>
            <a:lnRef idx="0"/>
            <a:fillRef idx="0"/>
            <a:effectRef idx="0"/>
            <a:fontRef idx="minor"/>
          </p:style>
        </p:sp>
        <p:sp>
          <p:nvSpPr>
            <p:cNvPr id="7569" name="CustomShape 531"/>
            <p:cNvSpPr/>
            <p:nvPr/>
          </p:nvSpPr>
          <p:spPr>
            <a:xfrm>
              <a:off x="3774960" y="2649960"/>
              <a:ext cx="18720" cy="39960"/>
            </a:xfrm>
            <a:custGeom>
              <a:avLst/>
              <a:gdLst/>
              <a:ahLst/>
              <a:rect l="l" t="t" r="r" b="b"/>
              <a:pathLst>
                <a:path w="614" h="128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style>
            <a:lnRef idx="0"/>
            <a:fillRef idx="0"/>
            <a:effectRef idx="0"/>
            <a:fontRef idx="minor"/>
          </p:style>
        </p:sp>
      </p:grpSp>
    </p:spTree>
  </p:cSld>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7570"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Educational Process Icons</a:t>
            </a:r>
            <a:endParaRPr b="0" lang="en-US" sz="2400" spc="-1" strike="noStrike">
              <a:solidFill>
                <a:srgbClr val="000000"/>
              </a:solidFill>
              <a:latin typeface="Arial"/>
            </a:endParaRPr>
          </a:p>
        </p:txBody>
      </p:sp>
      <p:sp>
        <p:nvSpPr>
          <p:cNvPr id="7571" name="CustomShape 2"/>
          <p:cNvSpPr/>
          <p:nvPr/>
        </p:nvSpPr>
        <p:spPr>
          <a:xfrm>
            <a:off x="1179000" y="1684080"/>
            <a:ext cx="297360" cy="343440"/>
          </a:xfrm>
          <a:custGeom>
            <a:avLst/>
            <a:gdLst/>
            <a:ahLst/>
            <a:rect l="l" t="t" r="r" b="b"/>
            <a:pathLst>
              <a:path w="10996" h="12691">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style>
          <a:lnRef idx="0"/>
          <a:fillRef idx="0"/>
          <a:effectRef idx="0"/>
          <a:fontRef idx="minor"/>
        </p:style>
      </p:sp>
      <p:sp>
        <p:nvSpPr>
          <p:cNvPr id="7572" name="CustomShape 3"/>
          <p:cNvSpPr/>
          <p:nvPr/>
        </p:nvSpPr>
        <p:spPr>
          <a:xfrm>
            <a:off x="1151640" y="2099160"/>
            <a:ext cx="352080" cy="311400"/>
          </a:xfrm>
          <a:custGeom>
            <a:avLst/>
            <a:gdLst/>
            <a:ahLst/>
            <a:rect l="l" t="t" r="r" b="b"/>
            <a:pathLst>
              <a:path w="13012" h="11508">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style>
          <a:lnRef idx="0"/>
          <a:fillRef idx="0"/>
          <a:effectRef idx="0"/>
          <a:fontRef idx="minor"/>
        </p:style>
      </p:sp>
      <p:sp>
        <p:nvSpPr>
          <p:cNvPr id="7573" name="CustomShape 4"/>
          <p:cNvSpPr/>
          <p:nvPr/>
        </p:nvSpPr>
        <p:spPr>
          <a:xfrm>
            <a:off x="1159200" y="2477520"/>
            <a:ext cx="336600" cy="343080"/>
          </a:xfrm>
          <a:custGeom>
            <a:avLst/>
            <a:gdLst/>
            <a:ahLst/>
            <a:rect l="l" t="t" r="r" b="b"/>
            <a:pathLst>
              <a:path w="12446" h="1268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style>
          <a:lnRef idx="0"/>
          <a:fillRef idx="0"/>
          <a:effectRef idx="0"/>
          <a:fontRef idx="minor"/>
        </p:style>
      </p:sp>
      <p:grpSp>
        <p:nvGrpSpPr>
          <p:cNvPr id="7574" name="Group 5"/>
          <p:cNvGrpSpPr/>
          <p:nvPr/>
        </p:nvGrpSpPr>
        <p:grpSpPr>
          <a:xfrm>
            <a:off x="3151080" y="1709640"/>
            <a:ext cx="341640" cy="343440"/>
            <a:chOff x="3151080" y="1709640"/>
            <a:chExt cx="341640" cy="343440"/>
          </a:xfrm>
        </p:grpSpPr>
        <p:sp>
          <p:nvSpPr>
            <p:cNvPr id="7575" name="CustomShape 6"/>
            <p:cNvSpPr/>
            <p:nvPr/>
          </p:nvSpPr>
          <p:spPr>
            <a:xfrm>
              <a:off x="3151080" y="1709640"/>
              <a:ext cx="341640" cy="343440"/>
            </a:xfrm>
            <a:custGeom>
              <a:avLst/>
              <a:gdLst/>
              <a:ahLst/>
              <a:rect l="l" t="t" r="r" b="b"/>
              <a:pathLst>
                <a:path w="12634" h="12698">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style>
            <a:lnRef idx="0"/>
            <a:fillRef idx="0"/>
            <a:effectRef idx="0"/>
            <a:fontRef idx="minor"/>
          </p:style>
        </p:sp>
        <p:sp>
          <p:nvSpPr>
            <p:cNvPr id="7576" name="CustomShape 7"/>
            <p:cNvSpPr/>
            <p:nvPr/>
          </p:nvSpPr>
          <p:spPr>
            <a:xfrm>
              <a:off x="3194640" y="1754640"/>
              <a:ext cx="254880" cy="207720"/>
            </a:xfrm>
            <a:custGeom>
              <a:avLst/>
              <a:gdLst/>
              <a:ahLst/>
              <a:rect l="l" t="t" r="r" b="b"/>
              <a:pathLst>
                <a:path w="9421" h="7688">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style>
            <a:lnRef idx="0"/>
            <a:fillRef idx="0"/>
            <a:effectRef idx="0"/>
            <a:fontRef idx="minor"/>
          </p:style>
        </p:sp>
        <p:sp>
          <p:nvSpPr>
            <p:cNvPr id="7577" name="CustomShape 8"/>
            <p:cNvSpPr/>
            <p:nvPr/>
          </p:nvSpPr>
          <p:spPr>
            <a:xfrm>
              <a:off x="3292920" y="1805400"/>
              <a:ext cx="90000" cy="111960"/>
            </a:xfrm>
            <a:custGeom>
              <a:avLst/>
              <a:gdLst/>
              <a:ahLst/>
              <a:rect l="l" t="t" r="r" b="b"/>
              <a:pathLst>
                <a:path w="3341" h="4147">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style>
            <a:lnRef idx="0"/>
            <a:fillRef idx="0"/>
            <a:effectRef idx="0"/>
            <a:fontRef idx="minor"/>
          </p:style>
        </p:sp>
        <p:sp>
          <p:nvSpPr>
            <p:cNvPr id="7578" name="CustomShape 9"/>
            <p:cNvSpPr/>
            <p:nvPr/>
          </p:nvSpPr>
          <p:spPr>
            <a:xfrm>
              <a:off x="3194640" y="1984320"/>
              <a:ext cx="254880" cy="22680"/>
            </a:xfrm>
            <a:custGeom>
              <a:avLst/>
              <a:gdLst/>
              <a:ahLst/>
              <a:rect l="l" t="t" r="r" b="b"/>
              <a:pathLst>
                <a:path w="9421" h="852">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style>
            <a:lnRef idx="0"/>
            <a:fillRef idx="0"/>
            <a:effectRef idx="0"/>
            <a:fontRef idx="minor"/>
          </p:style>
        </p:sp>
      </p:grpSp>
      <p:grpSp>
        <p:nvGrpSpPr>
          <p:cNvPr id="7579" name="Group 10"/>
          <p:cNvGrpSpPr/>
          <p:nvPr/>
        </p:nvGrpSpPr>
        <p:grpSpPr>
          <a:xfrm>
            <a:off x="3140280" y="2105640"/>
            <a:ext cx="363960" cy="342000"/>
            <a:chOff x="3140280" y="2105640"/>
            <a:chExt cx="363960" cy="342000"/>
          </a:xfrm>
        </p:grpSpPr>
        <p:sp>
          <p:nvSpPr>
            <p:cNvPr id="7580" name="CustomShape 11"/>
            <p:cNvSpPr/>
            <p:nvPr/>
          </p:nvSpPr>
          <p:spPr>
            <a:xfrm>
              <a:off x="3140280" y="2105640"/>
              <a:ext cx="363960" cy="342000"/>
            </a:xfrm>
            <a:custGeom>
              <a:avLst/>
              <a:gdLst/>
              <a:ahLst/>
              <a:rect l="l" t="t" r="r" b="b"/>
              <a:pathLst>
                <a:path w="13449" h="12641">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style>
            <a:lnRef idx="0"/>
            <a:fillRef idx="0"/>
            <a:effectRef idx="0"/>
            <a:fontRef idx="minor"/>
          </p:style>
        </p:sp>
        <p:sp>
          <p:nvSpPr>
            <p:cNvPr id="7581" name="CustomShape 12"/>
            <p:cNvSpPr/>
            <p:nvPr/>
          </p:nvSpPr>
          <p:spPr>
            <a:xfrm>
              <a:off x="3202200" y="2410920"/>
              <a:ext cx="360" cy="360"/>
            </a:xfrm>
            <a:custGeom>
              <a:avLst/>
              <a:gdLst/>
              <a:ahLst/>
              <a:rect l="l" t="t" r="r" b="b"/>
              <a:pathLst>
                <a:path w="1" h="1">
                  <a:moveTo>
                    <a:pt x="0" y="1"/>
                  </a:moveTo>
                </a:path>
              </a:pathLst>
            </a:custGeom>
            <a:solidFill>
              <a:srgbClr val="5f7d95"/>
            </a:solidFill>
            <a:ln>
              <a:noFill/>
            </a:ln>
          </p:spPr>
          <p:style>
            <a:lnRef idx="0"/>
            <a:fillRef idx="0"/>
            <a:effectRef idx="0"/>
            <a:fontRef idx="minor"/>
          </p:style>
        </p:sp>
      </p:grpSp>
      <p:sp>
        <p:nvSpPr>
          <p:cNvPr id="7582" name="CustomShape 13"/>
          <p:cNvSpPr/>
          <p:nvPr/>
        </p:nvSpPr>
        <p:spPr>
          <a:xfrm>
            <a:off x="3118680" y="2277720"/>
            <a:ext cx="360" cy="360"/>
          </a:xfrm>
          <a:custGeom>
            <a:avLst/>
            <a:gdLst/>
            <a:ahLst/>
            <a:rect l="l" t="t" r="r" b="b"/>
            <a:pathLst>
              <a:path w="0" h="1">
                <a:moveTo>
                  <a:pt x="0" y="0"/>
                </a:moveTo>
              </a:path>
            </a:pathLst>
          </a:custGeom>
          <a:solidFill>
            <a:srgbClr val="5f7d95"/>
          </a:solidFill>
          <a:ln>
            <a:noFill/>
          </a:ln>
        </p:spPr>
        <p:style>
          <a:lnRef idx="0"/>
          <a:fillRef idx="0"/>
          <a:effectRef idx="0"/>
          <a:fontRef idx="minor"/>
        </p:style>
      </p:sp>
      <p:sp>
        <p:nvSpPr>
          <p:cNvPr id="7583" name="CustomShape 14"/>
          <p:cNvSpPr/>
          <p:nvPr/>
        </p:nvSpPr>
        <p:spPr>
          <a:xfrm>
            <a:off x="3150360" y="2503440"/>
            <a:ext cx="345960" cy="343080"/>
          </a:xfrm>
          <a:custGeom>
            <a:avLst/>
            <a:gdLst/>
            <a:ahLst/>
            <a:rect l="l" t="t" r="r" b="b"/>
            <a:pathLst>
              <a:path w="12791" h="12687">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style>
          <a:lnRef idx="0"/>
          <a:fillRef idx="0"/>
          <a:effectRef idx="0"/>
          <a:fontRef idx="minor"/>
        </p:style>
      </p:sp>
      <p:sp>
        <p:nvSpPr>
          <p:cNvPr id="7584" name="CustomShape 15"/>
          <p:cNvSpPr/>
          <p:nvPr/>
        </p:nvSpPr>
        <p:spPr>
          <a:xfrm>
            <a:off x="5252040" y="1681200"/>
            <a:ext cx="213120" cy="342720"/>
          </a:xfrm>
          <a:custGeom>
            <a:avLst/>
            <a:gdLst/>
            <a:ahLst/>
            <a:rect l="l" t="t" r="r" b="b"/>
            <a:pathLst>
              <a:path w="7877" h="12666">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style>
          <a:lnRef idx="0"/>
          <a:fillRef idx="0"/>
          <a:effectRef idx="0"/>
          <a:fontRef idx="minor"/>
        </p:style>
      </p:sp>
      <p:sp>
        <p:nvSpPr>
          <p:cNvPr id="7585" name="CustomShape 16"/>
          <p:cNvSpPr/>
          <p:nvPr/>
        </p:nvSpPr>
        <p:spPr>
          <a:xfrm>
            <a:off x="5207760" y="2076840"/>
            <a:ext cx="301680" cy="344520"/>
          </a:xfrm>
          <a:custGeom>
            <a:avLst/>
            <a:gdLst/>
            <a:ahLst/>
            <a:rect l="l" t="t" r="r" b="b"/>
            <a:pathLst>
              <a:path w="11153" h="12737">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style>
          <a:lnRef idx="0"/>
          <a:fillRef idx="0"/>
          <a:effectRef idx="0"/>
          <a:fontRef idx="minor"/>
        </p:style>
      </p:sp>
      <p:sp>
        <p:nvSpPr>
          <p:cNvPr id="7586" name="CustomShape 17"/>
          <p:cNvSpPr/>
          <p:nvPr/>
        </p:nvSpPr>
        <p:spPr>
          <a:xfrm>
            <a:off x="5185440" y="2476080"/>
            <a:ext cx="342720" cy="343800"/>
          </a:xfrm>
          <a:custGeom>
            <a:avLst/>
            <a:gdLst/>
            <a:ahLst/>
            <a:rect l="l" t="t" r="r" b="b"/>
            <a:pathLst>
              <a:path w="12666" h="12708">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style>
          <a:lnRef idx="0"/>
          <a:fillRef idx="0"/>
          <a:effectRef idx="0"/>
          <a:fontRef idx="minor"/>
        </p:style>
      </p:sp>
      <p:sp>
        <p:nvSpPr>
          <p:cNvPr id="7587" name="CustomShape 18"/>
          <p:cNvSpPr/>
          <p:nvPr/>
        </p:nvSpPr>
        <p:spPr>
          <a:xfrm>
            <a:off x="7225920" y="1681560"/>
            <a:ext cx="344520" cy="342360"/>
          </a:xfrm>
          <a:custGeom>
            <a:avLst/>
            <a:gdLst/>
            <a:ahLst/>
            <a:rect l="l" t="t" r="r" b="b"/>
            <a:pathLst>
              <a:path w="12729" h="1265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style>
          <a:lnRef idx="0"/>
          <a:fillRef idx="0"/>
          <a:effectRef idx="0"/>
          <a:fontRef idx="minor"/>
        </p:style>
      </p:sp>
      <p:grpSp>
        <p:nvGrpSpPr>
          <p:cNvPr id="7588" name="Group 19"/>
          <p:cNvGrpSpPr/>
          <p:nvPr/>
        </p:nvGrpSpPr>
        <p:grpSpPr>
          <a:xfrm>
            <a:off x="1533600" y="1683720"/>
            <a:ext cx="364680" cy="343080"/>
            <a:chOff x="1533600" y="1683720"/>
            <a:chExt cx="364680" cy="343080"/>
          </a:xfrm>
        </p:grpSpPr>
        <p:sp>
          <p:nvSpPr>
            <p:cNvPr id="7589" name="CustomShape 20"/>
            <p:cNvSpPr/>
            <p:nvPr/>
          </p:nvSpPr>
          <p:spPr>
            <a:xfrm>
              <a:off x="1613160" y="1752480"/>
              <a:ext cx="205200" cy="205200"/>
            </a:xfrm>
            <a:custGeom>
              <a:avLst/>
              <a:gdLst/>
              <a:ahLst/>
              <a:rect l="l" t="t" r="r" b="b"/>
              <a:pathLst>
                <a:path w="7593" h="7596">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style>
            <a:lnRef idx="0"/>
            <a:fillRef idx="0"/>
            <a:effectRef idx="0"/>
            <a:fontRef idx="minor"/>
          </p:style>
        </p:sp>
        <p:sp>
          <p:nvSpPr>
            <p:cNvPr id="7590" name="CustomShape 21"/>
            <p:cNvSpPr/>
            <p:nvPr/>
          </p:nvSpPr>
          <p:spPr>
            <a:xfrm>
              <a:off x="1533600" y="1683720"/>
              <a:ext cx="364680" cy="343080"/>
            </a:xfrm>
            <a:custGeom>
              <a:avLst/>
              <a:gdLst/>
              <a:ahLst/>
              <a:rect l="l" t="t" r="r" b="b"/>
              <a:pathLst>
                <a:path w="13485" h="12677">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style>
            <a:lnRef idx="0"/>
            <a:fillRef idx="0"/>
            <a:effectRef idx="0"/>
            <a:fontRef idx="minor"/>
          </p:style>
        </p:sp>
        <p:sp>
          <p:nvSpPr>
            <p:cNvPr id="7591" name="CustomShape 22"/>
            <p:cNvSpPr/>
            <p:nvPr/>
          </p:nvSpPr>
          <p:spPr>
            <a:xfrm>
              <a:off x="1707840" y="1803600"/>
              <a:ext cx="63720" cy="70560"/>
            </a:xfrm>
            <a:custGeom>
              <a:avLst/>
              <a:gdLst/>
              <a:ahLst/>
              <a:rect l="l" t="t" r="r" b="b"/>
              <a:pathLst>
                <a:path w="2364" h="2616">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style>
            <a:lnRef idx="0"/>
            <a:fillRef idx="0"/>
            <a:effectRef idx="0"/>
            <a:fontRef idx="minor"/>
          </p:style>
        </p:sp>
      </p:grpSp>
      <p:grpSp>
        <p:nvGrpSpPr>
          <p:cNvPr id="7592" name="Group 23"/>
          <p:cNvGrpSpPr/>
          <p:nvPr/>
        </p:nvGrpSpPr>
        <p:grpSpPr>
          <a:xfrm>
            <a:off x="1564200" y="2085120"/>
            <a:ext cx="308520" cy="334800"/>
            <a:chOff x="1564200" y="2085120"/>
            <a:chExt cx="308520" cy="334800"/>
          </a:xfrm>
        </p:grpSpPr>
        <p:sp>
          <p:nvSpPr>
            <p:cNvPr id="7593" name="CustomShape 24"/>
            <p:cNvSpPr/>
            <p:nvPr/>
          </p:nvSpPr>
          <p:spPr>
            <a:xfrm>
              <a:off x="1564200" y="2085120"/>
              <a:ext cx="308520" cy="334800"/>
            </a:xfrm>
            <a:custGeom>
              <a:avLst/>
              <a:gdLst/>
              <a:ahLst/>
              <a:rect l="l" t="t" r="r" b="b"/>
              <a:pathLst>
                <a:path w="11405" h="1237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style>
            <a:lnRef idx="0"/>
            <a:fillRef idx="0"/>
            <a:effectRef idx="0"/>
            <a:fontRef idx="minor"/>
          </p:style>
        </p:sp>
        <p:sp>
          <p:nvSpPr>
            <p:cNvPr id="7594" name="CustomShape 25"/>
            <p:cNvSpPr/>
            <p:nvPr/>
          </p:nvSpPr>
          <p:spPr>
            <a:xfrm>
              <a:off x="1684440" y="2219040"/>
              <a:ext cx="66960" cy="66240"/>
            </a:xfrm>
            <a:custGeom>
              <a:avLst/>
              <a:gdLst/>
              <a:ahLst/>
              <a:rect l="l" t="t" r="r" b="b"/>
              <a:pathLst>
                <a:path w="2490" h="2459">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style>
            <a:lnRef idx="0"/>
            <a:fillRef idx="0"/>
            <a:effectRef idx="0"/>
            <a:fontRef idx="minor"/>
          </p:style>
        </p:sp>
      </p:grpSp>
      <p:grpSp>
        <p:nvGrpSpPr>
          <p:cNvPr id="7595" name="Group 26"/>
          <p:cNvGrpSpPr/>
          <p:nvPr/>
        </p:nvGrpSpPr>
        <p:grpSpPr>
          <a:xfrm>
            <a:off x="1543680" y="2475720"/>
            <a:ext cx="345240" cy="344520"/>
            <a:chOff x="1543680" y="2475720"/>
            <a:chExt cx="345240" cy="344520"/>
          </a:xfrm>
        </p:grpSpPr>
        <p:sp>
          <p:nvSpPr>
            <p:cNvPr id="7596" name="CustomShape 27"/>
            <p:cNvSpPr/>
            <p:nvPr/>
          </p:nvSpPr>
          <p:spPr>
            <a:xfrm>
              <a:off x="1679040" y="2663280"/>
              <a:ext cx="75600" cy="22680"/>
            </a:xfrm>
            <a:custGeom>
              <a:avLst/>
              <a:gdLst/>
              <a:ahLst/>
              <a:rect l="l" t="t" r="r" b="b"/>
              <a:pathLst>
                <a:path w="2805" h="851">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style>
            <a:lnRef idx="0"/>
            <a:fillRef idx="0"/>
            <a:effectRef idx="0"/>
            <a:fontRef idx="minor"/>
          </p:style>
        </p:sp>
        <p:sp>
          <p:nvSpPr>
            <p:cNvPr id="7597" name="CustomShape 28"/>
            <p:cNvSpPr/>
            <p:nvPr/>
          </p:nvSpPr>
          <p:spPr>
            <a:xfrm>
              <a:off x="1679040" y="2708640"/>
              <a:ext cx="75600" cy="21960"/>
            </a:xfrm>
            <a:custGeom>
              <a:avLst/>
              <a:gdLst/>
              <a:ahLst/>
              <a:rect l="l" t="t" r="r" b="b"/>
              <a:pathLst>
                <a:path w="2805" h="821">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style>
            <a:lnRef idx="0"/>
            <a:fillRef idx="0"/>
            <a:effectRef idx="0"/>
            <a:fontRef idx="minor"/>
          </p:style>
        </p:sp>
        <p:sp>
          <p:nvSpPr>
            <p:cNvPr id="7598" name="CustomShape 29"/>
            <p:cNvSpPr/>
            <p:nvPr/>
          </p:nvSpPr>
          <p:spPr>
            <a:xfrm>
              <a:off x="1543680" y="2475720"/>
              <a:ext cx="345240" cy="344520"/>
            </a:xfrm>
            <a:custGeom>
              <a:avLst/>
              <a:gdLst/>
              <a:ahLst/>
              <a:rect l="l" t="t" r="r" b="b"/>
              <a:pathLst>
                <a:path w="12760" h="12729">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style>
            <a:lnRef idx="0"/>
            <a:fillRef idx="0"/>
            <a:effectRef idx="0"/>
            <a:fontRef idx="minor"/>
          </p:style>
        </p:sp>
        <p:sp>
          <p:nvSpPr>
            <p:cNvPr id="7599" name="CustomShape 30"/>
            <p:cNvSpPr/>
            <p:nvPr/>
          </p:nvSpPr>
          <p:spPr>
            <a:xfrm>
              <a:off x="1590480" y="2664000"/>
              <a:ext cx="68760" cy="66600"/>
            </a:xfrm>
            <a:custGeom>
              <a:avLst/>
              <a:gdLst/>
              <a:ahLst/>
              <a:rect l="l" t="t" r="r" b="b"/>
              <a:pathLst>
                <a:path w="2553" h="2468">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style>
            <a:lnRef idx="0"/>
            <a:fillRef idx="0"/>
            <a:effectRef idx="0"/>
            <a:fontRef idx="minor"/>
          </p:style>
        </p:sp>
        <p:sp>
          <p:nvSpPr>
            <p:cNvPr id="7600" name="CustomShape 31"/>
            <p:cNvSpPr/>
            <p:nvPr/>
          </p:nvSpPr>
          <p:spPr>
            <a:xfrm>
              <a:off x="1776240" y="2663280"/>
              <a:ext cx="68040" cy="66240"/>
            </a:xfrm>
            <a:custGeom>
              <a:avLst/>
              <a:gdLst/>
              <a:ahLst/>
              <a:rect l="l" t="t" r="r" b="b"/>
              <a:pathLst>
                <a:path w="2521" h="2459">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style>
            <a:lnRef idx="0"/>
            <a:fillRef idx="0"/>
            <a:effectRef idx="0"/>
            <a:fontRef idx="minor"/>
          </p:style>
        </p:sp>
      </p:grpSp>
      <p:sp>
        <p:nvSpPr>
          <p:cNvPr id="7601" name="CustomShape 32"/>
          <p:cNvSpPr/>
          <p:nvPr/>
        </p:nvSpPr>
        <p:spPr>
          <a:xfrm>
            <a:off x="3566880" y="1707480"/>
            <a:ext cx="345240" cy="342720"/>
          </a:xfrm>
          <a:custGeom>
            <a:avLst/>
            <a:gdLst/>
            <a:ahLst/>
            <a:rect l="l" t="t" r="r" b="b"/>
            <a:pathLst>
              <a:path w="12760" h="12673">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style>
          <a:lnRef idx="0"/>
          <a:fillRef idx="0"/>
          <a:effectRef idx="0"/>
          <a:fontRef idx="minor"/>
        </p:style>
      </p:sp>
      <p:sp>
        <p:nvSpPr>
          <p:cNvPr id="7602" name="CustomShape 33"/>
          <p:cNvSpPr/>
          <p:nvPr/>
        </p:nvSpPr>
        <p:spPr>
          <a:xfrm>
            <a:off x="3558240" y="2135160"/>
            <a:ext cx="349560" cy="292320"/>
          </a:xfrm>
          <a:custGeom>
            <a:avLst/>
            <a:gdLst/>
            <a:ahLst/>
            <a:rect l="l" t="t" r="r" b="b"/>
            <a:pathLst>
              <a:path w="12918" h="10807">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style>
          <a:lnRef idx="0"/>
          <a:fillRef idx="0"/>
          <a:effectRef idx="0"/>
          <a:fontRef idx="minor"/>
        </p:style>
      </p:sp>
      <p:sp>
        <p:nvSpPr>
          <p:cNvPr id="7603" name="CustomShape 34"/>
          <p:cNvSpPr/>
          <p:nvPr/>
        </p:nvSpPr>
        <p:spPr>
          <a:xfrm>
            <a:off x="3566880" y="2503440"/>
            <a:ext cx="345240" cy="342360"/>
          </a:xfrm>
          <a:custGeom>
            <a:avLst/>
            <a:gdLst/>
            <a:ahLst/>
            <a:rect l="l" t="t" r="r" b="b"/>
            <a:pathLst>
              <a:path w="12761" h="12653">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style>
          <a:lnRef idx="0"/>
          <a:fillRef idx="0"/>
          <a:effectRef idx="0"/>
          <a:fontRef idx="minor"/>
        </p:style>
      </p:sp>
      <p:sp>
        <p:nvSpPr>
          <p:cNvPr id="7604" name="CustomShape 35"/>
          <p:cNvSpPr/>
          <p:nvPr/>
        </p:nvSpPr>
        <p:spPr>
          <a:xfrm>
            <a:off x="5641200" y="1681200"/>
            <a:ext cx="246960" cy="340920"/>
          </a:xfrm>
          <a:custGeom>
            <a:avLst/>
            <a:gdLst/>
            <a:ahLst/>
            <a:rect l="l" t="t" r="r" b="b"/>
            <a:pathLst>
              <a:path w="9138" h="12603">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style>
          <a:lnRef idx="0"/>
          <a:fillRef idx="0"/>
          <a:effectRef idx="0"/>
          <a:fontRef idx="minor"/>
        </p:style>
      </p:sp>
      <p:sp>
        <p:nvSpPr>
          <p:cNvPr id="7605" name="CustomShape 36"/>
          <p:cNvSpPr/>
          <p:nvPr/>
        </p:nvSpPr>
        <p:spPr>
          <a:xfrm>
            <a:off x="5537160" y="2402280"/>
            <a:ext cx="360" cy="360"/>
          </a:xfrm>
          <a:custGeom>
            <a:avLst/>
            <a:gdLst/>
            <a:ahLst/>
            <a:rect l="l" t="t" r="r" b="b"/>
            <a:pathLst>
              <a:path w="1" h="1">
                <a:moveTo>
                  <a:pt x="1" y="1"/>
                </a:moveTo>
              </a:path>
            </a:pathLst>
          </a:custGeom>
          <a:solidFill>
            <a:srgbClr val="5f7d95"/>
          </a:solidFill>
          <a:ln>
            <a:noFill/>
          </a:ln>
        </p:spPr>
        <p:style>
          <a:lnRef idx="0"/>
          <a:fillRef idx="0"/>
          <a:effectRef idx="0"/>
          <a:fontRef idx="minor"/>
        </p:style>
      </p:sp>
      <p:grpSp>
        <p:nvGrpSpPr>
          <p:cNvPr id="7606" name="Group 37"/>
          <p:cNvGrpSpPr/>
          <p:nvPr/>
        </p:nvGrpSpPr>
        <p:grpSpPr>
          <a:xfrm>
            <a:off x="5583960" y="2080800"/>
            <a:ext cx="358920" cy="339480"/>
            <a:chOff x="5583960" y="2080800"/>
            <a:chExt cx="358920" cy="339480"/>
          </a:xfrm>
        </p:grpSpPr>
        <p:sp>
          <p:nvSpPr>
            <p:cNvPr id="7607" name="CustomShape 38"/>
            <p:cNvSpPr/>
            <p:nvPr/>
          </p:nvSpPr>
          <p:spPr>
            <a:xfrm>
              <a:off x="5669280" y="2161080"/>
              <a:ext cx="181440" cy="179280"/>
            </a:xfrm>
            <a:custGeom>
              <a:avLst/>
              <a:gdLst/>
              <a:ahLst/>
              <a:rect l="l" t="t" r="r" b="b"/>
              <a:pathLst>
                <a:path w="6711" h="6633">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style>
            <a:lnRef idx="0"/>
            <a:fillRef idx="0"/>
            <a:effectRef idx="0"/>
            <a:fontRef idx="minor"/>
          </p:style>
        </p:sp>
        <p:sp>
          <p:nvSpPr>
            <p:cNvPr id="7608" name="CustomShape 39"/>
            <p:cNvSpPr/>
            <p:nvPr/>
          </p:nvSpPr>
          <p:spPr>
            <a:xfrm>
              <a:off x="5583960" y="2080800"/>
              <a:ext cx="358920" cy="339480"/>
            </a:xfrm>
            <a:custGeom>
              <a:avLst/>
              <a:gdLst/>
              <a:ahLst/>
              <a:rect l="l" t="t" r="r" b="b"/>
              <a:pathLst>
                <a:path w="13264" h="12556">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style>
            <a:lnRef idx="0"/>
            <a:fillRef idx="0"/>
            <a:effectRef idx="0"/>
            <a:fontRef idx="minor"/>
          </p:style>
        </p:sp>
      </p:grpSp>
      <p:sp>
        <p:nvSpPr>
          <p:cNvPr id="7609" name="CustomShape 40"/>
          <p:cNvSpPr/>
          <p:nvPr/>
        </p:nvSpPr>
        <p:spPr>
          <a:xfrm>
            <a:off x="5590080" y="2504520"/>
            <a:ext cx="344160" cy="292320"/>
          </a:xfrm>
          <a:custGeom>
            <a:avLst/>
            <a:gdLst/>
            <a:ahLst/>
            <a:rect l="l" t="t" r="r" b="b"/>
            <a:pathLst>
              <a:path w="12728" h="10807">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style>
          <a:lnRef idx="0"/>
          <a:fillRef idx="0"/>
          <a:effectRef idx="0"/>
          <a:fontRef idx="minor"/>
        </p:style>
      </p:sp>
      <p:sp>
        <p:nvSpPr>
          <p:cNvPr id="7610" name="CustomShape 41"/>
          <p:cNvSpPr/>
          <p:nvPr/>
        </p:nvSpPr>
        <p:spPr>
          <a:xfrm>
            <a:off x="7264800" y="2067120"/>
            <a:ext cx="266760" cy="344880"/>
          </a:xfrm>
          <a:custGeom>
            <a:avLst/>
            <a:gdLst/>
            <a:ahLst/>
            <a:rect l="l" t="t" r="r" b="b"/>
            <a:pathLst>
              <a:path w="9862" h="1275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style>
          <a:lnRef idx="0"/>
          <a:fillRef idx="0"/>
          <a:effectRef idx="0"/>
          <a:fontRef idx="minor"/>
        </p:style>
      </p:sp>
      <p:grpSp>
        <p:nvGrpSpPr>
          <p:cNvPr id="7611" name="Group 42"/>
          <p:cNvGrpSpPr/>
          <p:nvPr/>
        </p:nvGrpSpPr>
        <p:grpSpPr>
          <a:xfrm>
            <a:off x="1929600" y="1684080"/>
            <a:ext cx="349560" cy="341640"/>
            <a:chOff x="1929600" y="1684080"/>
            <a:chExt cx="349560" cy="341640"/>
          </a:xfrm>
        </p:grpSpPr>
        <p:sp>
          <p:nvSpPr>
            <p:cNvPr id="7612" name="CustomShape 43"/>
            <p:cNvSpPr/>
            <p:nvPr/>
          </p:nvSpPr>
          <p:spPr>
            <a:xfrm>
              <a:off x="2013120" y="1809360"/>
              <a:ext cx="43920" cy="43920"/>
            </a:xfrm>
            <a:custGeom>
              <a:avLst/>
              <a:gdLst/>
              <a:ahLst/>
              <a:rect l="l" t="t" r="r" b="b"/>
              <a:pathLst>
                <a:path w="1639" h="164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style>
            <a:lnRef idx="0"/>
            <a:fillRef idx="0"/>
            <a:effectRef idx="0"/>
            <a:fontRef idx="minor"/>
          </p:style>
        </p:sp>
        <p:sp>
          <p:nvSpPr>
            <p:cNvPr id="7613" name="CustomShape 44"/>
            <p:cNvSpPr/>
            <p:nvPr/>
          </p:nvSpPr>
          <p:spPr>
            <a:xfrm>
              <a:off x="2082240" y="1809360"/>
              <a:ext cx="43920" cy="43920"/>
            </a:xfrm>
            <a:custGeom>
              <a:avLst/>
              <a:gdLst/>
              <a:ahLst/>
              <a:rect l="l" t="t" r="r" b="b"/>
              <a:pathLst>
                <a:path w="1639" h="164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style>
            <a:lnRef idx="0"/>
            <a:fillRef idx="0"/>
            <a:effectRef idx="0"/>
            <a:fontRef idx="minor"/>
          </p:style>
        </p:sp>
        <p:sp>
          <p:nvSpPr>
            <p:cNvPr id="7614" name="CustomShape 45"/>
            <p:cNvSpPr/>
            <p:nvPr/>
          </p:nvSpPr>
          <p:spPr>
            <a:xfrm>
              <a:off x="2150640" y="1809360"/>
              <a:ext cx="43920" cy="43920"/>
            </a:xfrm>
            <a:custGeom>
              <a:avLst/>
              <a:gdLst/>
              <a:ahLst/>
              <a:rect l="l" t="t" r="r" b="b"/>
              <a:pathLst>
                <a:path w="1639" h="164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style>
            <a:lnRef idx="0"/>
            <a:fillRef idx="0"/>
            <a:effectRef idx="0"/>
            <a:fontRef idx="minor"/>
          </p:style>
        </p:sp>
        <p:sp>
          <p:nvSpPr>
            <p:cNvPr id="7615" name="CustomShape 46"/>
            <p:cNvSpPr/>
            <p:nvPr/>
          </p:nvSpPr>
          <p:spPr>
            <a:xfrm>
              <a:off x="1929600" y="1684080"/>
              <a:ext cx="349560" cy="341640"/>
            </a:xfrm>
            <a:custGeom>
              <a:avLst/>
              <a:gdLst/>
              <a:ahLst/>
              <a:rect l="l" t="t" r="r" b="b"/>
              <a:pathLst>
                <a:path w="12918" h="12631">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style>
            <a:lnRef idx="0"/>
            <a:fillRef idx="0"/>
            <a:effectRef idx="0"/>
            <a:fontRef idx="minor"/>
          </p:style>
        </p:sp>
      </p:grpSp>
      <p:sp>
        <p:nvSpPr>
          <p:cNvPr id="7616" name="CustomShape 47"/>
          <p:cNvSpPr/>
          <p:nvPr/>
        </p:nvSpPr>
        <p:spPr>
          <a:xfrm>
            <a:off x="1956600" y="2080800"/>
            <a:ext cx="298440" cy="342720"/>
          </a:xfrm>
          <a:custGeom>
            <a:avLst/>
            <a:gdLst/>
            <a:ahLst/>
            <a:rect l="l" t="t" r="r" b="b"/>
            <a:pathLst>
              <a:path w="11028" h="12666">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style>
          <a:lnRef idx="0"/>
          <a:fillRef idx="0"/>
          <a:effectRef idx="0"/>
          <a:fontRef idx="minor"/>
        </p:style>
      </p:sp>
      <p:sp>
        <p:nvSpPr>
          <p:cNvPr id="7617" name="CustomShape 48"/>
          <p:cNvSpPr/>
          <p:nvPr/>
        </p:nvSpPr>
        <p:spPr>
          <a:xfrm>
            <a:off x="1936080" y="2478600"/>
            <a:ext cx="340200" cy="342360"/>
          </a:xfrm>
          <a:custGeom>
            <a:avLst/>
            <a:gdLst/>
            <a:ahLst/>
            <a:rect l="l" t="t" r="r" b="b"/>
            <a:pathLst>
              <a:path w="12572" h="1266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style>
          <a:lnRef idx="0"/>
          <a:fillRef idx="0"/>
          <a:effectRef idx="0"/>
          <a:fontRef idx="minor"/>
        </p:style>
      </p:sp>
      <p:sp>
        <p:nvSpPr>
          <p:cNvPr id="7618" name="CustomShape 49"/>
          <p:cNvSpPr/>
          <p:nvPr/>
        </p:nvSpPr>
        <p:spPr>
          <a:xfrm>
            <a:off x="3971520" y="1715400"/>
            <a:ext cx="343440" cy="312840"/>
          </a:xfrm>
          <a:custGeom>
            <a:avLst/>
            <a:gdLst/>
            <a:ahLst/>
            <a:rect l="l" t="t" r="r" b="b"/>
            <a:pathLst>
              <a:path w="12698" h="11563">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style>
          <a:lnRef idx="0"/>
          <a:fillRef idx="0"/>
          <a:effectRef idx="0"/>
          <a:fontRef idx="minor"/>
        </p:style>
      </p:sp>
      <p:sp>
        <p:nvSpPr>
          <p:cNvPr id="7619" name="CustomShape 50"/>
          <p:cNvSpPr/>
          <p:nvPr/>
        </p:nvSpPr>
        <p:spPr>
          <a:xfrm>
            <a:off x="3969000" y="2104560"/>
            <a:ext cx="348480" cy="343440"/>
          </a:xfrm>
          <a:custGeom>
            <a:avLst/>
            <a:gdLst/>
            <a:ahLst/>
            <a:rect l="l" t="t" r="r" b="b"/>
            <a:pathLst>
              <a:path w="12887" h="12698">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style>
          <a:lnRef idx="0"/>
          <a:fillRef idx="0"/>
          <a:effectRef idx="0"/>
          <a:fontRef idx="minor"/>
        </p:style>
      </p:sp>
      <p:sp>
        <p:nvSpPr>
          <p:cNvPr id="7620" name="CustomShape 51"/>
          <p:cNvSpPr/>
          <p:nvPr/>
        </p:nvSpPr>
        <p:spPr>
          <a:xfrm>
            <a:off x="3969360" y="2502360"/>
            <a:ext cx="343440" cy="343440"/>
          </a:xfrm>
          <a:custGeom>
            <a:avLst/>
            <a:gdLst/>
            <a:ahLst/>
            <a:rect l="l" t="t" r="r" b="b"/>
            <a:pathLst>
              <a:path w="12698" h="12697">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style>
          <a:lnRef idx="0"/>
          <a:fillRef idx="0"/>
          <a:effectRef idx="0"/>
          <a:fontRef idx="minor"/>
        </p:style>
      </p:sp>
      <p:sp>
        <p:nvSpPr>
          <p:cNvPr id="7621" name="CustomShape 52"/>
          <p:cNvSpPr/>
          <p:nvPr/>
        </p:nvSpPr>
        <p:spPr>
          <a:xfrm>
            <a:off x="5996160" y="1678680"/>
            <a:ext cx="344520" cy="345240"/>
          </a:xfrm>
          <a:custGeom>
            <a:avLst/>
            <a:gdLst/>
            <a:ahLst/>
            <a:rect l="l" t="t" r="r" b="b"/>
            <a:pathLst>
              <a:path w="12729" h="12761">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style>
          <a:lnRef idx="0"/>
          <a:fillRef idx="0"/>
          <a:effectRef idx="0"/>
          <a:fontRef idx="minor"/>
        </p:style>
      </p:sp>
      <p:grpSp>
        <p:nvGrpSpPr>
          <p:cNvPr id="7622" name="Group 53"/>
          <p:cNvGrpSpPr/>
          <p:nvPr/>
        </p:nvGrpSpPr>
        <p:grpSpPr>
          <a:xfrm>
            <a:off x="6002640" y="2079000"/>
            <a:ext cx="342720" cy="342000"/>
            <a:chOff x="6002640" y="2079000"/>
            <a:chExt cx="342720" cy="342000"/>
          </a:xfrm>
        </p:grpSpPr>
        <p:sp>
          <p:nvSpPr>
            <p:cNvPr id="7623" name="CustomShape 54"/>
            <p:cNvSpPr/>
            <p:nvPr/>
          </p:nvSpPr>
          <p:spPr>
            <a:xfrm>
              <a:off x="6002640" y="2079000"/>
              <a:ext cx="342720" cy="342000"/>
            </a:xfrm>
            <a:custGeom>
              <a:avLst/>
              <a:gdLst/>
              <a:ahLst/>
              <a:rect l="l" t="t" r="r" b="b"/>
              <a:pathLst>
                <a:path w="12666" h="1264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style>
            <a:lnRef idx="0"/>
            <a:fillRef idx="0"/>
            <a:effectRef idx="0"/>
            <a:fontRef idx="minor"/>
          </p:style>
        </p:sp>
        <p:sp>
          <p:nvSpPr>
            <p:cNvPr id="7624" name="CustomShape 55"/>
            <p:cNvSpPr/>
            <p:nvPr/>
          </p:nvSpPr>
          <p:spPr>
            <a:xfrm>
              <a:off x="6114600" y="2309400"/>
              <a:ext cx="119880" cy="68040"/>
            </a:xfrm>
            <a:custGeom>
              <a:avLst/>
              <a:gdLst/>
              <a:ahLst/>
              <a:rect l="l" t="t" r="r" b="b"/>
              <a:pathLst>
                <a:path w="4443" h="2522">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style>
            <a:lnRef idx="0"/>
            <a:fillRef idx="0"/>
            <a:effectRef idx="0"/>
            <a:fontRef idx="minor"/>
          </p:style>
        </p:sp>
      </p:grpSp>
      <p:grpSp>
        <p:nvGrpSpPr>
          <p:cNvPr id="7625" name="Group 56"/>
          <p:cNvGrpSpPr/>
          <p:nvPr/>
        </p:nvGrpSpPr>
        <p:grpSpPr>
          <a:xfrm>
            <a:off x="6001200" y="2477520"/>
            <a:ext cx="345240" cy="343440"/>
            <a:chOff x="6001200" y="2477520"/>
            <a:chExt cx="345240" cy="343440"/>
          </a:xfrm>
        </p:grpSpPr>
        <p:sp>
          <p:nvSpPr>
            <p:cNvPr id="7626" name="CustomShape 57"/>
            <p:cNvSpPr/>
            <p:nvPr/>
          </p:nvSpPr>
          <p:spPr>
            <a:xfrm>
              <a:off x="6001200" y="2477520"/>
              <a:ext cx="345240" cy="343440"/>
            </a:xfrm>
            <a:custGeom>
              <a:avLst/>
              <a:gdLst/>
              <a:ahLst/>
              <a:rect l="l" t="t" r="r" b="b"/>
              <a:pathLst>
                <a:path w="12761" h="12697">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style>
            <a:lnRef idx="0"/>
            <a:fillRef idx="0"/>
            <a:effectRef idx="0"/>
            <a:fontRef idx="minor"/>
          </p:style>
        </p:sp>
        <p:sp>
          <p:nvSpPr>
            <p:cNvPr id="7627" name="CustomShape 58"/>
            <p:cNvSpPr/>
            <p:nvPr/>
          </p:nvSpPr>
          <p:spPr>
            <a:xfrm>
              <a:off x="6103800" y="2576520"/>
              <a:ext cx="68040" cy="66240"/>
            </a:xfrm>
            <a:custGeom>
              <a:avLst/>
              <a:gdLst/>
              <a:ahLst/>
              <a:rect l="l" t="t" r="r" b="b"/>
              <a:pathLst>
                <a:path w="2521" h="2454">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style>
            <a:lnRef idx="0"/>
            <a:fillRef idx="0"/>
            <a:effectRef idx="0"/>
            <a:fontRef idx="minor"/>
          </p:style>
        </p:sp>
      </p:grpSp>
      <p:grpSp>
        <p:nvGrpSpPr>
          <p:cNvPr id="7628" name="Group 59"/>
          <p:cNvGrpSpPr/>
          <p:nvPr/>
        </p:nvGrpSpPr>
        <p:grpSpPr>
          <a:xfrm>
            <a:off x="7214400" y="2462040"/>
            <a:ext cx="359640" cy="346320"/>
            <a:chOff x="7214400" y="2462040"/>
            <a:chExt cx="359640" cy="346320"/>
          </a:xfrm>
        </p:grpSpPr>
        <p:sp>
          <p:nvSpPr>
            <p:cNvPr id="7629" name="CustomShape 60"/>
            <p:cNvSpPr/>
            <p:nvPr/>
          </p:nvSpPr>
          <p:spPr>
            <a:xfrm>
              <a:off x="7214400" y="2462040"/>
              <a:ext cx="359640" cy="346320"/>
            </a:xfrm>
            <a:custGeom>
              <a:avLst/>
              <a:gdLst/>
              <a:ahLst/>
              <a:rect l="l" t="t" r="r" b="b"/>
              <a:pathLst>
                <a:path w="13296" h="127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style>
            <a:lnRef idx="0"/>
            <a:fillRef idx="0"/>
            <a:effectRef idx="0"/>
            <a:fontRef idx="minor"/>
          </p:style>
        </p:sp>
        <p:sp>
          <p:nvSpPr>
            <p:cNvPr id="7630" name="CustomShape 61"/>
            <p:cNvSpPr/>
            <p:nvPr/>
          </p:nvSpPr>
          <p:spPr>
            <a:xfrm>
              <a:off x="7265520" y="2507040"/>
              <a:ext cx="178920" cy="177840"/>
            </a:xfrm>
            <a:custGeom>
              <a:avLst/>
              <a:gdLst/>
              <a:ahLst/>
              <a:rect l="l" t="t" r="r" b="b"/>
              <a:pathLst>
                <a:path w="6617" h="6578">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style>
            <a:lnRef idx="0"/>
            <a:fillRef idx="0"/>
            <a:effectRef idx="0"/>
            <a:fontRef idx="minor"/>
          </p:style>
        </p:sp>
      </p:grpSp>
      <p:sp>
        <p:nvSpPr>
          <p:cNvPr id="7631" name="CustomShape 62"/>
          <p:cNvSpPr/>
          <p:nvPr/>
        </p:nvSpPr>
        <p:spPr>
          <a:xfrm>
            <a:off x="2340720" y="1683360"/>
            <a:ext cx="345240" cy="342360"/>
          </a:xfrm>
          <a:custGeom>
            <a:avLst/>
            <a:gdLst/>
            <a:ahLst/>
            <a:rect l="l" t="t" r="r" b="b"/>
            <a:pathLst>
              <a:path w="12760" h="12658">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style>
          <a:lnRef idx="0"/>
          <a:fillRef idx="0"/>
          <a:effectRef idx="0"/>
          <a:fontRef idx="minor"/>
        </p:style>
      </p:sp>
      <p:grpSp>
        <p:nvGrpSpPr>
          <p:cNvPr id="7632" name="Group 63"/>
          <p:cNvGrpSpPr/>
          <p:nvPr/>
        </p:nvGrpSpPr>
        <p:grpSpPr>
          <a:xfrm>
            <a:off x="2336400" y="2080800"/>
            <a:ext cx="345240" cy="343800"/>
            <a:chOff x="2336400" y="2080800"/>
            <a:chExt cx="345240" cy="343800"/>
          </a:xfrm>
        </p:grpSpPr>
        <p:sp>
          <p:nvSpPr>
            <p:cNvPr id="7633" name="CustomShape 64"/>
            <p:cNvSpPr/>
            <p:nvPr/>
          </p:nvSpPr>
          <p:spPr>
            <a:xfrm>
              <a:off x="2441160" y="2255040"/>
              <a:ext cx="134640" cy="121680"/>
            </a:xfrm>
            <a:custGeom>
              <a:avLst/>
              <a:gdLst/>
              <a:ahLst/>
              <a:rect l="l" t="t" r="r" b="b"/>
              <a:pathLst>
                <a:path w="4979" h="4507">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style>
            <a:lnRef idx="0"/>
            <a:fillRef idx="0"/>
            <a:effectRef idx="0"/>
            <a:fontRef idx="minor"/>
          </p:style>
        </p:sp>
        <p:sp>
          <p:nvSpPr>
            <p:cNvPr id="7634" name="CustomShape 65"/>
            <p:cNvSpPr/>
            <p:nvPr/>
          </p:nvSpPr>
          <p:spPr>
            <a:xfrm>
              <a:off x="2336400" y="2080800"/>
              <a:ext cx="345240" cy="343800"/>
            </a:xfrm>
            <a:custGeom>
              <a:avLst/>
              <a:gdLst/>
              <a:ahLst/>
              <a:rect l="l" t="t" r="r" b="b"/>
              <a:pathLst>
                <a:path w="12760" h="12708">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style>
            <a:lnRef idx="0"/>
            <a:fillRef idx="0"/>
            <a:effectRef idx="0"/>
            <a:fontRef idx="minor"/>
          </p:style>
        </p:sp>
      </p:grpSp>
      <p:sp>
        <p:nvSpPr>
          <p:cNvPr id="7635" name="CustomShape 66"/>
          <p:cNvSpPr/>
          <p:nvPr/>
        </p:nvSpPr>
        <p:spPr>
          <a:xfrm>
            <a:off x="2339280" y="2477520"/>
            <a:ext cx="347760" cy="344880"/>
          </a:xfrm>
          <a:custGeom>
            <a:avLst/>
            <a:gdLst/>
            <a:ahLst/>
            <a:rect l="l" t="t" r="r" b="b"/>
            <a:pathLst>
              <a:path w="12855" h="1275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style>
          <a:lnRef idx="0"/>
          <a:fillRef idx="0"/>
          <a:effectRef idx="0"/>
          <a:fontRef idx="minor"/>
        </p:style>
      </p:sp>
      <p:grpSp>
        <p:nvGrpSpPr>
          <p:cNvPr id="7636" name="Group 67"/>
          <p:cNvGrpSpPr/>
          <p:nvPr/>
        </p:nvGrpSpPr>
        <p:grpSpPr>
          <a:xfrm>
            <a:off x="4395600" y="1713960"/>
            <a:ext cx="303480" cy="338400"/>
            <a:chOff x="4395600" y="1713960"/>
            <a:chExt cx="303480" cy="338400"/>
          </a:xfrm>
        </p:grpSpPr>
        <p:sp>
          <p:nvSpPr>
            <p:cNvPr id="7637" name="CustomShape 68"/>
            <p:cNvSpPr/>
            <p:nvPr/>
          </p:nvSpPr>
          <p:spPr>
            <a:xfrm>
              <a:off x="4501440" y="1783080"/>
              <a:ext cx="360" cy="360"/>
            </a:xfrm>
            <a:custGeom>
              <a:avLst/>
              <a:gdLst/>
              <a:ahLst/>
              <a:rect l="l" t="t" r="r" b="b"/>
              <a:pathLst>
                <a:path w="1" h="1">
                  <a:moveTo>
                    <a:pt x="1" y="0"/>
                  </a:moveTo>
                </a:path>
              </a:pathLst>
            </a:custGeom>
            <a:solidFill>
              <a:srgbClr val="5f7d95"/>
            </a:solidFill>
            <a:ln>
              <a:noFill/>
            </a:ln>
          </p:spPr>
          <p:style>
            <a:lnRef idx="0"/>
            <a:fillRef idx="0"/>
            <a:effectRef idx="0"/>
            <a:fontRef idx="minor"/>
          </p:style>
        </p:sp>
        <p:sp>
          <p:nvSpPr>
            <p:cNvPr id="7638" name="CustomShape 69"/>
            <p:cNvSpPr/>
            <p:nvPr/>
          </p:nvSpPr>
          <p:spPr>
            <a:xfrm>
              <a:off x="4395600" y="1713960"/>
              <a:ext cx="303480" cy="338400"/>
            </a:xfrm>
            <a:custGeom>
              <a:avLst/>
              <a:gdLst/>
              <a:ahLst/>
              <a:rect l="l" t="t" r="r" b="b"/>
              <a:pathLst>
                <a:path w="11216" h="12508">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style>
            <a:lnRef idx="0"/>
            <a:fillRef idx="0"/>
            <a:effectRef idx="0"/>
            <a:fontRef idx="minor"/>
          </p:style>
        </p:sp>
        <p:sp>
          <p:nvSpPr>
            <p:cNvPr id="7639" name="CustomShape 70"/>
            <p:cNvSpPr/>
            <p:nvPr/>
          </p:nvSpPr>
          <p:spPr>
            <a:xfrm>
              <a:off x="4639680" y="1855440"/>
              <a:ext cx="360" cy="360"/>
            </a:xfrm>
            <a:custGeom>
              <a:avLst/>
              <a:gdLst/>
              <a:ahLst/>
              <a:rect l="l" t="t" r="r" b="b"/>
              <a:pathLst>
                <a:path w="1" h="1">
                  <a:moveTo>
                    <a:pt x="1" y="0"/>
                  </a:moveTo>
                </a:path>
              </a:pathLst>
            </a:custGeom>
            <a:solidFill>
              <a:srgbClr val="5f7d95"/>
            </a:solidFill>
            <a:ln>
              <a:noFill/>
            </a:ln>
          </p:spPr>
          <p:style>
            <a:lnRef idx="0"/>
            <a:fillRef idx="0"/>
            <a:effectRef idx="0"/>
            <a:fontRef idx="minor"/>
          </p:style>
        </p:sp>
        <p:sp>
          <p:nvSpPr>
            <p:cNvPr id="7640" name="CustomShape 71"/>
            <p:cNvSpPr/>
            <p:nvPr/>
          </p:nvSpPr>
          <p:spPr>
            <a:xfrm>
              <a:off x="4603680" y="1832760"/>
              <a:ext cx="48240" cy="113760"/>
            </a:xfrm>
            <a:custGeom>
              <a:avLst/>
              <a:gdLst/>
              <a:ahLst/>
              <a:rect l="l" t="t" r="r" b="b"/>
              <a:pathLst>
                <a:path w="1797" h="4214">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style>
            <a:lnRef idx="0"/>
            <a:fillRef idx="0"/>
            <a:effectRef idx="0"/>
            <a:fontRef idx="minor"/>
          </p:style>
        </p:sp>
      </p:grpSp>
      <p:grpSp>
        <p:nvGrpSpPr>
          <p:cNvPr id="7641" name="Group 72"/>
          <p:cNvGrpSpPr/>
          <p:nvPr/>
        </p:nvGrpSpPr>
        <p:grpSpPr>
          <a:xfrm>
            <a:off x="4390200" y="2106360"/>
            <a:ext cx="314640" cy="342720"/>
            <a:chOff x="4390200" y="2106360"/>
            <a:chExt cx="314640" cy="342720"/>
          </a:xfrm>
        </p:grpSpPr>
        <p:sp>
          <p:nvSpPr>
            <p:cNvPr id="7642" name="CustomShape 73"/>
            <p:cNvSpPr/>
            <p:nvPr/>
          </p:nvSpPr>
          <p:spPr>
            <a:xfrm>
              <a:off x="4558320" y="2337120"/>
              <a:ext cx="76320" cy="66960"/>
            </a:xfrm>
            <a:custGeom>
              <a:avLst/>
              <a:gdLst/>
              <a:ahLst/>
              <a:rect l="l" t="t" r="r" b="b"/>
              <a:pathLst>
                <a:path w="2836" h="2487">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style>
            <a:lnRef idx="0"/>
            <a:fillRef idx="0"/>
            <a:effectRef idx="0"/>
            <a:fontRef idx="minor"/>
          </p:style>
        </p:sp>
        <p:sp>
          <p:nvSpPr>
            <p:cNvPr id="7643" name="CustomShape 74"/>
            <p:cNvSpPr/>
            <p:nvPr/>
          </p:nvSpPr>
          <p:spPr>
            <a:xfrm>
              <a:off x="4521600" y="2393640"/>
              <a:ext cx="31320" cy="21960"/>
            </a:xfrm>
            <a:custGeom>
              <a:avLst/>
              <a:gdLst/>
              <a:ahLst/>
              <a:rect l="l" t="t" r="r" b="b"/>
              <a:pathLst>
                <a:path w="1166" h="82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style>
            <a:lnRef idx="0"/>
            <a:fillRef idx="0"/>
            <a:effectRef idx="0"/>
            <a:fontRef idx="minor"/>
          </p:style>
        </p:sp>
        <p:sp>
          <p:nvSpPr>
            <p:cNvPr id="7644" name="CustomShape 75"/>
            <p:cNvSpPr/>
            <p:nvPr/>
          </p:nvSpPr>
          <p:spPr>
            <a:xfrm>
              <a:off x="4478040" y="2371680"/>
              <a:ext cx="20880" cy="20880"/>
            </a:xfrm>
            <a:custGeom>
              <a:avLst/>
              <a:gdLst/>
              <a:ahLst/>
              <a:rect l="l" t="t" r="r" b="b"/>
              <a:pathLst>
                <a:path w="789" h="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style>
            <a:lnRef idx="0"/>
            <a:fillRef idx="0"/>
            <a:effectRef idx="0"/>
            <a:fontRef idx="minor"/>
          </p:style>
        </p:sp>
        <p:sp>
          <p:nvSpPr>
            <p:cNvPr id="7645" name="CustomShape 76"/>
            <p:cNvSpPr/>
            <p:nvPr/>
          </p:nvSpPr>
          <p:spPr>
            <a:xfrm>
              <a:off x="4390200" y="2106360"/>
              <a:ext cx="314640" cy="342720"/>
            </a:xfrm>
            <a:custGeom>
              <a:avLst/>
              <a:gdLst/>
              <a:ahLst/>
              <a:rect l="l" t="t" r="r" b="b"/>
              <a:pathLst>
                <a:path w="11626" h="1266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style>
            <a:lnRef idx="0"/>
            <a:fillRef idx="0"/>
            <a:effectRef idx="0"/>
            <a:fontRef idx="minor"/>
          </p:style>
        </p:sp>
      </p:grpSp>
      <p:grpSp>
        <p:nvGrpSpPr>
          <p:cNvPr id="7646" name="Group 77"/>
          <p:cNvGrpSpPr/>
          <p:nvPr/>
        </p:nvGrpSpPr>
        <p:grpSpPr>
          <a:xfrm>
            <a:off x="4373280" y="2503080"/>
            <a:ext cx="345240" cy="342720"/>
            <a:chOff x="4373280" y="2503080"/>
            <a:chExt cx="345240" cy="342720"/>
          </a:xfrm>
        </p:grpSpPr>
        <p:sp>
          <p:nvSpPr>
            <p:cNvPr id="7647" name="CustomShape 78"/>
            <p:cNvSpPr/>
            <p:nvPr/>
          </p:nvSpPr>
          <p:spPr>
            <a:xfrm>
              <a:off x="4485240" y="2592720"/>
              <a:ext cx="51840" cy="63360"/>
            </a:xfrm>
            <a:custGeom>
              <a:avLst/>
              <a:gdLst/>
              <a:ahLst/>
              <a:rect l="l" t="t" r="r" b="b"/>
              <a:pathLst>
                <a:path w="1923" h="2351">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style>
            <a:lnRef idx="0"/>
            <a:fillRef idx="0"/>
            <a:effectRef idx="0"/>
            <a:fontRef idx="minor"/>
          </p:style>
        </p:sp>
        <p:sp>
          <p:nvSpPr>
            <p:cNvPr id="7648" name="CustomShape 79"/>
            <p:cNvSpPr/>
            <p:nvPr/>
          </p:nvSpPr>
          <p:spPr>
            <a:xfrm>
              <a:off x="4373280" y="2503080"/>
              <a:ext cx="345240" cy="342720"/>
            </a:xfrm>
            <a:custGeom>
              <a:avLst/>
              <a:gdLst/>
              <a:ahLst/>
              <a:rect l="l" t="t" r="r" b="b"/>
              <a:pathLst>
                <a:path w="12760" h="12666">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style>
            <a:lnRef idx="0"/>
            <a:fillRef idx="0"/>
            <a:effectRef idx="0"/>
            <a:fontRef idx="minor"/>
          </p:style>
        </p:sp>
      </p:grpSp>
      <p:grpSp>
        <p:nvGrpSpPr>
          <p:cNvPr id="7649" name="Group 80"/>
          <p:cNvGrpSpPr/>
          <p:nvPr/>
        </p:nvGrpSpPr>
        <p:grpSpPr>
          <a:xfrm>
            <a:off x="6450480" y="1680480"/>
            <a:ext cx="250560" cy="343440"/>
            <a:chOff x="6450480" y="1680480"/>
            <a:chExt cx="250560" cy="343440"/>
          </a:xfrm>
        </p:grpSpPr>
        <p:sp>
          <p:nvSpPr>
            <p:cNvPr id="7650" name="CustomShape 81"/>
            <p:cNvSpPr/>
            <p:nvPr/>
          </p:nvSpPr>
          <p:spPr>
            <a:xfrm>
              <a:off x="6450480" y="1680480"/>
              <a:ext cx="250560" cy="343440"/>
            </a:xfrm>
            <a:custGeom>
              <a:avLst/>
              <a:gdLst/>
              <a:ahLst/>
              <a:rect l="l" t="t" r="r" b="b"/>
              <a:pathLst>
                <a:path w="9264" h="12698">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style>
            <a:lnRef idx="0"/>
            <a:fillRef idx="0"/>
            <a:effectRef idx="0"/>
            <a:fontRef idx="minor"/>
          </p:style>
        </p:sp>
        <p:sp>
          <p:nvSpPr>
            <p:cNvPr id="7651" name="CustomShape 82"/>
            <p:cNvSpPr/>
            <p:nvPr/>
          </p:nvSpPr>
          <p:spPr>
            <a:xfrm>
              <a:off x="6493680" y="1726560"/>
              <a:ext cx="91080" cy="90000"/>
            </a:xfrm>
            <a:custGeom>
              <a:avLst/>
              <a:gdLst/>
              <a:ahLst/>
              <a:rect l="l" t="t" r="r" b="b"/>
              <a:pathLst>
                <a:path w="3372" h="3341">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style>
            <a:lnRef idx="0"/>
            <a:fillRef idx="0"/>
            <a:effectRef idx="0"/>
            <a:fontRef idx="minor"/>
          </p:style>
        </p:sp>
      </p:grpSp>
      <p:sp>
        <p:nvSpPr>
          <p:cNvPr id="7652" name="CustomShape 83"/>
          <p:cNvSpPr/>
          <p:nvPr/>
        </p:nvSpPr>
        <p:spPr>
          <a:xfrm>
            <a:off x="6402240" y="2077920"/>
            <a:ext cx="344520" cy="343800"/>
          </a:xfrm>
          <a:custGeom>
            <a:avLst/>
            <a:gdLst/>
            <a:ahLst/>
            <a:rect l="l" t="t" r="r" b="b"/>
            <a:pathLst>
              <a:path w="12729" h="1270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style>
          <a:lnRef idx="0"/>
          <a:fillRef idx="0"/>
          <a:effectRef idx="0"/>
          <a:fontRef idx="minor"/>
        </p:style>
      </p:sp>
      <p:sp>
        <p:nvSpPr>
          <p:cNvPr id="7653" name="CustomShape 84"/>
          <p:cNvSpPr/>
          <p:nvPr/>
        </p:nvSpPr>
        <p:spPr>
          <a:xfrm>
            <a:off x="6476040" y="2474640"/>
            <a:ext cx="201960" cy="344520"/>
          </a:xfrm>
          <a:custGeom>
            <a:avLst/>
            <a:gdLst/>
            <a:ahLst/>
            <a:rect l="l" t="t" r="r" b="b"/>
            <a:pathLst>
              <a:path w="7468" h="12729">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style>
          <a:lnRef idx="0"/>
          <a:fillRef idx="0"/>
          <a:effectRef idx="0"/>
          <a:fontRef idx="minor"/>
        </p:style>
      </p:sp>
      <p:grpSp>
        <p:nvGrpSpPr>
          <p:cNvPr id="7654" name="Group 85"/>
          <p:cNvGrpSpPr/>
          <p:nvPr/>
        </p:nvGrpSpPr>
        <p:grpSpPr>
          <a:xfrm>
            <a:off x="7635960" y="1685520"/>
            <a:ext cx="351000" cy="341640"/>
            <a:chOff x="7635960" y="1685520"/>
            <a:chExt cx="351000" cy="341640"/>
          </a:xfrm>
        </p:grpSpPr>
        <p:sp>
          <p:nvSpPr>
            <p:cNvPr id="7655" name="CustomShape 86"/>
            <p:cNvSpPr/>
            <p:nvPr/>
          </p:nvSpPr>
          <p:spPr>
            <a:xfrm>
              <a:off x="7635960" y="1685520"/>
              <a:ext cx="351000" cy="341640"/>
            </a:xfrm>
            <a:custGeom>
              <a:avLst/>
              <a:gdLst/>
              <a:ahLst/>
              <a:rect l="l" t="t" r="r" b="b"/>
              <a:pathLst>
                <a:path w="12981" h="12635">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style>
            <a:lnRef idx="0"/>
            <a:fillRef idx="0"/>
            <a:effectRef idx="0"/>
            <a:fontRef idx="minor"/>
          </p:style>
        </p:sp>
        <p:sp>
          <p:nvSpPr>
            <p:cNvPr id="7656" name="CustomShape 87"/>
            <p:cNvSpPr/>
            <p:nvPr/>
          </p:nvSpPr>
          <p:spPr>
            <a:xfrm>
              <a:off x="7753680" y="1914480"/>
              <a:ext cx="78120" cy="68040"/>
            </a:xfrm>
            <a:custGeom>
              <a:avLst/>
              <a:gdLst/>
              <a:ahLst/>
              <a:rect l="l" t="t" r="r" b="b"/>
              <a:pathLst>
                <a:path w="2899" h="2524">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style>
            <a:lnRef idx="0"/>
            <a:fillRef idx="0"/>
            <a:effectRef idx="0"/>
            <a:fontRef idx="minor"/>
          </p:style>
        </p:sp>
        <p:sp>
          <p:nvSpPr>
            <p:cNvPr id="7657" name="CustomShape 88"/>
            <p:cNvSpPr/>
            <p:nvPr/>
          </p:nvSpPr>
          <p:spPr>
            <a:xfrm>
              <a:off x="7685280" y="1845720"/>
              <a:ext cx="78120" cy="67680"/>
            </a:xfrm>
            <a:custGeom>
              <a:avLst/>
              <a:gdLst/>
              <a:ahLst/>
              <a:rect l="l" t="t" r="r" b="b"/>
              <a:pathLst>
                <a:path w="2899" h="2515">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style>
            <a:lnRef idx="0"/>
            <a:fillRef idx="0"/>
            <a:effectRef idx="0"/>
            <a:fontRef idx="minor"/>
          </p:style>
        </p:sp>
        <p:sp>
          <p:nvSpPr>
            <p:cNvPr id="7658" name="CustomShape 89"/>
            <p:cNvSpPr/>
            <p:nvPr/>
          </p:nvSpPr>
          <p:spPr>
            <a:xfrm>
              <a:off x="7708320" y="1754640"/>
              <a:ext cx="77400" cy="67680"/>
            </a:xfrm>
            <a:custGeom>
              <a:avLst/>
              <a:gdLst/>
              <a:ahLst/>
              <a:rect l="l" t="t" r="r" b="b"/>
              <a:pathLst>
                <a:path w="2868" h="2511">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style>
            <a:lnRef idx="0"/>
            <a:fillRef idx="0"/>
            <a:effectRef idx="0"/>
            <a:fontRef idx="minor"/>
          </p:style>
        </p:sp>
        <p:sp>
          <p:nvSpPr>
            <p:cNvPr id="7659" name="CustomShape 90"/>
            <p:cNvSpPr/>
            <p:nvPr/>
          </p:nvSpPr>
          <p:spPr>
            <a:xfrm>
              <a:off x="7799760" y="1731240"/>
              <a:ext cx="77400" cy="68040"/>
            </a:xfrm>
            <a:custGeom>
              <a:avLst/>
              <a:gdLst/>
              <a:ahLst/>
              <a:rect l="l" t="t" r="r" b="b"/>
              <a:pathLst>
                <a:path w="2868" h="2525">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style>
            <a:lnRef idx="0"/>
            <a:fillRef idx="0"/>
            <a:effectRef idx="0"/>
            <a:fontRef idx="minor"/>
          </p:style>
        </p:sp>
      </p:grpSp>
      <p:sp>
        <p:nvSpPr>
          <p:cNvPr id="7660" name="CustomShape 91"/>
          <p:cNvSpPr/>
          <p:nvPr/>
        </p:nvSpPr>
        <p:spPr>
          <a:xfrm>
            <a:off x="2740680" y="1681560"/>
            <a:ext cx="347760" cy="343440"/>
          </a:xfrm>
          <a:custGeom>
            <a:avLst/>
            <a:gdLst/>
            <a:ahLst/>
            <a:rect l="l" t="t" r="r" b="b"/>
            <a:pathLst>
              <a:path w="12855" h="12697">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style>
          <a:lnRef idx="0"/>
          <a:fillRef idx="0"/>
          <a:effectRef idx="0"/>
          <a:fontRef idx="minor"/>
        </p:style>
      </p:sp>
      <p:grpSp>
        <p:nvGrpSpPr>
          <p:cNvPr id="7661" name="Group 92"/>
          <p:cNvGrpSpPr/>
          <p:nvPr/>
        </p:nvGrpSpPr>
        <p:grpSpPr>
          <a:xfrm>
            <a:off x="2743560" y="2153160"/>
            <a:ext cx="343440" cy="269280"/>
            <a:chOff x="2743560" y="2153160"/>
            <a:chExt cx="343440" cy="269280"/>
          </a:xfrm>
        </p:grpSpPr>
        <p:sp>
          <p:nvSpPr>
            <p:cNvPr id="7662" name="CustomShape 93"/>
            <p:cNvSpPr/>
            <p:nvPr/>
          </p:nvSpPr>
          <p:spPr>
            <a:xfrm>
              <a:off x="2743560" y="2153160"/>
              <a:ext cx="343440" cy="269280"/>
            </a:xfrm>
            <a:custGeom>
              <a:avLst/>
              <a:gdLst/>
              <a:ahLst/>
              <a:rect l="l" t="t" r="r" b="b"/>
              <a:pathLst>
                <a:path w="12697" h="9956">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style>
            <a:lnRef idx="0"/>
            <a:fillRef idx="0"/>
            <a:effectRef idx="0"/>
            <a:fontRef idx="minor"/>
          </p:style>
        </p:sp>
        <p:sp>
          <p:nvSpPr>
            <p:cNvPr id="7663" name="CustomShape 94"/>
            <p:cNvSpPr/>
            <p:nvPr/>
          </p:nvSpPr>
          <p:spPr>
            <a:xfrm>
              <a:off x="2859840" y="2199240"/>
              <a:ext cx="115920" cy="111240"/>
            </a:xfrm>
            <a:custGeom>
              <a:avLst/>
              <a:gdLst/>
              <a:ahLst/>
              <a:rect l="l" t="t" r="r" b="b"/>
              <a:pathLst>
                <a:path w="4298" h="4117">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style>
            <a:lnRef idx="0"/>
            <a:fillRef idx="0"/>
            <a:effectRef idx="0"/>
            <a:fontRef idx="minor"/>
          </p:style>
        </p:sp>
      </p:grpSp>
      <p:grpSp>
        <p:nvGrpSpPr>
          <p:cNvPr id="7664" name="Group 95"/>
          <p:cNvGrpSpPr/>
          <p:nvPr/>
        </p:nvGrpSpPr>
        <p:grpSpPr>
          <a:xfrm>
            <a:off x="2740320" y="2478240"/>
            <a:ext cx="345240" cy="343440"/>
            <a:chOff x="2740320" y="2478240"/>
            <a:chExt cx="345240" cy="343440"/>
          </a:xfrm>
        </p:grpSpPr>
        <p:sp>
          <p:nvSpPr>
            <p:cNvPr id="7665" name="CustomShape 96"/>
            <p:cNvSpPr/>
            <p:nvPr/>
          </p:nvSpPr>
          <p:spPr>
            <a:xfrm>
              <a:off x="2740320" y="2478240"/>
              <a:ext cx="345240" cy="343440"/>
            </a:xfrm>
            <a:custGeom>
              <a:avLst/>
              <a:gdLst/>
              <a:ahLst/>
              <a:rect l="l" t="t" r="r" b="b"/>
              <a:pathLst>
                <a:path w="12760" h="12698">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style>
            <a:lnRef idx="0"/>
            <a:fillRef idx="0"/>
            <a:effectRef idx="0"/>
            <a:fontRef idx="minor"/>
          </p:style>
        </p:sp>
        <p:sp>
          <p:nvSpPr>
            <p:cNvPr id="7666" name="CustomShape 97"/>
            <p:cNvSpPr/>
            <p:nvPr/>
          </p:nvSpPr>
          <p:spPr>
            <a:xfrm>
              <a:off x="2827440" y="2619720"/>
              <a:ext cx="164520" cy="156600"/>
            </a:xfrm>
            <a:custGeom>
              <a:avLst/>
              <a:gdLst/>
              <a:ahLst/>
              <a:rect l="l" t="t" r="r" b="b"/>
              <a:pathLst>
                <a:path w="6082" h="5799">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style>
            <a:lnRef idx="0"/>
            <a:fillRef idx="0"/>
            <a:effectRef idx="0"/>
            <a:fontRef idx="minor"/>
          </p:style>
        </p:sp>
        <p:sp>
          <p:nvSpPr>
            <p:cNvPr id="7667" name="CustomShape 98"/>
            <p:cNvSpPr/>
            <p:nvPr/>
          </p:nvSpPr>
          <p:spPr>
            <a:xfrm>
              <a:off x="2898360" y="2663280"/>
              <a:ext cx="43200" cy="45720"/>
            </a:xfrm>
            <a:custGeom>
              <a:avLst/>
              <a:gdLst/>
              <a:ahLst/>
              <a:rect l="l" t="t" r="r" b="b"/>
              <a:pathLst>
                <a:path w="1608" h="1702">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style>
            <a:lnRef idx="0"/>
            <a:fillRef idx="0"/>
            <a:effectRef idx="0"/>
            <a:fontRef idx="minor"/>
          </p:style>
        </p:sp>
      </p:grpSp>
      <p:grpSp>
        <p:nvGrpSpPr>
          <p:cNvPr id="7668" name="Group 99"/>
          <p:cNvGrpSpPr/>
          <p:nvPr/>
        </p:nvGrpSpPr>
        <p:grpSpPr>
          <a:xfrm>
            <a:off x="4797360" y="1707840"/>
            <a:ext cx="314640" cy="345240"/>
            <a:chOff x="4797360" y="1707840"/>
            <a:chExt cx="314640" cy="345240"/>
          </a:xfrm>
        </p:grpSpPr>
        <p:sp>
          <p:nvSpPr>
            <p:cNvPr id="7669" name="CustomShape 100"/>
            <p:cNvSpPr/>
            <p:nvPr/>
          </p:nvSpPr>
          <p:spPr>
            <a:xfrm>
              <a:off x="4933080" y="1895400"/>
              <a:ext cx="43920" cy="45000"/>
            </a:xfrm>
            <a:custGeom>
              <a:avLst/>
              <a:gdLst/>
              <a:ahLst/>
              <a:rect l="l" t="t" r="r" b="b"/>
              <a:pathLst>
                <a:path w="1639" h="1671">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style>
            <a:lnRef idx="0"/>
            <a:fillRef idx="0"/>
            <a:effectRef idx="0"/>
            <a:fontRef idx="minor"/>
          </p:style>
        </p:sp>
        <p:sp>
          <p:nvSpPr>
            <p:cNvPr id="7670" name="CustomShape 101"/>
            <p:cNvSpPr/>
            <p:nvPr/>
          </p:nvSpPr>
          <p:spPr>
            <a:xfrm>
              <a:off x="4797360" y="1707840"/>
              <a:ext cx="314640" cy="345240"/>
            </a:xfrm>
            <a:custGeom>
              <a:avLst/>
              <a:gdLst/>
              <a:ahLst/>
              <a:rect l="l" t="t" r="r" b="b"/>
              <a:pathLst>
                <a:path w="11626" h="12761">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style>
            <a:lnRef idx="0"/>
            <a:fillRef idx="0"/>
            <a:effectRef idx="0"/>
            <a:fontRef idx="minor"/>
          </p:style>
        </p:sp>
      </p:grpSp>
      <p:grpSp>
        <p:nvGrpSpPr>
          <p:cNvPr id="7671" name="Group 102"/>
          <p:cNvGrpSpPr/>
          <p:nvPr/>
        </p:nvGrpSpPr>
        <p:grpSpPr>
          <a:xfrm>
            <a:off x="4805640" y="2104560"/>
            <a:ext cx="298440" cy="344520"/>
            <a:chOff x="4805640" y="2104560"/>
            <a:chExt cx="298440" cy="344520"/>
          </a:xfrm>
        </p:grpSpPr>
        <p:sp>
          <p:nvSpPr>
            <p:cNvPr id="7672" name="CustomShape 103"/>
            <p:cNvSpPr/>
            <p:nvPr/>
          </p:nvSpPr>
          <p:spPr>
            <a:xfrm>
              <a:off x="4853160" y="2246040"/>
              <a:ext cx="210240" cy="160560"/>
            </a:xfrm>
            <a:custGeom>
              <a:avLst/>
              <a:gdLst/>
              <a:ahLst/>
              <a:rect l="l" t="t" r="r" b="b"/>
              <a:pathLst>
                <a:path w="7783" h="594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style>
            <a:lnRef idx="0"/>
            <a:fillRef idx="0"/>
            <a:effectRef idx="0"/>
            <a:fontRef idx="minor"/>
          </p:style>
        </p:sp>
        <p:sp>
          <p:nvSpPr>
            <p:cNvPr id="7673" name="CustomShape 104"/>
            <p:cNvSpPr/>
            <p:nvPr/>
          </p:nvSpPr>
          <p:spPr>
            <a:xfrm>
              <a:off x="4805640" y="2104560"/>
              <a:ext cx="298440" cy="344520"/>
            </a:xfrm>
            <a:custGeom>
              <a:avLst/>
              <a:gdLst/>
              <a:ahLst/>
              <a:rect l="l" t="t" r="r" b="b"/>
              <a:pathLst>
                <a:path w="11028" h="12734">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style>
            <a:lnRef idx="0"/>
            <a:fillRef idx="0"/>
            <a:effectRef idx="0"/>
            <a:fontRef idx="minor"/>
          </p:style>
        </p:sp>
      </p:grpSp>
      <p:sp>
        <p:nvSpPr>
          <p:cNvPr id="7674" name="CustomShape 105"/>
          <p:cNvSpPr/>
          <p:nvPr/>
        </p:nvSpPr>
        <p:spPr>
          <a:xfrm>
            <a:off x="4781880" y="2505240"/>
            <a:ext cx="341640" cy="343080"/>
          </a:xfrm>
          <a:custGeom>
            <a:avLst/>
            <a:gdLst/>
            <a:ahLst/>
            <a:rect l="l" t="t" r="r" b="b"/>
            <a:pathLst>
              <a:path w="12635" h="12681">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style>
          <a:lnRef idx="0"/>
          <a:fillRef idx="0"/>
          <a:effectRef idx="0"/>
          <a:fontRef idx="minor"/>
        </p:style>
      </p:sp>
      <p:grpSp>
        <p:nvGrpSpPr>
          <p:cNvPr id="7675" name="Group 106"/>
          <p:cNvGrpSpPr/>
          <p:nvPr/>
        </p:nvGrpSpPr>
        <p:grpSpPr>
          <a:xfrm>
            <a:off x="6800400" y="1682280"/>
            <a:ext cx="352800" cy="342360"/>
            <a:chOff x="6800400" y="1682280"/>
            <a:chExt cx="352800" cy="342360"/>
          </a:xfrm>
        </p:grpSpPr>
        <p:sp>
          <p:nvSpPr>
            <p:cNvPr id="7676" name="CustomShape 107"/>
            <p:cNvSpPr/>
            <p:nvPr/>
          </p:nvSpPr>
          <p:spPr>
            <a:xfrm>
              <a:off x="6800400" y="1682280"/>
              <a:ext cx="352800" cy="342360"/>
            </a:xfrm>
            <a:custGeom>
              <a:avLst/>
              <a:gdLst/>
              <a:ahLst/>
              <a:rect l="l" t="t" r="r" b="b"/>
              <a:pathLst>
                <a:path w="13044" h="12659">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style>
            <a:lnRef idx="0"/>
            <a:fillRef idx="0"/>
            <a:effectRef idx="0"/>
            <a:fontRef idx="minor"/>
          </p:style>
        </p:sp>
        <p:sp>
          <p:nvSpPr>
            <p:cNvPr id="7677" name="CustomShape 108"/>
            <p:cNvSpPr/>
            <p:nvPr/>
          </p:nvSpPr>
          <p:spPr>
            <a:xfrm>
              <a:off x="7045920" y="1797480"/>
              <a:ext cx="360" cy="360"/>
            </a:xfrm>
            <a:custGeom>
              <a:avLst/>
              <a:gdLst/>
              <a:ahLst/>
              <a:rect l="l" t="t" r="r" b="b"/>
              <a:pathLst>
                <a:path w="1" h="1">
                  <a:moveTo>
                    <a:pt x="0" y="1"/>
                  </a:moveTo>
                </a:path>
              </a:pathLst>
            </a:custGeom>
            <a:solidFill>
              <a:srgbClr val="5f7d95"/>
            </a:solidFill>
            <a:ln>
              <a:noFill/>
            </a:ln>
          </p:spPr>
          <p:style>
            <a:lnRef idx="0"/>
            <a:fillRef idx="0"/>
            <a:effectRef idx="0"/>
            <a:fontRef idx="minor"/>
          </p:style>
        </p:sp>
        <p:sp>
          <p:nvSpPr>
            <p:cNvPr id="7678" name="CustomShape 109"/>
            <p:cNvSpPr/>
            <p:nvPr/>
          </p:nvSpPr>
          <p:spPr>
            <a:xfrm>
              <a:off x="6926400" y="1801800"/>
              <a:ext cx="88560" cy="36720"/>
            </a:xfrm>
            <a:custGeom>
              <a:avLst/>
              <a:gdLst/>
              <a:ahLst/>
              <a:rect l="l" t="t" r="r" b="b"/>
              <a:pathLst>
                <a:path w="3278" h="1372">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style>
            <a:lnRef idx="0"/>
            <a:fillRef idx="0"/>
            <a:effectRef idx="0"/>
            <a:fontRef idx="minor"/>
          </p:style>
        </p:sp>
      </p:grpSp>
      <p:grpSp>
        <p:nvGrpSpPr>
          <p:cNvPr id="7679" name="Group 110"/>
          <p:cNvGrpSpPr/>
          <p:nvPr/>
        </p:nvGrpSpPr>
        <p:grpSpPr>
          <a:xfrm>
            <a:off x="6807240" y="2148840"/>
            <a:ext cx="345240" cy="223200"/>
            <a:chOff x="6807240" y="2148840"/>
            <a:chExt cx="345240" cy="223200"/>
          </a:xfrm>
        </p:grpSpPr>
        <p:sp>
          <p:nvSpPr>
            <p:cNvPr id="7680" name="CustomShape 111"/>
            <p:cNvSpPr/>
            <p:nvPr/>
          </p:nvSpPr>
          <p:spPr>
            <a:xfrm>
              <a:off x="6807240" y="2148840"/>
              <a:ext cx="345240" cy="223200"/>
            </a:xfrm>
            <a:custGeom>
              <a:avLst/>
              <a:gdLst/>
              <a:ahLst/>
              <a:rect l="l" t="t" r="r" b="b"/>
              <a:pathLst>
                <a:path w="12761" h="8256">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style>
            <a:lnRef idx="0"/>
            <a:fillRef idx="0"/>
            <a:effectRef idx="0"/>
            <a:fontRef idx="minor"/>
          </p:style>
        </p:sp>
        <p:sp>
          <p:nvSpPr>
            <p:cNvPr id="7681" name="CustomShape 112"/>
            <p:cNvSpPr/>
            <p:nvPr/>
          </p:nvSpPr>
          <p:spPr>
            <a:xfrm>
              <a:off x="6994080" y="2193480"/>
              <a:ext cx="119160" cy="112320"/>
            </a:xfrm>
            <a:custGeom>
              <a:avLst/>
              <a:gdLst/>
              <a:ahLst/>
              <a:rect l="l" t="t" r="r" b="b"/>
              <a:pathLst>
                <a:path w="4412" h="4163">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style>
            <a:lnRef idx="0"/>
            <a:fillRef idx="0"/>
            <a:effectRef idx="0"/>
            <a:fontRef idx="minor"/>
          </p:style>
        </p:sp>
        <p:sp>
          <p:nvSpPr>
            <p:cNvPr id="7682" name="CustomShape 113"/>
            <p:cNvSpPr/>
            <p:nvPr/>
          </p:nvSpPr>
          <p:spPr>
            <a:xfrm>
              <a:off x="6853320" y="2193480"/>
              <a:ext cx="111600" cy="22680"/>
            </a:xfrm>
            <a:custGeom>
              <a:avLst/>
              <a:gdLst/>
              <a:ahLst/>
              <a:rect l="l" t="t" r="r" b="b"/>
              <a:pathLst>
                <a:path w="4128" h="851">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style>
            <a:lnRef idx="0"/>
            <a:fillRef idx="0"/>
            <a:effectRef idx="0"/>
            <a:fontRef idx="minor"/>
          </p:style>
        </p:sp>
        <p:sp>
          <p:nvSpPr>
            <p:cNvPr id="7683" name="CustomShape 114"/>
            <p:cNvSpPr/>
            <p:nvPr/>
          </p:nvSpPr>
          <p:spPr>
            <a:xfrm>
              <a:off x="6853320" y="2238480"/>
              <a:ext cx="111600" cy="22680"/>
            </a:xfrm>
            <a:custGeom>
              <a:avLst/>
              <a:gdLst/>
              <a:ahLst/>
              <a:rect l="l" t="t" r="r" b="b"/>
              <a:pathLst>
                <a:path w="4128" h="852">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style>
            <a:lnRef idx="0"/>
            <a:fillRef idx="0"/>
            <a:effectRef idx="0"/>
            <a:fontRef idx="minor"/>
          </p:style>
        </p:sp>
        <p:sp>
          <p:nvSpPr>
            <p:cNvPr id="7684" name="CustomShape 115"/>
            <p:cNvSpPr/>
            <p:nvPr/>
          </p:nvSpPr>
          <p:spPr>
            <a:xfrm>
              <a:off x="6853320" y="2282760"/>
              <a:ext cx="111600" cy="23400"/>
            </a:xfrm>
            <a:custGeom>
              <a:avLst/>
              <a:gdLst/>
              <a:ahLst/>
              <a:rect l="l" t="t" r="r" b="b"/>
              <a:pathLst>
                <a:path w="4128" h="883">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style>
            <a:lnRef idx="0"/>
            <a:fillRef idx="0"/>
            <a:effectRef idx="0"/>
            <a:fontRef idx="minor"/>
          </p:style>
        </p:sp>
      </p:grpSp>
      <p:sp>
        <p:nvSpPr>
          <p:cNvPr id="7685" name="CustomShape 116"/>
          <p:cNvSpPr/>
          <p:nvPr/>
        </p:nvSpPr>
        <p:spPr>
          <a:xfrm>
            <a:off x="6800760" y="2473920"/>
            <a:ext cx="354600" cy="344520"/>
          </a:xfrm>
          <a:custGeom>
            <a:avLst/>
            <a:gdLst/>
            <a:ahLst/>
            <a:rect l="l" t="t" r="r" b="b"/>
            <a:pathLst>
              <a:path w="13107" h="12729">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style>
          <a:lnRef idx="0"/>
          <a:fillRef idx="0"/>
          <a:effectRef idx="0"/>
          <a:fontRef idx="minor"/>
        </p:style>
      </p:sp>
      <p:sp>
        <p:nvSpPr>
          <p:cNvPr id="7686" name="CustomShape 117"/>
          <p:cNvSpPr/>
          <p:nvPr/>
        </p:nvSpPr>
        <p:spPr>
          <a:xfrm>
            <a:off x="7689240" y="2106360"/>
            <a:ext cx="246960" cy="343440"/>
          </a:xfrm>
          <a:custGeom>
            <a:avLst/>
            <a:gdLst/>
            <a:ahLst/>
            <a:rect l="l" t="t" r="r" b="b"/>
            <a:pathLst>
              <a:path w="9138" h="1269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style>
          <a:lnRef idx="0"/>
          <a:fillRef idx="0"/>
          <a:effectRef idx="0"/>
          <a:fontRef idx="minor"/>
        </p:style>
      </p:sp>
      <p:grpSp>
        <p:nvGrpSpPr>
          <p:cNvPr id="7687" name="Group 118"/>
          <p:cNvGrpSpPr/>
          <p:nvPr/>
        </p:nvGrpSpPr>
        <p:grpSpPr>
          <a:xfrm>
            <a:off x="1177200" y="3057480"/>
            <a:ext cx="298080" cy="343080"/>
            <a:chOff x="1177200" y="3057480"/>
            <a:chExt cx="298080" cy="343080"/>
          </a:xfrm>
        </p:grpSpPr>
        <p:sp>
          <p:nvSpPr>
            <p:cNvPr id="7688" name="CustomShape 119"/>
            <p:cNvSpPr/>
            <p:nvPr/>
          </p:nvSpPr>
          <p:spPr>
            <a:xfrm>
              <a:off x="1199160" y="3124080"/>
              <a:ext cx="253080" cy="164520"/>
            </a:xfrm>
            <a:custGeom>
              <a:avLst/>
              <a:gdLst/>
              <a:ahLst/>
              <a:rect l="l" t="t" r="r" b="b"/>
              <a:pathLst>
                <a:path w="9358" h="6082">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style>
            <a:lnRef idx="0"/>
            <a:fillRef idx="0"/>
            <a:effectRef idx="0"/>
            <a:fontRef idx="minor"/>
          </p:style>
        </p:sp>
        <p:sp>
          <p:nvSpPr>
            <p:cNvPr id="7689" name="CustomShape 120"/>
            <p:cNvSpPr/>
            <p:nvPr/>
          </p:nvSpPr>
          <p:spPr>
            <a:xfrm>
              <a:off x="1177200" y="3310920"/>
              <a:ext cx="298080" cy="89640"/>
            </a:xfrm>
            <a:custGeom>
              <a:avLst/>
              <a:gdLst/>
              <a:ahLst/>
              <a:rect l="l" t="t" r="r" b="b"/>
              <a:pathLst>
                <a:path w="11027" h="3328">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style>
            <a:lnRef idx="0"/>
            <a:fillRef idx="0"/>
            <a:effectRef idx="0"/>
            <a:fontRef idx="minor"/>
          </p:style>
        </p:sp>
        <p:sp>
          <p:nvSpPr>
            <p:cNvPr id="7690" name="CustomShape 121"/>
            <p:cNvSpPr/>
            <p:nvPr/>
          </p:nvSpPr>
          <p:spPr>
            <a:xfrm>
              <a:off x="1290600" y="3057480"/>
              <a:ext cx="68040" cy="43920"/>
            </a:xfrm>
            <a:custGeom>
              <a:avLst/>
              <a:gdLst/>
              <a:ahLst/>
              <a:rect l="l" t="t" r="r" b="b"/>
              <a:pathLst>
                <a:path w="2521" h="1639">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style>
            <a:lnRef idx="0"/>
            <a:fillRef idx="0"/>
            <a:effectRef idx="0"/>
            <a:fontRef idx="minor"/>
          </p:style>
        </p:sp>
      </p:grpSp>
      <p:grpSp>
        <p:nvGrpSpPr>
          <p:cNvPr id="7691" name="Group 122"/>
          <p:cNvGrpSpPr/>
          <p:nvPr/>
        </p:nvGrpSpPr>
        <p:grpSpPr>
          <a:xfrm>
            <a:off x="1150920" y="3485160"/>
            <a:ext cx="350640" cy="312840"/>
            <a:chOff x="1150920" y="3485160"/>
            <a:chExt cx="350640" cy="312840"/>
          </a:xfrm>
        </p:grpSpPr>
        <p:sp>
          <p:nvSpPr>
            <p:cNvPr id="7692" name="CustomShape 123"/>
            <p:cNvSpPr/>
            <p:nvPr/>
          </p:nvSpPr>
          <p:spPr>
            <a:xfrm>
              <a:off x="1239840" y="3485160"/>
              <a:ext cx="261720" cy="258840"/>
            </a:xfrm>
            <a:custGeom>
              <a:avLst/>
              <a:gdLst/>
              <a:ahLst/>
              <a:rect l="l" t="t" r="r" b="b"/>
              <a:pathLst>
                <a:path w="9673" h="9571">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style>
            <a:lnRef idx="0"/>
            <a:fillRef idx="0"/>
            <a:effectRef idx="0"/>
            <a:fontRef idx="minor"/>
          </p:style>
        </p:sp>
        <p:sp>
          <p:nvSpPr>
            <p:cNvPr id="7693" name="CustomShape 124"/>
            <p:cNvSpPr/>
            <p:nvPr/>
          </p:nvSpPr>
          <p:spPr>
            <a:xfrm>
              <a:off x="1204920" y="3647880"/>
              <a:ext cx="128520" cy="128520"/>
            </a:xfrm>
            <a:custGeom>
              <a:avLst/>
              <a:gdLst/>
              <a:ahLst/>
              <a:rect l="l" t="t" r="r" b="b"/>
              <a:pathLst>
                <a:path w="4758" h="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style>
            <a:lnRef idx="0"/>
            <a:fillRef idx="0"/>
            <a:effectRef idx="0"/>
            <a:fontRef idx="minor"/>
          </p:style>
        </p:sp>
        <p:sp>
          <p:nvSpPr>
            <p:cNvPr id="7694" name="CustomShape 125"/>
            <p:cNvSpPr/>
            <p:nvPr/>
          </p:nvSpPr>
          <p:spPr>
            <a:xfrm>
              <a:off x="1150920" y="3748680"/>
              <a:ext cx="84240" cy="49320"/>
            </a:xfrm>
            <a:custGeom>
              <a:avLst/>
              <a:gdLst/>
              <a:ahLst/>
              <a:rect l="l" t="t" r="r" b="b"/>
              <a:pathLst>
                <a:path w="3120" h="1828">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style>
            <a:lnRef idx="0"/>
            <a:fillRef idx="0"/>
            <a:effectRef idx="0"/>
            <a:fontRef idx="minor"/>
          </p:style>
        </p:sp>
      </p:grpSp>
      <p:grpSp>
        <p:nvGrpSpPr>
          <p:cNvPr id="7695" name="Group 126"/>
          <p:cNvGrpSpPr/>
          <p:nvPr/>
        </p:nvGrpSpPr>
        <p:grpSpPr>
          <a:xfrm>
            <a:off x="1153440" y="3850920"/>
            <a:ext cx="345240" cy="343440"/>
            <a:chOff x="1153440" y="3850920"/>
            <a:chExt cx="345240" cy="343440"/>
          </a:xfrm>
        </p:grpSpPr>
        <p:sp>
          <p:nvSpPr>
            <p:cNvPr id="7696" name="CustomShape 127"/>
            <p:cNvSpPr/>
            <p:nvPr/>
          </p:nvSpPr>
          <p:spPr>
            <a:xfrm>
              <a:off x="1222560" y="4148640"/>
              <a:ext cx="207000" cy="45720"/>
            </a:xfrm>
            <a:custGeom>
              <a:avLst/>
              <a:gdLst/>
              <a:ahLst/>
              <a:rect l="l" t="t" r="r" b="b"/>
              <a:pathLst>
                <a:path w="7657" h="1702">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style>
            <a:lnRef idx="0"/>
            <a:fillRef idx="0"/>
            <a:effectRef idx="0"/>
            <a:fontRef idx="minor"/>
          </p:style>
        </p:sp>
        <p:sp>
          <p:nvSpPr>
            <p:cNvPr id="7697" name="CustomShape 128"/>
            <p:cNvSpPr/>
            <p:nvPr/>
          </p:nvSpPr>
          <p:spPr>
            <a:xfrm>
              <a:off x="1246680" y="4082040"/>
              <a:ext cx="160920" cy="45720"/>
            </a:xfrm>
            <a:custGeom>
              <a:avLst/>
              <a:gdLst/>
              <a:ahLst/>
              <a:rect l="l" t="t" r="r" b="b"/>
              <a:pathLst>
                <a:path w="5956" h="1702">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style>
            <a:lnRef idx="0"/>
            <a:fillRef idx="0"/>
            <a:effectRef idx="0"/>
            <a:fontRef idx="minor"/>
          </p:style>
        </p:sp>
        <p:sp>
          <p:nvSpPr>
            <p:cNvPr id="7698" name="CustomShape 129"/>
            <p:cNvSpPr/>
            <p:nvPr/>
          </p:nvSpPr>
          <p:spPr>
            <a:xfrm>
              <a:off x="1153440" y="3850920"/>
              <a:ext cx="345240" cy="228240"/>
            </a:xfrm>
            <a:custGeom>
              <a:avLst/>
              <a:gdLst/>
              <a:ahLst/>
              <a:rect l="l" t="t" r="r" b="b"/>
              <a:pathLst>
                <a:path w="12761" h="8445">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style>
            <a:lnRef idx="0"/>
            <a:fillRef idx="0"/>
            <a:effectRef idx="0"/>
            <a:fontRef idx="minor"/>
          </p:style>
        </p:sp>
      </p:grpSp>
      <p:grpSp>
        <p:nvGrpSpPr>
          <p:cNvPr id="7699" name="Group 130"/>
          <p:cNvGrpSpPr/>
          <p:nvPr/>
        </p:nvGrpSpPr>
        <p:grpSpPr>
          <a:xfrm>
            <a:off x="3150000" y="3080520"/>
            <a:ext cx="344160" cy="343800"/>
            <a:chOff x="3150000" y="3080520"/>
            <a:chExt cx="344160" cy="343800"/>
          </a:xfrm>
        </p:grpSpPr>
        <p:sp>
          <p:nvSpPr>
            <p:cNvPr id="7700" name="CustomShape 131"/>
            <p:cNvSpPr/>
            <p:nvPr/>
          </p:nvSpPr>
          <p:spPr>
            <a:xfrm>
              <a:off x="3150000" y="3080520"/>
              <a:ext cx="157320" cy="156600"/>
            </a:xfrm>
            <a:custGeom>
              <a:avLst/>
              <a:gdLst/>
              <a:ahLst/>
              <a:rect l="l" t="t" r="r" b="b"/>
              <a:pathLst>
                <a:path w="5829" h="5797">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style>
            <a:lnRef idx="0"/>
            <a:fillRef idx="0"/>
            <a:effectRef idx="0"/>
            <a:fontRef idx="minor"/>
          </p:style>
        </p:sp>
        <p:sp>
          <p:nvSpPr>
            <p:cNvPr id="7701" name="CustomShape 132"/>
            <p:cNvSpPr/>
            <p:nvPr/>
          </p:nvSpPr>
          <p:spPr>
            <a:xfrm>
              <a:off x="3150720" y="3268440"/>
              <a:ext cx="158400" cy="155880"/>
            </a:xfrm>
            <a:custGeom>
              <a:avLst/>
              <a:gdLst/>
              <a:ahLst/>
              <a:rect l="l" t="t" r="r" b="b"/>
              <a:pathLst>
                <a:path w="5861" h="5766">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style>
            <a:lnRef idx="0"/>
            <a:fillRef idx="0"/>
            <a:effectRef idx="0"/>
            <a:fontRef idx="minor"/>
          </p:style>
        </p:sp>
        <p:sp>
          <p:nvSpPr>
            <p:cNvPr id="7702" name="CustomShape 133"/>
            <p:cNvSpPr/>
            <p:nvPr/>
          </p:nvSpPr>
          <p:spPr>
            <a:xfrm>
              <a:off x="3336840" y="3080520"/>
              <a:ext cx="157320" cy="156600"/>
            </a:xfrm>
            <a:custGeom>
              <a:avLst/>
              <a:gdLst/>
              <a:ahLst/>
              <a:rect l="l" t="t" r="r" b="b"/>
              <a:pathLst>
                <a:path w="5829" h="5797">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style>
            <a:lnRef idx="0"/>
            <a:fillRef idx="0"/>
            <a:effectRef idx="0"/>
            <a:fontRef idx="minor"/>
          </p:style>
        </p:sp>
        <p:sp>
          <p:nvSpPr>
            <p:cNvPr id="7703" name="CustomShape 134"/>
            <p:cNvSpPr/>
            <p:nvPr/>
          </p:nvSpPr>
          <p:spPr>
            <a:xfrm>
              <a:off x="3336840" y="3267360"/>
              <a:ext cx="157320" cy="156600"/>
            </a:xfrm>
            <a:custGeom>
              <a:avLst/>
              <a:gdLst/>
              <a:ahLst/>
              <a:rect l="l" t="t" r="r" b="b"/>
              <a:pathLst>
                <a:path w="5829" h="5798">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style>
            <a:lnRef idx="0"/>
            <a:fillRef idx="0"/>
            <a:effectRef idx="0"/>
            <a:fontRef idx="minor"/>
          </p:style>
        </p:sp>
      </p:grpSp>
      <p:grpSp>
        <p:nvGrpSpPr>
          <p:cNvPr id="7704" name="Group 135"/>
          <p:cNvGrpSpPr/>
          <p:nvPr/>
        </p:nvGrpSpPr>
        <p:grpSpPr>
          <a:xfrm>
            <a:off x="3146400" y="3477600"/>
            <a:ext cx="351000" cy="343440"/>
            <a:chOff x="3146400" y="3477600"/>
            <a:chExt cx="351000" cy="343440"/>
          </a:xfrm>
        </p:grpSpPr>
        <p:sp>
          <p:nvSpPr>
            <p:cNvPr id="7705" name="CustomShape 136"/>
            <p:cNvSpPr/>
            <p:nvPr/>
          </p:nvSpPr>
          <p:spPr>
            <a:xfrm>
              <a:off x="3255840" y="3477600"/>
              <a:ext cx="114840" cy="113760"/>
            </a:xfrm>
            <a:custGeom>
              <a:avLst/>
              <a:gdLst/>
              <a:ahLst/>
              <a:rect l="l" t="t" r="r" b="b"/>
              <a:pathLst>
                <a:path w="4254" h="4215">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style>
            <a:lnRef idx="0"/>
            <a:fillRef idx="0"/>
            <a:effectRef idx="0"/>
            <a:fontRef idx="minor"/>
          </p:style>
        </p:sp>
        <p:sp>
          <p:nvSpPr>
            <p:cNvPr id="7706" name="CustomShape 137"/>
            <p:cNvSpPr/>
            <p:nvPr/>
          </p:nvSpPr>
          <p:spPr>
            <a:xfrm>
              <a:off x="3381840" y="3602880"/>
              <a:ext cx="115560" cy="113760"/>
            </a:xfrm>
            <a:custGeom>
              <a:avLst/>
              <a:gdLst/>
              <a:ahLst/>
              <a:rect l="l" t="t" r="r" b="b"/>
              <a:pathLst>
                <a:path w="4285" h="421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style>
            <a:lnRef idx="0"/>
            <a:fillRef idx="0"/>
            <a:effectRef idx="0"/>
            <a:fontRef idx="minor"/>
          </p:style>
        </p:sp>
        <p:sp>
          <p:nvSpPr>
            <p:cNvPr id="7707" name="CustomShape 138"/>
            <p:cNvSpPr/>
            <p:nvPr/>
          </p:nvSpPr>
          <p:spPr>
            <a:xfrm>
              <a:off x="3146400" y="3545640"/>
              <a:ext cx="283680" cy="275400"/>
            </a:xfrm>
            <a:custGeom>
              <a:avLst/>
              <a:gdLst/>
              <a:ahLst/>
              <a:rect l="l" t="t" r="r" b="b"/>
              <a:pathLst>
                <a:path w="10492" h="10187">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style>
            <a:lnRef idx="0"/>
            <a:fillRef idx="0"/>
            <a:effectRef idx="0"/>
            <a:fontRef idx="minor"/>
          </p:style>
        </p:sp>
      </p:grpSp>
      <p:sp>
        <p:nvSpPr>
          <p:cNvPr id="7708" name="CustomShape 139"/>
          <p:cNvSpPr/>
          <p:nvPr/>
        </p:nvSpPr>
        <p:spPr>
          <a:xfrm>
            <a:off x="3151080" y="3880800"/>
            <a:ext cx="345240" cy="334800"/>
          </a:xfrm>
          <a:custGeom>
            <a:avLst/>
            <a:gdLst/>
            <a:ahLst/>
            <a:rect l="l" t="t" r="r" b="b"/>
            <a:pathLst>
              <a:path w="12760" h="12382">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style>
          <a:lnRef idx="0"/>
          <a:fillRef idx="0"/>
          <a:effectRef idx="0"/>
          <a:fontRef idx="minor"/>
        </p:style>
      </p:sp>
      <p:grpSp>
        <p:nvGrpSpPr>
          <p:cNvPr id="7709" name="Group 140"/>
          <p:cNvGrpSpPr/>
          <p:nvPr/>
        </p:nvGrpSpPr>
        <p:grpSpPr>
          <a:xfrm>
            <a:off x="5257080" y="3060000"/>
            <a:ext cx="200160" cy="344520"/>
            <a:chOff x="5257080" y="3060000"/>
            <a:chExt cx="200160" cy="344520"/>
          </a:xfrm>
        </p:grpSpPr>
        <p:sp>
          <p:nvSpPr>
            <p:cNvPr id="7710" name="CustomShape 141"/>
            <p:cNvSpPr/>
            <p:nvPr/>
          </p:nvSpPr>
          <p:spPr>
            <a:xfrm>
              <a:off x="5257080" y="3060000"/>
              <a:ext cx="200160" cy="120960"/>
            </a:xfrm>
            <a:custGeom>
              <a:avLst/>
              <a:gdLst/>
              <a:ahLst/>
              <a:rect l="l" t="t" r="r" b="b"/>
              <a:pathLst>
                <a:path w="7404" h="4475">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style>
            <a:lnRef idx="0"/>
            <a:fillRef idx="0"/>
            <a:effectRef idx="0"/>
            <a:fontRef idx="minor"/>
          </p:style>
        </p:sp>
        <p:sp>
          <p:nvSpPr>
            <p:cNvPr id="7711" name="CustomShape 142"/>
            <p:cNvSpPr/>
            <p:nvPr/>
          </p:nvSpPr>
          <p:spPr>
            <a:xfrm>
              <a:off x="5279040" y="3204360"/>
              <a:ext cx="156600" cy="200160"/>
            </a:xfrm>
            <a:custGeom>
              <a:avLst/>
              <a:gdLst/>
              <a:ahLst/>
              <a:rect l="l" t="t" r="r" b="b"/>
              <a:pathLst>
                <a:path w="5798" h="7404">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style>
            <a:lnRef idx="0"/>
            <a:fillRef idx="0"/>
            <a:effectRef idx="0"/>
            <a:fontRef idx="minor"/>
          </p:style>
        </p:sp>
      </p:grpSp>
      <p:grpSp>
        <p:nvGrpSpPr>
          <p:cNvPr id="7712" name="Group 143"/>
          <p:cNvGrpSpPr/>
          <p:nvPr/>
        </p:nvGrpSpPr>
        <p:grpSpPr>
          <a:xfrm>
            <a:off x="5218200" y="3459240"/>
            <a:ext cx="277920" cy="342000"/>
            <a:chOff x="5218200" y="3459240"/>
            <a:chExt cx="277920" cy="342000"/>
          </a:xfrm>
        </p:grpSpPr>
        <p:sp>
          <p:nvSpPr>
            <p:cNvPr id="7713" name="CustomShape 144"/>
            <p:cNvSpPr/>
            <p:nvPr/>
          </p:nvSpPr>
          <p:spPr>
            <a:xfrm>
              <a:off x="5218200" y="3459240"/>
              <a:ext cx="277920" cy="342000"/>
            </a:xfrm>
            <a:custGeom>
              <a:avLst/>
              <a:gdLst/>
              <a:ahLst/>
              <a:rect l="l" t="t" r="r" b="b"/>
              <a:pathLst>
                <a:path w="10271" h="12642">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style>
            <a:lnRef idx="0"/>
            <a:fillRef idx="0"/>
            <a:effectRef idx="0"/>
            <a:fontRef idx="minor"/>
          </p:style>
        </p:sp>
        <p:sp>
          <p:nvSpPr>
            <p:cNvPr id="7714" name="CustomShape 145"/>
            <p:cNvSpPr/>
            <p:nvPr/>
          </p:nvSpPr>
          <p:spPr>
            <a:xfrm>
              <a:off x="5405040" y="3563640"/>
              <a:ext cx="91080" cy="86760"/>
            </a:xfrm>
            <a:custGeom>
              <a:avLst/>
              <a:gdLst/>
              <a:ahLst/>
              <a:rect l="l" t="t" r="r" b="b"/>
              <a:pathLst>
                <a:path w="3372" h="321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style>
            <a:lnRef idx="0"/>
            <a:fillRef idx="0"/>
            <a:effectRef idx="0"/>
            <a:fontRef idx="minor"/>
          </p:style>
        </p:sp>
      </p:grpSp>
      <p:sp>
        <p:nvSpPr>
          <p:cNvPr id="7715" name="CustomShape 146"/>
          <p:cNvSpPr/>
          <p:nvPr/>
        </p:nvSpPr>
        <p:spPr>
          <a:xfrm>
            <a:off x="5190120" y="3854160"/>
            <a:ext cx="336600" cy="343440"/>
          </a:xfrm>
          <a:custGeom>
            <a:avLst/>
            <a:gdLst/>
            <a:ahLst/>
            <a:rect l="l" t="t" r="r" b="b"/>
            <a:pathLst>
              <a:path w="12446" h="12698">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style>
          <a:lnRef idx="0"/>
          <a:fillRef idx="0"/>
          <a:effectRef idx="0"/>
          <a:fontRef idx="minor"/>
        </p:style>
      </p:sp>
      <p:sp>
        <p:nvSpPr>
          <p:cNvPr id="7716" name="CustomShape 147"/>
          <p:cNvSpPr/>
          <p:nvPr/>
        </p:nvSpPr>
        <p:spPr>
          <a:xfrm>
            <a:off x="7227000" y="3048120"/>
            <a:ext cx="342720" cy="341280"/>
          </a:xfrm>
          <a:custGeom>
            <a:avLst/>
            <a:gdLst/>
            <a:ahLst/>
            <a:rect l="l" t="t" r="r" b="b"/>
            <a:pathLst>
              <a:path w="12666" h="12619">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style>
          <a:lnRef idx="0"/>
          <a:fillRef idx="0"/>
          <a:effectRef idx="0"/>
          <a:fontRef idx="minor"/>
        </p:style>
      </p:sp>
      <p:grpSp>
        <p:nvGrpSpPr>
          <p:cNvPr id="7717" name="Group 148"/>
          <p:cNvGrpSpPr/>
          <p:nvPr/>
        </p:nvGrpSpPr>
        <p:grpSpPr>
          <a:xfrm>
            <a:off x="1517040" y="3057480"/>
            <a:ext cx="397800" cy="343440"/>
            <a:chOff x="1517040" y="3057480"/>
            <a:chExt cx="397800" cy="343440"/>
          </a:xfrm>
        </p:grpSpPr>
        <p:sp>
          <p:nvSpPr>
            <p:cNvPr id="7718" name="CustomShape 149"/>
            <p:cNvSpPr/>
            <p:nvPr/>
          </p:nvSpPr>
          <p:spPr>
            <a:xfrm>
              <a:off x="1517040" y="3080520"/>
              <a:ext cx="397800" cy="320400"/>
            </a:xfrm>
            <a:custGeom>
              <a:avLst/>
              <a:gdLst/>
              <a:ahLst/>
              <a:rect l="l" t="t" r="r" b="b"/>
              <a:pathLst>
                <a:path w="14704" h="11847">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style>
            <a:lnRef idx="0"/>
            <a:fillRef idx="0"/>
            <a:effectRef idx="0"/>
            <a:fontRef idx="minor"/>
          </p:style>
        </p:sp>
        <p:sp>
          <p:nvSpPr>
            <p:cNvPr id="7719" name="CustomShape 150"/>
            <p:cNvSpPr/>
            <p:nvPr/>
          </p:nvSpPr>
          <p:spPr>
            <a:xfrm>
              <a:off x="1768680" y="3057480"/>
              <a:ext cx="114840" cy="114840"/>
            </a:xfrm>
            <a:custGeom>
              <a:avLst/>
              <a:gdLst/>
              <a:ahLst/>
              <a:rect l="l" t="t" r="r" b="b"/>
              <a:pathLst>
                <a:path w="4254" h="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style>
            <a:lnRef idx="0"/>
            <a:fillRef idx="0"/>
            <a:effectRef idx="0"/>
            <a:fontRef idx="minor"/>
          </p:style>
        </p:sp>
        <p:sp>
          <p:nvSpPr>
            <p:cNvPr id="7720" name="CustomShape 151"/>
            <p:cNvSpPr/>
            <p:nvPr/>
          </p:nvSpPr>
          <p:spPr>
            <a:xfrm>
              <a:off x="1547640" y="3058560"/>
              <a:ext cx="114840" cy="114840"/>
            </a:xfrm>
            <a:custGeom>
              <a:avLst/>
              <a:gdLst/>
              <a:ahLst/>
              <a:rect l="l" t="t" r="r" b="b"/>
              <a:pathLst>
                <a:path w="4254" h="4255">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style>
            <a:lnRef idx="0"/>
            <a:fillRef idx="0"/>
            <a:effectRef idx="0"/>
            <a:fontRef idx="minor"/>
          </p:style>
        </p:sp>
        <p:sp>
          <p:nvSpPr>
            <p:cNvPr id="7721" name="CustomShape 152"/>
            <p:cNvSpPr/>
            <p:nvPr/>
          </p:nvSpPr>
          <p:spPr>
            <a:xfrm>
              <a:off x="1614960" y="3124080"/>
              <a:ext cx="200880" cy="201960"/>
            </a:xfrm>
            <a:custGeom>
              <a:avLst/>
              <a:gdLst/>
              <a:ahLst/>
              <a:rect l="l" t="t" r="r" b="b"/>
              <a:pathLst>
                <a:path w="7436" h="7468">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style>
            <a:lnRef idx="0"/>
            <a:fillRef idx="0"/>
            <a:effectRef idx="0"/>
            <a:fontRef idx="minor"/>
          </p:style>
        </p:sp>
      </p:grpSp>
      <p:grpSp>
        <p:nvGrpSpPr>
          <p:cNvPr id="7722" name="Group 153"/>
          <p:cNvGrpSpPr/>
          <p:nvPr/>
        </p:nvGrpSpPr>
        <p:grpSpPr>
          <a:xfrm>
            <a:off x="1550160" y="3458160"/>
            <a:ext cx="332280" cy="336240"/>
            <a:chOff x="1550160" y="3458160"/>
            <a:chExt cx="332280" cy="336240"/>
          </a:xfrm>
        </p:grpSpPr>
        <p:sp>
          <p:nvSpPr>
            <p:cNvPr id="7723" name="CustomShape 154"/>
            <p:cNvSpPr/>
            <p:nvPr/>
          </p:nvSpPr>
          <p:spPr>
            <a:xfrm>
              <a:off x="1550160" y="3458160"/>
              <a:ext cx="332280" cy="336240"/>
            </a:xfrm>
            <a:custGeom>
              <a:avLst/>
              <a:gdLst/>
              <a:ahLst/>
              <a:rect l="l" t="t" r="r" b="b"/>
              <a:pathLst>
                <a:path w="12278" h="12435">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style>
            <a:lnRef idx="0"/>
            <a:fillRef idx="0"/>
            <a:effectRef idx="0"/>
            <a:fontRef idx="minor"/>
          </p:style>
        </p:sp>
        <p:sp>
          <p:nvSpPr>
            <p:cNvPr id="7724" name="CustomShape 155"/>
            <p:cNvSpPr/>
            <p:nvPr/>
          </p:nvSpPr>
          <p:spPr>
            <a:xfrm>
              <a:off x="1676160" y="3593160"/>
              <a:ext cx="68040" cy="66960"/>
            </a:xfrm>
            <a:custGeom>
              <a:avLst/>
              <a:gdLst/>
              <a:ahLst/>
              <a:rect l="l" t="t" r="r" b="b"/>
              <a:pathLst>
                <a:path w="2521" h="249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style>
            <a:lnRef idx="0"/>
            <a:fillRef idx="0"/>
            <a:effectRef idx="0"/>
            <a:fontRef idx="minor"/>
          </p:style>
        </p:sp>
      </p:grpSp>
      <p:sp>
        <p:nvSpPr>
          <p:cNvPr id="7725" name="CustomShape 156"/>
          <p:cNvSpPr/>
          <p:nvPr/>
        </p:nvSpPr>
        <p:spPr>
          <a:xfrm>
            <a:off x="1545480" y="3851640"/>
            <a:ext cx="344160" cy="342720"/>
          </a:xfrm>
          <a:custGeom>
            <a:avLst/>
            <a:gdLst/>
            <a:ahLst/>
            <a:rect l="l" t="t" r="r" b="b"/>
            <a:pathLst>
              <a:path w="12728" h="12666">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style>
          <a:lnRef idx="0"/>
          <a:fillRef idx="0"/>
          <a:effectRef idx="0"/>
          <a:fontRef idx="minor"/>
        </p:style>
      </p:sp>
      <p:grpSp>
        <p:nvGrpSpPr>
          <p:cNvPr id="7726" name="Group 157"/>
          <p:cNvGrpSpPr/>
          <p:nvPr/>
        </p:nvGrpSpPr>
        <p:grpSpPr>
          <a:xfrm>
            <a:off x="3563640" y="3080160"/>
            <a:ext cx="348840" cy="343080"/>
            <a:chOff x="3563640" y="3080160"/>
            <a:chExt cx="348840" cy="343080"/>
          </a:xfrm>
        </p:grpSpPr>
        <p:sp>
          <p:nvSpPr>
            <p:cNvPr id="7727" name="CustomShape 158"/>
            <p:cNvSpPr/>
            <p:nvPr/>
          </p:nvSpPr>
          <p:spPr>
            <a:xfrm>
              <a:off x="3605400" y="3117960"/>
              <a:ext cx="91080" cy="91080"/>
            </a:xfrm>
            <a:custGeom>
              <a:avLst/>
              <a:gdLst/>
              <a:ahLst/>
              <a:rect l="l" t="t" r="r" b="b"/>
              <a:pathLst>
                <a:path w="3372" h="3372">
                  <a:moveTo>
                    <a:pt x="2710" y="0"/>
                  </a:moveTo>
                  <a:lnTo>
                    <a:pt x="1" y="2710"/>
                  </a:lnTo>
                  <a:lnTo>
                    <a:pt x="694" y="3371"/>
                  </a:lnTo>
                  <a:lnTo>
                    <a:pt x="3372" y="662"/>
                  </a:lnTo>
                  <a:lnTo>
                    <a:pt x="2710" y="0"/>
                  </a:lnTo>
                  <a:close/>
                </a:path>
              </a:pathLst>
            </a:custGeom>
            <a:solidFill>
              <a:srgbClr val="5f7d95"/>
            </a:solidFill>
            <a:ln>
              <a:noFill/>
            </a:ln>
          </p:spPr>
          <p:style>
            <a:lnRef idx="0"/>
            <a:fillRef idx="0"/>
            <a:effectRef idx="0"/>
            <a:fontRef idx="minor"/>
          </p:style>
        </p:sp>
        <p:sp>
          <p:nvSpPr>
            <p:cNvPr id="7728" name="CustomShape 159"/>
            <p:cNvSpPr/>
            <p:nvPr/>
          </p:nvSpPr>
          <p:spPr>
            <a:xfrm>
              <a:off x="3746880" y="3089520"/>
              <a:ext cx="163440" cy="161640"/>
            </a:xfrm>
            <a:custGeom>
              <a:avLst/>
              <a:gdLst/>
              <a:ahLst/>
              <a:rect l="l" t="t" r="r" b="b"/>
              <a:pathLst>
                <a:path w="6050" h="5979">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style>
            <a:lnRef idx="0"/>
            <a:fillRef idx="0"/>
            <a:effectRef idx="0"/>
            <a:fontRef idx="minor"/>
          </p:style>
        </p:sp>
        <p:sp>
          <p:nvSpPr>
            <p:cNvPr id="7729" name="CustomShape 160"/>
            <p:cNvSpPr/>
            <p:nvPr/>
          </p:nvSpPr>
          <p:spPr>
            <a:xfrm>
              <a:off x="3639600" y="3152160"/>
              <a:ext cx="230760" cy="230760"/>
            </a:xfrm>
            <a:custGeom>
              <a:avLst/>
              <a:gdLst/>
              <a:ahLst/>
              <a:rect l="l" t="t" r="r" b="b"/>
              <a:pathLst>
                <a:path w="8539" h="8539">
                  <a:moveTo>
                    <a:pt x="2679" y="0"/>
                  </a:moveTo>
                  <a:lnTo>
                    <a:pt x="1" y="2678"/>
                  </a:lnTo>
                  <a:lnTo>
                    <a:pt x="5861" y="8538"/>
                  </a:lnTo>
                  <a:lnTo>
                    <a:pt x="8539" y="5860"/>
                  </a:lnTo>
                  <a:lnTo>
                    <a:pt x="2679" y="0"/>
                  </a:lnTo>
                  <a:close/>
                </a:path>
              </a:pathLst>
            </a:custGeom>
            <a:solidFill>
              <a:srgbClr val="5f7d95"/>
            </a:solidFill>
            <a:ln>
              <a:noFill/>
            </a:ln>
          </p:spPr>
          <p:style>
            <a:lnRef idx="0"/>
            <a:fillRef idx="0"/>
            <a:effectRef idx="0"/>
            <a:fontRef idx="minor"/>
          </p:style>
        </p:sp>
        <p:sp>
          <p:nvSpPr>
            <p:cNvPr id="7730" name="CustomShape 161"/>
            <p:cNvSpPr/>
            <p:nvPr/>
          </p:nvSpPr>
          <p:spPr>
            <a:xfrm>
              <a:off x="3817800" y="3330720"/>
              <a:ext cx="94680" cy="92520"/>
            </a:xfrm>
            <a:custGeom>
              <a:avLst/>
              <a:gdLst/>
              <a:ahLst/>
              <a:rect l="l" t="t" r="r" b="b"/>
              <a:pathLst>
                <a:path w="3515" h="3432">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style>
            <a:lnRef idx="0"/>
            <a:fillRef idx="0"/>
            <a:effectRef idx="0"/>
            <a:fontRef idx="minor"/>
          </p:style>
        </p:sp>
        <p:sp>
          <p:nvSpPr>
            <p:cNvPr id="7731" name="CustomShape 162"/>
            <p:cNvSpPr/>
            <p:nvPr/>
          </p:nvSpPr>
          <p:spPr>
            <a:xfrm>
              <a:off x="3574440" y="3259800"/>
              <a:ext cx="162720" cy="161640"/>
            </a:xfrm>
            <a:custGeom>
              <a:avLst/>
              <a:gdLst/>
              <a:ahLst/>
              <a:rect l="l" t="t" r="r" b="b"/>
              <a:pathLst>
                <a:path w="6018" h="5979">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style>
            <a:lnRef idx="0"/>
            <a:fillRef idx="0"/>
            <a:effectRef idx="0"/>
            <a:fontRef idx="minor"/>
          </p:style>
        </p:sp>
        <p:sp>
          <p:nvSpPr>
            <p:cNvPr id="7732" name="CustomShape 163"/>
            <p:cNvSpPr/>
            <p:nvPr/>
          </p:nvSpPr>
          <p:spPr>
            <a:xfrm>
              <a:off x="3563640" y="3080160"/>
              <a:ext cx="99360" cy="94680"/>
            </a:xfrm>
            <a:custGeom>
              <a:avLst/>
              <a:gdLst/>
              <a:ahLst/>
              <a:rect l="l" t="t" r="r" b="b"/>
              <a:pathLst>
                <a:path w="3687" h="3514">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style>
            <a:lnRef idx="0"/>
            <a:fillRef idx="0"/>
            <a:effectRef idx="0"/>
            <a:fontRef idx="minor"/>
          </p:style>
        </p:sp>
      </p:grpSp>
      <p:grpSp>
        <p:nvGrpSpPr>
          <p:cNvPr id="7733" name="Group 164"/>
          <p:cNvGrpSpPr/>
          <p:nvPr/>
        </p:nvGrpSpPr>
        <p:grpSpPr>
          <a:xfrm>
            <a:off x="3565800" y="3507120"/>
            <a:ext cx="344520" cy="313920"/>
            <a:chOff x="3565800" y="3507120"/>
            <a:chExt cx="344520" cy="313920"/>
          </a:xfrm>
        </p:grpSpPr>
        <p:sp>
          <p:nvSpPr>
            <p:cNvPr id="7734" name="CustomShape 165"/>
            <p:cNvSpPr/>
            <p:nvPr/>
          </p:nvSpPr>
          <p:spPr>
            <a:xfrm>
              <a:off x="3565800" y="3507120"/>
              <a:ext cx="324720" cy="89280"/>
            </a:xfrm>
            <a:custGeom>
              <a:avLst/>
              <a:gdLst/>
              <a:ahLst/>
              <a:rect l="l" t="t" r="r" b="b"/>
              <a:pathLst>
                <a:path w="12005" h="3309">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style>
            <a:lnRef idx="0"/>
            <a:fillRef idx="0"/>
            <a:effectRef idx="0"/>
            <a:fontRef idx="minor"/>
          </p:style>
        </p:sp>
        <p:sp>
          <p:nvSpPr>
            <p:cNvPr id="7735" name="CustomShape 166"/>
            <p:cNvSpPr/>
            <p:nvPr/>
          </p:nvSpPr>
          <p:spPr>
            <a:xfrm>
              <a:off x="3822840" y="3619080"/>
              <a:ext cx="22680" cy="89280"/>
            </a:xfrm>
            <a:custGeom>
              <a:avLst/>
              <a:gdLst/>
              <a:ahLst/>
              <a:rect l="l" t="t" r="r" b="b"/>
              <a:pathLst>
                <a:path w="852" h="3309">
                  <a:moveTo>
                    <a:pt x="1" y="1"/>
                  </a:moveTo>
                  <a:lnTo>
                    <a:pt x="1" y="3309"/>
                  </a:lnTo>
                  <a:lnTo>
                    <a:pt x="852" y="3309"/>
                  </a:lnTo>
                  <a:lnTo>
                    <a:pt x="852" y="1"/>
                  </a:lnTo>
                  <a:close/>
                </a:path>
              </a:pathLst>
            </a:custGeom>
            <a:solidFill>
              <a:srgbClr val="5f7d95"/>
            </a:solidFill>
            <a:ln>
              <a:noFill/>
            </a:ln>
          </p:spPr>
          <p:style>
            <a:lnRef idx="0"/>
            <a:fillRef idx="0"/>
            <a:effectRef idx="0"/>
            <a:fontRef idx="minor"/>
          </p:style>
        </p:sp>
        <p:sp>
          <p:nvSpPr>
            <p:cNvPr id="7736" name="CustomShape 167"/>
            <p:cNvSpPr/>
            <p:nvPr/>
          </p:nvSpPr>
          <p:spPr>
            <a:xfrm>
              <a:off x="3867840" y="3619800"/>
              <a:ext cx="42480" cy="89280"/>
            </a:xfrm>
            <a:custGeom>
              <a:avLst/>
              <a:gdLst/>
              <a:ahLst/>
              <a:rect l="l" t="t" r="r" b="b"/>
              <a:pathLst>
                <a:path w="1576" h="3309">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style>
            <a:lnRef idx="0"/>
            <a:fillRef idx="0"/>
            <a:effectRef idx="0"/>
            <a:fontRef idx="minor"/>
          </p:style>
        </p:sp>
        <p:sp>
          <p:nvSpPr>
            <p:cNvPr id="7737" name="CustomShape 168"/>
            <p:cNvSpPr/>
            <p:nvPr/>
          </p:nvSpPr>
          <p:spPr>
            <a:xfrm>
              <a:off x="3589920" y="3619080"/>
              <a:ext cx="210240" cy="89280"/>
            </a:xfrm>
            <a:custGeom>
              <a:avLst/>
              <a:gdLst/>
              <a:ahLst/>
              <a:rect l="l" t="t" r="r" b="b"/>
              <a:pathLst>
                <a:path w="7782" h="3309">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style>
            <a:lnRef idx="0"/>
            <a:fillRef idx="0"/>
            <a:effectRef idx="0"/>
            <a:fontRef idx="minor"/>
          </p:style>
        </p:sp>
        <p:sp>
          <p:nvSpPr>
            <p:cNvPr id="7738" name="CustomShape 169"/>
            <p:cNvSpPr/>
            <p:nvPr/>
          </p:nvSpPr>
          <p:spPr>
            <a:xfrm>
              <a:off x="3634920" y="3730680"/>
              <a:ext cx="22680" cy="89280"/>
            </a:xfrm>
            <a:custGeom>
              <a:avLst/>
              <a:gdLst/>
              <a:ahLst/>
              <a:rect l="l" t="t" r="r" b="b"/>
              <a:pathLst>
                <a:path w="852" h="3309">
                  <a:moveTo>
                    <a:pt x="1" y="1"/>
                  </a:moveTo>
                  <a:lnTo>
                    <a:pt x="1" y="3309"/>
                  </a:lnTo>
                  <a:lnTo>
                    <a:pt x="851" y="3309"/>
                  </a:lnTo>
                  <a:lnTo>
                    <a:pt x="851" y="1"/>
                  </a:lnTo>
                  <a:close/>
                </a:path>
              </a:pathLst>
            </a:custGeom>
            <a:solidFill>
              <a:srgbClr val="5f7d95"/>
            </a:solidFill>
            <a:ln>
              <a:noFill/>
            </a:ln>
          </p:spPr>
          <p:style>
            <a:lnRef idx="0"/>
            <a:fillRef idx="0"/>
            <a:effectRef idx="0"/>
            <a:fontRef idx="minor"/>
          </p:style>
        </p:sp>
        <p:sp>
          <p:nvSpPr>
            <p:cNvPr id="7739" name="CustomShape 170"/>
            <p:cNvSpPr/>
            <p:nvPr/>
          </p:nvSpPr>
          <p:spPr>
            <a:xfrm>
              <a:off x="3680280" y="3732480"/>
              <a:ext cx="206280" cy="88560"/>
            </a:xfrm>
            <a:custGeom>
              <a:avLst/>
              <a:gdLst/>
              <a:ahLst/>
              <a:rect l="l" t="t" r="r" b="b"/>
              <a:pathLst>
                <a:path w="7625" h="3278">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style>
            <a:lnRef idx="0"/>
            <a:fillRef idx="0"/>
            <a:effectRef idx="0"/>
            <a:fontRef idx="minor"/>
          </p:style>
        </p:sp>
        <p:sp>
          <p:nvSpPr>
            <p:cNvPr id="7740" name="CustomShape 171"/>
            <p:cNvSpPr/>
            <p:nvPr/>
          </p:nvSpPr>
          <p:spPr>
            <a:xfrm>
              <a:off x="3565800" y="3731400"/>
              <a:ext cx="46440" cy="89280"/>
            </a:xfrm>
            <a:custGeom>
              <a:avLst/>
              <a:gdLst/>
              <a:ahLst/>
              <a:rect l="l" t="t" r="r" b="b"/>
              <a:pathLst>
                <a:path w="1734" h="3309">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style>
            <a:lnRef idx="0"/>
            <a:fillRef idx="0"/>
            <a:effectRef idx="0"/>
            <a:fontRef idx="minor"/>
          </p:style>
        </p:sp>
      </p:grpSp>
      <p:grpSp>
        <p:nvGrpSpPr>
          <p:cNvPr id="7741" name="Group 172"/>
          <p:cNvGrpSpPr/>
          <p:nvPr/>
        </p:nvGrpSpPr>
        <p:grpSpPr>
          <a:xfrm>
            <a:off x="3569760" y="3874680"/>
            <a:ext cx="336600" cy="342720"/>
            <a:chOff x="3569760" y="3874680"/>
            <a:chExt cx="336600" cy="342720"/>
          </a:xfrm>
        </p:grpSpPr>
        <p:sp>
          <p:nvSpPr>
            <p:cNvPr id="7742" name="CustomShape 173"/>
            <p:cNvSpPr/>
            <p:nvPr/>
          </p:nvSpPr>
          <p:spPr>
            <a:xfrm>
              <a:off x="3616560" y="4032720"/>
              <a:ext cx="245520" cy="109800"/>
            </a:xfrm>
            <a:custGeom>
              <a:avLst/>
              <a:gdLst/>
              <a:ahLst/>
              <a:rect l="l" t="t" r="r" b="b"/>
              <a:pathLst>
                <a:path w="9074" h="4065">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style>
            <a:lnRef idx="0"/>
            <a:fillRef idx="0"/>
            <a:effectRef idx="0"/>
            <a:fontRef idx="minor"/>
          </p:style>
        </p:sp>
        <p:sp>
          <p:nvSpPr>
            <p:cNvPr id="7743" name="CustomShape 174"/>
            <p:cNvSpPr/>
            <p:nvPr/>
          </p:nvSpPr>
          <p:spPr>
            <a:xfrm>
              <a:off x="3569760" y="3874680"/>
              <a:ext cx="336600" cy="342720"/>
            </a:xfrm>
            <a:custGeom>
              <a:avLst/>
              <a:gdLst/>
              <a:ahLst/>
              <a:rect l="l" t="t" r="r" b="b"/>
              <a:pathLst>
                <a:path w="12445" h="12673">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style>
            <a:lnRef idx="0"/>
            <a:fillRef idx="0"/>
            <a:effectRef idx="0"/>
            <a:fontRef idx="minor"/>
          </p:style>
        </p:sp>
      </p:grpSp>
      <p:grpSp>
        <p:nvGrpSpPr>
          <p:cNvPr id="7744" name="Group 175"/>
          <p:cNvGrpSpPr/>
          <p:nvPr/>
        </p:nvGrpSpPr>
        <p:grpSpPr>
          <a:xfrm>
            <a:off x="5639760" y="3061800"/>
            <a:ext cx="246960" cy="342360"/>
            <a:chOff x="5639760" y="3061800"/>
            <a:chExt cx="246960" cy="342360"/>
          </a:xfrm>
        </p:grpSpPr>
        <p:sp>
          <p:nvSpPr>
            <p:cNvPr id="7745" name="CustomShape 176"/>
            <p:cNvSpPr/>
            <p:nvPr/>
          </p:nvSpPr>
          <p:spPr>
            <a:xfrm>
              <a:off x="5774400" y="3062520"/>
              <a:ext cx="112320" cy="133560"/>
            </a:xfrm>
            <a:custGeom>
              <a:avLst/>
              <a:gdLst/>
              <a:ahLst/>
              <a:rect l="l" t="t" r="r" b="b"/>
              <a:pathLst>
                <a:path w="4159" h="4947">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style>
            <a:lnRef idx="0"/>
            <a:fillRef idx="0"/>
            <a:effectRef idx="0"/>
            <a:fontRef idx="minor"/>
          </p:style>
        </p:sp>
        <p:sp>
          <p:nvSpPr>
            <p:cNvPr id="7746" name="CustomShape 177"/>
            <p:cNvSpPr/>
            <p:nvPr/>
          </p:nvSpPr>
          <p:spPr>
            <a:xfrm>
              <a:off x="5752440" y="3149640"/>
              <a:ext cx="23400" cy="68040"/>
            </a:xfrm>
            <a:custGeom>
              <a:avLst/>
              <a:gdLst/>
              <a:ahLst/>
              <a:rect l="l" t="t" r="r" b="b"/>
              <a:pathLst>
                <a:path w="883" h="2522">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style>
            <a:lnRef idx="0"/>
            <a:fillRef idx="0"/>
            <a:effectRef idx="0"/>
            <a:fontRef idx="minor"/>
          </p:style>
        </p:sp>
        <p:sp>
          <p:nvSpPr>
            <p:cNvPr id="7747" name="CustomShape 178"/>
            <p:cNvSpPr/>
            <p:nvPr/>
          </p:nvSpPr>
          <p:spPr>
            <a:xfrm>
              <a:off x="5640480" y="3061800"/>
              <a:ext cx="111600" cy="132840"/>
            </a:xfrm>
            <a:custGeom>
              <a:avLst/>
              <a:gdLst/>
              <a:ahLst/>
              <a:rect l="l" t="t" r="r" b="b"/>
              <a:pathLst>
                <a:path w="4128" h="4916">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style>
            <a:lnRef idx="0"/>
            <a:fillRef idx="0"/>
            <a:effectRef idx="0"/>
            <a:fontRef idx="minor"/>
          </p:style>
        </p:sp>
        <p:sp>
          <p:nvSpPr>
            <p:cNvPr id="7748" name="CustomShape 179"/>
            <p:cNvSpPr/>
            <p:nvPr/>
          </p:nvSpPr>
          <p:spPr>
            <a:xfrm>
              <a:off x="5639760" y="3219480"/>
              <a:ext cx="246960" cy="184680"/>
            </a:xfrm>
            <a:custGeom>
              <a:avLst/>
              <a:gdLst/>
              <a:ahLst/>
              <a:rect l="l" t="t" r="r" b="b"/>
              <a:pathLst>
                <a:path w="9137" h="68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style>
            <a:lnRef idx="0"/>
            <a:fillRef idx="0"/>
            <a:effectRef idx="0"/>
            <a:fontRef idx="minor"/>
          </p:style>
        </p:sp>
      </p:grpSp>
      <p:grpSp>
        <p:nvGrpSpPr>
          <p:cNvPr id="7749" name="Group 180"/>
          <p:cNvGrpSpPr/>
          <p:nvPr/>
        </p:nvGrpSpPr>
        <p:grpSpPr>
          <a:xfrm>
            <a:off x="5587200" y="3462840"/>
            <a:ext cx="352080" cy="339840"/>
            <a:chOff x="5587200" y="3462840"/>
            <a:chExt cx="352080" cy="339840"/>
          </a:xfrm>
        </p:grpSpPr>
        <p:sp>
          <p:nvSpPr>
            <p:cNvPr id="7750" name="CustomShape 181"/>
            <p:cNvSpPr/>
            <p:nvPr/>
          </p:nvSpPr>
          <p:spPr>
            <a:xfrm>
              <a:off x="5791320" y="3462840"/>
              <a:ext cx="147960" cy="142200"/>
            </a:xfrm>
            <a:custGeom>
              <a:avLst/>
              <a:gdLst/>
              <a:ahLst/>
              <a:rect l="l" t="t" r="r" b="b"/>
              <a:pathLst>
                <a:path w="5482" h="5265">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style>
            <a:lnRef idx="0"/>
            <a:fillRef idx="0"/>
            <a:effectRef idx="0"/>
            <a:fontRef idx="minor"/>
          </p:style>
        </p:sp>
        <p:sp>
          <p:nvSpPr>
            <p:cNvPr id="7751" name="CustomShape 182"/>
            <p:cNvSpPr/>
            <p:nvPr/>
          </p:nvSpPr>
          <p:spPr>
            <a:xfrm>
              <a:off x="5587200" y="3660840"/>
              <a:ext cx="147960" cy="141840"/>
            </a:xfrm>
            <a:custGeom>
              <a:avLst/>
              <a:gdLst/>
              <a:ahLst/>
              <a:rect l="l" t="t" r="r" b="b"/>
              <a:pathLst>
                <a:path w="5483" h="5256">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style>
            <a:lnRef idx="0"/>
            <a:fillRef idx="0"/>
            <a:effectRef idx="0"/>
            <a:fontRef idx="minor"/>
          </p:style>
        </p:sp>
        <p:sp>
          <p:nvSpPr>
            <p:cNvPr id="7752" name="CustomShape 183"/>
            <p:cNvSpPr/>
            <p:nvPr/>
          </p:nvSpPr>
          <p:spPr>
            <a:xfrm>
              <a:off x="5602680" y="3470400"/>
              <a:ext cx="322920" cy="325440"/>
            </a:xfrm>
            <a:custGeom>
              <a:avLst/>
              <a:gdLst/>
              <a:ahLst/>
              <a:rect l="l" t="t" r="r" b="b"/>
              <a:pathLst>
                <a:path w="11941" h="12036">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style>
            <a:lnRef idx="0"/>
            <a:fillRef idx="0"/>
            <a:effectRef idx="0"/>
            <a:fontRef idx="minor"/>
          </p:style>
        </p:sp>
      </p:grpSp>
      <p:sp>
        <p:nvSpPr>
          <p:cNvPr id="7753" name="CustomShape 184"/>
          <p:cNvSpPr/>
          <p:nvPr/>
        </p:nvSpPr>
        <p:spPr>
          <a:xfrm>
            <a:off x="5593320" y="3908160"/>
            <a:ext cx="342720" cy="289800"/>
          </a:xfrm>
          <a:custGeom>
            <a:avLst/>
            <a:gdLst/>
            <a:ahLst/>
            <a:rect l="l" t="t" r="r" b="b"/>
            <a:pathLst>
              <a:path w="12666" h="10713">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style>
          <a:lnRef idx="0"/>
          <a:fillRef idx="0"/>
          <a:effectRef idx="0"/>
          <a:fontRef idx="minor"/>
        </p:style>
      </p:sp>
      <p:grpSp>
        <p:nvGrpSpPr>
          <p:cNvPr id="7754" name="Group 185"/>
          <p:cNvGrpSpPr/>
          <p:nvPr/>
        </p:nvGrpSpPr>
        <p:grpSpPr>
          <a:xfrm>
            <a:off x="7262280" y="3419640"/>
            <a:ext cx="269280" cy="342360"/>
            <a:chOff x="7262280" y="3419640"/>
            <a:chExt cx="269280" cy="342360"/>
          </a:xfrm>
        </p:grpSpPr>
        <p:sp>
          <p:nvSpPr>
            <p:cNvPr id="7755" name="CustomShape 186"/>
            <p:cNvSpPr/>
            <p:nvPr/>
          </p:nvSpPr>
          <p:spPr>
            <a:xfrm>
              <a:off x="7373160" y="3519000"/>
              <a:ext cx="90000" cy="88920"/>
            </a:xfrm>
            <a:custGeom>
              <a:avLst/>
              <a:gdLst/>
              <a:ahLst/>
              <a:rect l="l" t="t" r="r" b="b"/>
              <a:pathLst>
                <a:path w="3341" h="330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style>
            <a:lnRef idx="0"/>
            <a:fillRef idx="0"/>
            <a:effectRef idx="0"/>
            <a:fontRef idx="minor"/>
          </p:style>
        </p:sp>
        <p:sp>
          <p:nvSpPr>
            <p:cNvPr id="7756" name="CustomShape 187"/>
            <p:cNvSpPr/>
            <p:nvPr/>
          </p:nvSpPr>
          <p:spPr>
            <a:xfrm>
              <a:off x="7262280" y="3419640"/>
              <a:ext cx="269280" cy="342360"/>
            </a:xfrm>
            <a:custGeom>
              <a:avLst/>
              <a:gdLst/>
              <a:ahLst/>
              <a:rect l="l" t="t" r="r" b="b"/>
              <a:pathLst>
                <a:path w="9956" h="12658">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style>
            <a:lnRef idx="0"/>
            <a:fillRef idx="0"/>
            <a:effectRef idx="0"/>
            <a:fontRef idx="minor"/>
          </p:style>
        </p:sp>
      </p:grpSp>
      <p:sp>
        <p:nvSpPr>
          <p:cNvPr id="7757" name="CustomShape 188"/>
          <p:cNvSpPr/>
          <p:nvPr/>
        </p:nvSpPr>
        <p:spPr>
          <a:xfrm>
            <a:off x="1937160" y="3058200"/>
            <a:ext cx="337680" cy="342000"/>
          </a:xfrm>
          <a:custGeom>
            <a:avLst/>
            <a:gdLst/>
            <a:ahLst/>
            <a:rect l="l" t="t" r="r" b="b"/>
            <a:pathLst>
              <a:path w="12477" h="1264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style>
          <a:lnRef idx="0"/>
          <a:fillRef idx="0"/>
          <a:effectRef idx="0"/>
          <a:fontRef idx="minor"/>
        </p:style>
      </p:sp>
      <p:sp>
        <p:nvSpPr>
          <p:cNvPr id="7758" name="CustomShape 189"/>
          <p:cNvSpPr/>
          <p:nvPr/>
        </p:nvSpPr>
        <p:spPr>
          <a:xfrm>
            <a:off x="1960200" y="3454920"/>
            <a:ext cx="291600" cy="344520"/>
          </a:xfrm>
          <a:custGeom>
            <a:avLst/>
            <a:gdLst/>
            <a:ahLst/>
            <a:rect l="l" t="t" r="r" b="b"/>
            <a:pathLst>
              <a:path w="10776" h="12729">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style>
          <a:lnRef idx="0"/>
          <a:fillRef idx="0"/>
          <a:effectRef idx="0"/>
          <a:fontRef idx="minor"/>
        </p:style>
      </p:sp>
      <p:grpSp>
        <p:nvGrpSpPr>
          <p:cNvPr id="7759" name="Group 190"/>
          <p:cNvGrpSpPr/>
          <p:nvPr/>
        </p:nvGrpSpPr>
        <p:grpSpPr>
          <a:xfrm>
            <a:off x="1932120" y="3852000"/>
            <a:ext cx="344520" cy="342360"/>
            <a:chOff x="1932120" y="3852000"/>
            <a:chExt cx="344520" cy="342360"/>
          </a:xfrm>
        </p:grpSpPr>
        <p:sp>
          <p:nvSpPr>
            <p:cNvPr id="7760" name="CustomShape 191"/>
            <p:cNvSpPr/>
            <p:nvPr/>
          </p:nvSpPr>
          <p:spPr>
            <a:xfrm>
              <a:off x="1933920" y="3852000"/>
              <a:ext cx="342720" cy="133560"/>
            </a:xfrm>
            <a:custGeom>
              <a:avLst/>
              <a:gdLst/>
              <a:ahLst/>
              <a:rect l="l" t="t" r="r" b="b"/>
              <a:pathLst>
                <a:path w="12666" h="4947">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style>
            <a:lnRef idx="0"/>
            <a:fillRef idx="0"/>
            <a:effectRef idx="0"/>
            <a:fontRef idx="minor"/>
          </p:style>
        </p:sp>
        <p:sp>
          <p:nvSpPr>
            <p:cNvPr id="7761" name="CustomShape 192"/>
            <p:cNvSpPr/>
            <p:nvPr/>
          </p:nvSpPr>
          <p:spPr>
            <a:xfrm>
              <a:off x="1932120" y="4009680"/>
              <a:ext cx="342720" cy="184680"/>
            </a:xfrm>
            <a:custGeom>
              <a:avLst/>
              <a:gdLst/>
              <a:ahLst/>
              <a:rect l="l" t="t" r="r" b="b"/>
              <a:pathLst>
                <a:path w="12666" h="6838">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style>
            <a:lnRef idx="0"/>
            <a:fillRef idx="0"/>
            <a:effectRef idx="0"/>
            <a:fontRef idx="minor"/>
          </p:style>
        </p:sp>
      </p:grpSp>
      <p:grpSp>
        <p:nvGrpSpPr>
          <p:cNvPr id="7762" name="Group 193"/>
          <p:cNvGrpSpPr/>
          <p:nvPr/>
        </p:nvGrpSpPr>
        <p:grpSpPr>
          <a:xfrm>
            <a:off x="3970080" y="3111480"/>
            <a:ext cx="343440" cy="312840"/>
            <a:chOff x="3970080" y="3111480"/>
            <a:chExt cx="343440" cy="312840"/>
          </a:xfrm>
        </p:grpSpPr>
        <p:sp>
          <p:nvSpPr>
            <p:cNvPr id="7763" name="CustomShape 194"/>
            <p:cNvSpPr/>
            <p:nvPr/>
          </p:nvSpPr>
          <p:spPr>
            <a:xfrm>
              <a:off x="4142520" y="3155760"/>
              <a:ext cx="171000" cy="268560"/>
            </a:xfrm>
            <a:custGeom>
              <a:avLst/>
              <a:gdLst/>
              <a:ahLst/>
              <a:rect l="l" t="t" r="r" b="b"/>
              <a:pathLst>
                <a:path w="6333" h="9925">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style>
            <a:lnRef idx="0"/>
            <a:fillRef idx="0"/>
            <a:effectRef idx="0"/>
            <a:fontRef idx="minor"/>
          </p:style>
        </p:sp>
        <p:sp>
          <p:nvSpPr>
            <p:cNvPr id="7764" name="CustomShape 195"/>
            <p:cNvSpPr/>
            <p:nvPr/>
          </p:nvSpPr>
          <p:spPr>
            <a:xfrm>
              <a:off x="4036680" y="3111480"/>
              <a:ext cx="93600" cy="278640"/>
            </a:xfrm>
            <a:custGeom>
              <a:avLst/>
              <a:gdLst/>
              <a:ahLst/>
              <a:rect l="l" t="t" r="r" b="b"/>
              <a:pathLst>
                <a:path w="3467" h="10303">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style>
            <a:lnRef idx="0"/>
            <a:fillRef idx="0"/>
            <a:effectRef idx="0"/>
            <a:fontRef idx="minor"/>
          </p:style>
        </p:sp>
        <p:sp>
          <p:nvSpPr>
            <p:cNvPr id="7765" name="CustomShape 196"/>
            <p:cNvSpPr/>
            <p:nvPr/>
          </p:nvSpPr>
          <p:spPr>
            <a:xfrm>
              <a:off x="4152600" y="3111480"/>
              <a:ext cx="93600" cy="278640"/>
            </a:xfrm>
            <a:custGeom>
              <a:avLst/>
              <a:gdLst/>
              <a:ahLst/>
              <a:rect l="l" t="t" r="r" b="b"/>
              <a:pathLst>
                <a:path w="3466" h="10303">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style>
            <a:lnRef idx="0"/>
            <a:fillRef idx="0"/>
            <a:effectRef idx="0"/>
            <a:fontRef idx="minor"/>
          </p:style>
        </p:sp>
        <p:sp>
          <p:nvSpPr>
            <p:cNvPr id="7766" name="CustomShape 197"/>
            <p:cNvSpPr/>
            <p:nvPr/>
          </p:nvSpPr>
          <p:spPr>
            <a:xfrm>
              <a:off x="3970080" y="3155760"/>
              <a:ext cx="170280" cy="268560"/>
            </a:xfrm>
            <a:custGeom>
              <a:avLst/>
              <a:gdLst/>
              <a:ahLst/>
              <a:rect l="l" t="t" r="r" b="b"/>
              <a:pathLst>
                <a:path w="6302" h="9925">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style>
            <a:lnRef idx="0"/>
            <a:fillRef idx="0"/>
            <a:effectRef idx="0"/>
            <a:fontRef idx="minor"/>
          </p:style>
        </p:sp>
      </p:grpSp>
      <p:grpSp>
        <p:nvGrpSpPr>
          <p:cNvPr id="7767" name="Group 198"/>
          <p:cNvGrpSpPr/>
          <p:nvPr/>
        </p:nvGrpSpPr>
        <p:grpSpPr>
          <a:xfrm>
            <a:off x="3973680" y="3476520"/>
            <a:ext cx="336600" cy="342720"/>
            <a:chOff x="3973680" y="3476520"/>
            <a:chExt cx="336600" cy="342720"/>
          </a:xfrm>
        </p:grpSpPr>
        <p:sp>
          <p:nvSpPr>
            <p:cNvPr id="7768" name="CustomShape 199"/>
            <p:cNvSpPr/>
            <p:nvPr/>
          </p:nvSpPr>
          <p:spPr>
            <a:xfrm>
              <a:off x="3973680" y="3476520"/>
              <a:ext cx="336600" cy="145440"/>
            </a:xfrm>
            <a:custGeom>
              <a:avLst/>
              <a:gdLst/>
              <a:ahLst/>
              <a:rect l="l" t="t" r="r" b="b"/>
              <a:pathLst>
                <a:path w="12446" h="5379">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style>
            <a:lnRef idx="0"/>
            <a:fillRef idx="0"/>
            <a:effectRef idx="0"/>
            <a:fontRef idx="minor"/>
          </p:style>
        </p:sp>
        <p:sp>
          <p:nvSpPr>
            <p:cNvPr id="7769" name="CustomShape 200"/>
            <p:cNvSpPr/>
            <p:nvPr/>
          </p:nvSpPr>
          <p:spPr>
            <a:xfrm>
              <a:off x="4038480" y="3612960"/>
              <a:ext cx="200160" cy="206280"/>
            </a:xfrm>
            <a:custGeom>
              <a:avLst/>
              <a:gdLst/>
              <a:ahLst/>
              <a:rect l="l" t="t" r="r" b="b"/>
              <a:pathLst>
                <a:path w="7404" h="7625">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style>
            <a:lnRef idx="0"/>
            <a:fillRef idx="0"/>
            <a:effectRef idx="0"/>
            <a:fontRef idx="minor"/>
          </p:style>
        </p:sp>
        <p:sp>
          <p:nvSpPr>
            <p:cNvPr id="7770" name="CustomShape 201"/>
            <p:cNvSpPr/>
            <p:nvPr/>
          </p:nvSpPr>
          <p:spPr>
            <a:xfrm>
              <a:off x="4105800" y="3566880"/>
              <a:ext cx="72000" cy="21960"/>
            </a:xfrm>
            <a:custGeom>
              <a:avLst/>
              <a:gdLst/>
              <a:ahLst/>
              <a:rect l="l" t="t" r="r" b="b"/>
              <a:pathLst>
                <a:path w="2678" h="82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style>
            <a:lnRef idx="0"/>
            <a:fillRef idx="0"/>
            <a:effectRef idx="0"/>
            <a:fontRef idx="minor"/>
          </p:style>
        </p:sp>
      </p:grpSp>
      <p:sp>
        <p:nvSpPr>
          <p:cNvPr id="7771" name="CustomShape 202"/>
          <p:cNvSpPr/>
          <p:nvPr/>
        </p:nvSpPr>
        <p:spPr>
          <a:xfrm>
            <a:off x="3975480" y="3873960"/>
            <a:ext cx="335880" cy="344520"/>
          </a:xfrm>
          <a:custGeom>
            <a:avLst/>
            <a:gdLst/>
            <a:ahLst/>
            <a:rect l="l" t="t" r="r" b="b"/>
            <a:pathLst>
              <a:path w="12414" h="12732">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style>
          <a:lnRef idx="0"/>
          <a:fillRef idx="0"/>
          <a:effectRef idx="0"/>
          <a:fontRef idx="minor"/>
        </p:style>
      </p:sp>
      <p:grpSp>
        <p:nvGrpSpPr>
          <p:cNvPr id="7772" name="Group 203"/>
          <p:cNvGrpSpPr/>
          <p:nvPr/>
        </p:nvGrpSpPr>
        <p:grpSpPr>
          <a:xfrm>
            <a:off x="5989320" y="3060000"/>
            <a:ext cx="369360" cy="344880"/>
            <a:chOff x="5989320" y="3060000"/>
            <a:chExt cx="369360" cy="344880"/>
          </a:xfrm>
        </p:grpSpPr>
        <p:sp>
          <p:nvSpPr>
            <p:cNvPr id="7773" name="CustomShape 204"/>
            <p:cNvSpPr/>
            <p:nvPr/>
          </p:nvSpPr>
          <p:spPr>
            <a:xfrm>
              <a:off x="5989320" y="3299040"/>
              <a:ext cx="109800" cy="105840"/>
            </a:xfrm>
            <a:custGeom>
              <a:avLst/>
              <a:gdLst/>
              <a:ahLst/>
              <a:rect l="l" t="t" r="r" b="b"/>
              <a:pathLst>
                <a:path w="4070" h="3919">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style>
            <a:lnRef idx="0"/>
            <a:fillRef idx="0"/>
            <a:effectRef idx="0"/>
            <a:fontRef idx="minor"/>
          </p:style>
        </p:sp>
        <p:sp>
          <p:nvSpPr>
            <p:cNvPr id="7774" name="CustomShape 205"/>
            <p:cNvSpPr/>
            <p:nvPr/>
          </p:nvSpPr>
          <p:spPr>
            <a:xfrm>
              <a:off x="6040440" y="3205080"/>
              <a:ext cx="153360" cy="152280"/>
            </a:xfrm>
            <a:custGeom>
              <a:avLst/>
              <a:gdLst/>
              <a:ahLst/>
              <a:rect l="l" t="t" r="r" b="b"/>
              <a:pathLst>
                <a:path w="5672" h="5641">
                  <a:moveTo>
                    <a:pt x="2742" y="1"/>
                  </a:moveTo>
                  <a:lnTo>
                    <a:pt x="1" y="2710"/>
                  </a:lnTo>
                  <a:lnTo>
                    <a:pt x="2931" y="5640"/>
                  </a:lnTo>
                  <a:lnTo>
                    <a:pt x="5671" y="2899"/>
                  </a:lnTo>
                  <a:lnTo>
                    <a:pt x="2742" y="1"/>
                  </a:lnTo>
                  <a:close/>
                </a:path>
              </a:pathLst>
            </a:custGeom>
            <a:solidFill>
              <a:srgbClr val="5f7d95"/>
            </a:solidFill>
            <a:ln>
              <a:noFill/>
            </a:ln>
          </p:spPr>
          <p:style>
            <a:lnRef idx="0"/>
            <a:fillRef idx="0"/>
            <a:effectRef idx="0"/>
            <a:fontRef idx="minor"/>
          </p:style>
        </p:sp>
        <p:sp>
          <p:nvSpPr>
            <p:cNvPr id="7775" name="CustomShape 206"/>
            <p:cNvSpPr/>
            <p:nvPr/>
          </p:nvSpPr>
          <p:spPr>
            <a:xfrm>
              <a:off x="6108480" y="3060000"/>
              <a:ext cx="250200" cy="207720"/>
            </a:xfrm>
            <a:custGeom>
              <a:avLst/>
              <a:gdLst/>
              <a:ahLst/>
              <a:rect l="l" t="t" r="r" b="b"/>
              <a:pathLst>
                <a:path w="9253" h="7689">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style>
            <a:lnRef idx="0"/>
            <a:fillRef idx="0"/>
            <a:effectRef idx="0"/>
            <a:fontRef idx="minor"/>
          </p:style>
        </p:sp>
      </p:grpSp>
      <p:grpSp>
        <p:nvGrpSpPr>
          <p:cNvPr id="7776" name="Group 207"/>
          <p:cNvGrpSpPr/>
          <p:nvPr/>
        </p:nvGrpSpPr>
        <p:grpSpPr>
          <a:xfrm>
            <a:off x="6002640" y="3458520"/>
            <a:ext cx="342720" cy="342000"/>
            <a:chOff x="6002640" y="3458520"/>
            <a:chExt cx="342720" cy="342000"/>
          </a:xfrm>
        </p:grpSpPr>
        <p:sp>
          <p:nvSpPr>
            <p:cNvPr id="7777" name="CustomShape 208"/>
            <p:cNvSpPr/>
            <p:nvPr/>
          </p:nvSpPr>
          <p:spPr>
            <a:xfrm>
              <a:off x="6229440" y="3601080"/>
              <a:ext cx="21960" cy="45000"/>
            </a:xfrm>
            <a:custGeom>
              <a:avLst/>
              <a:gdLst/>
              <a:ahLst/>
              <a:rect l="l" t="t" r="r" b="b"/>
              <a:pathLst>
                <a:path w="820" h="167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style>
            <a:lnRef idx="0"/>
            <a:fillRef idx="0"/>
            <a:effectRef idx="0"/>
            <a:fontRef idx="minor"/>
          </p:style>
        </p:sp>
        <p:sp>
          <p:nvSpPr>
            <p:cNvPr id="7778" name="CustomShape 209"/>
            <p:cNvSpPr/>
            <p:nvPr/>
          </p:nvSpPr>
          <p:spPr>
            <a:xfrm>
              <a:off x="6094800" y="3601080"/>
              <a:ext cx="22680" cy="45000"/>
            </a:xfrm>
            <a:custGeom>
              <a:avLst/>
              <a:gdLst/>
              <a:ahLst/>
              <a:rect l="l" t="t" r="r" b="b"/>
              <a:pathLst>
                <a:path w="852" h="167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style>
            <a:lnRef idx="0"/>
            <a:fillRef idx="0"/>
            <a:effectRef idx="0"/>
            <a:fontRef idx="minor"/>
          </p:style>
        </p:sp>
        <p:sp>
          <p:nvSpPr>
            <p:cNvPr id="7779" name="CustomShape 210"/>
            <p:cNvSpPr/>
            <p:nvPr/>
          </p:nvSpPr>
          <p:spPr>
            <a:xfrm>
              <a:off x="6024960" y="3644640"/>
              <a:ext cx="298440" cy="155880"/>
            </a:xfrm>
            <a:custGeom>
              <a:avLst/>
              <a:gdLst/>
              <a:ahLst/>
              <a:rect l="l" t="t" r="r" b="b"/>
              <a:pathLst>
                <a:path w="11028" h="5767">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style>
            <a:lnRef idx="0"/>
            <a:fillRef idx="0"/>
            <a:effectRef idx="0"/>
            <a:fontRef idx="minor"/>
          </p:style>
        </p:sp>
        <p:sp>
          <p:nvSpPr>
            <p:cNvPr id="7780" name="CustomShape 211"/>
            <p:cNvSpPr/>
            <p:nvPr/>
          </p:nvSpPr>
          <p:spPr>
            <a:xfrm>
              <a:off x="6002640" y="3458520"/>
              <a:ext cx="342720" cy="163440"/>
            </a:xfrm>
            <a:custGeom>
              <a:avLst/>
              <a:gdLst/>
              <a:ahLst/>
              <a:rect l="l" t="t" r="r" b="b"/>
              <a:pathLst>
                <a:path w="12666" h="605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style>
            <a:lnRef idx="0"/>
            <a:fillRef idx="0"/>
            <a:effectRef idx="0"/>
            <a:fontRef idx="minor"/>
          </p:style>
        </p:sp>
      </p:grpSp>
      <p:grpSp>
        <p:nvGrpSpPr>
          <p:cNvPr id="7781" name="Group 212"/>
          <p:cNvGrpSpPr/>
          <p:nvPr/>
        </p:nvGrpSpPr>
        <p:grpSpPr>
          <a:xfrm>
            <a:off x="6001920" y="3855240"/>
            <a:ext cx="344520" cy="342720"/>
            <a:chOff x="6001920" y="3855240"/>
            <a:chExt cx="344520" cy="342720"/>
          </a:xfrm>
        </p:grpSpPr>
        <p:sp>
          <p:nvSpPr>
            <p:cNvPr id="7782" name="CustomShape 213"/>
            <p:cNvSpPr/>
            <p:nvPr/>
          </p:nvSpPr>
          <p:spPr>
            <a:xfrm>
              <a:off x="6001920" y="3855240"/>
              <a:ext cx="275400" cy="274320"/>
            </a:xfrm>
            <a:custGeom>
              <a:avLst/>
              <a:gdLst/>
              <a:ahLst/>
              <a:rect l="l" t="t" r="r" b="b"/>
              <a:pathLst>
                <a:path w="10177" h="10145">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style>
            <a:lnRef idx="0"/>
            <a:fillRef idx="0"/>
            <a:effectRef idx="0"/>
            <a:fontRef idx="minor"/>
          </p:style>
        </p:sp>
        <p:sp>
          <p:nvSpPr>
            <p:cNvPr id="7783" name="CustomShape 214"/>
            <p:cNvSpPr/>
            <p:nvPr/>
          </p:nvSpPr>
          <p:spPr>
            <a:xfrm>
              <a:off x="6048000" y="3993480"/>
              <a:ext cx="298440" cy="204480"/>
            </a:xfrm>
            <a:custGeom>
              <a:avLst/>
              <a:gdLst/>
              <a:ahLst/>
              <a:rect l="l" t="t" r="r" b="b"/>
              <a:pathLst>
                <a:path w="11028" h="7567">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style>
            <a:lnRef idx="0"/>
            <a:fillRef idx="0"/>
            <a:effectRef idx="0"/>
            <a:fontRef idx="minor"/>
          </p:style>
        </p:sp>
      </p:grpSp>
      <p:grpSp>
        <p:nvGrpSpPr>
          <p:cNvPr id="7784" name="Group 215"/>
          <p:cNvGrpSpPr/>
          <p:nvPr/>
        </p:nvGrpSpPr>
        <p:grpSpPr>
          <a:xfrm>
            <a:off x="7223040" y="3794760"/>
            <a:ext cx="347760" cy="344160"/>
            <a:chOff x="7223040" y="3794760"/>
            <a:chExt cx="347760" cy="344160"/>
          </a:xfrm>
        </p:grpSpPr>
        <p:sp>
          <p:nvSpPr>
            <p:cNvPr id="7785" name="CustomShape 216"/>
            <p:cNvSpPr/>
            <p:nvPr/>
          </p:nvSpPr>
          <p:spPr>
            <a:xfrm>
              <a:off x="7433640" y="4006080"/>
              <a:ext cx="137160" cy="132840"/>
            </a:xfrm>
            <a:custGeom>
              <a:avLst/>
              <a:gdLst/>
              <a:ahLst/>
              <a:rect l="l" t="t" r="r" b="b"/>
              <a:pathLst>
                <a:path w="5073" h="4916">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style>
            <a:lnRef idx="0"/>
            <a:fillRef idx="0"/>
            <a:effectRef idx="0"/>
            <a:fontRef idx="minor"/>
          </p:style>
        </p:sp>
        <p:sp>
          <p:nvSpPr>
            <p:cNvPr id="7786" name="CustomShape 217"/>
            <p:cNvSpPr/>
            <p:nvPr/>
          </p:nvSpPr>
          <p:spPr>
            <a:xfrm>
              <a:off x="7223040" y="3794760"/>
              <a:ext cx="268560" cy="269280"/>
            </a:xfrm>
            <a:custGeom>
              <a:avLst/>
              <a:gdLst/>
              <a:ahLst/>
              <a:rect l="l" t="t" r="r" b="b"/>
              <a:pathLst>
                <a:path w="9925" h="9958">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style>
            <a:lnRef idx="0"/>
            <a:fillRef idx="0"/>
            <a:effectRef idx="0"/>
            <a:fontRef idx="minor"/>
          </p:style>
        </p:sp>
      </p:grpSp>
      <p:grpSp>
        <p:nvGrpSpPr>
          <p:cNvPr id="7787" name="Group 218"/>
          <p:cNvGrpSpPr/>
          <p:nvPr/>
        </p:nvGrpSpPr>
        <p:grpSpPr>
          <a:xfrm>
            <a:off x="2340000" y="3056760"/>
            <a:ext cx="343440" cy="343440"/>
            <a:chOff x="2340000" y="3056760"/>
            <a:chExt cx="343440" cy="343440"/>
          </a:xfrm>
        </p:grpSpPr>
        <p:sp>
          <p:nvSpPr>
            <p:cNvPr id="7788" name="CustomShape 219"/>
            <p:cNvSpPr/>
            <p:nvPr/>
          </p:nvSpPr>
          <p:spPr>
            <a:xfrm>
              <a:off x="2340000" y="3117960"/>
              <a:ext cx="45000" cy="265680"/>
            </a:xfrm>
            <a:custGeom>
              <a:avLst/>
              <a:gdLst/>
              <a:ahLst/>
              <a:rect l="l" t="t" r="r" b="b"/>
              <a:pathLst>
                <a:path w="1671" h="9830">
                  <a:moveTo>
                    <a:pt x="1" y="0"/>
                  </a:moveTo>
                  <a:lnTo>
                    <a:pt x="1" y="9830"/>
                  </a:lnTo>
                  <a:lnTo>
                    <a:pt x="1670" y="8192"/>
                  </a:lnTo>
                  <a:lnTo>
                    <a:pt x="1670" y="1639"/>
                  </a:lnTo>
                  <a:lnTo>
                    <a:pt x="1" y="0"/>
                  </a:lnTo>
                  <a:close/>
                </a:path>
              </a:pathLst>
            </a:custGeom>
            <a:solidFill>
              <a:srgbClr val="5f7d95"/>
            </a:solidFill>
            <a:ln>
              <a:noFill/>
            </a:ln>
          </p:spPr>
          <p:style>
            <a:lnRef idx="0"/>
            <a:fillRef idx="0"/>
            <a:effectRef idx="0"/>
            <a:fontRef idx="minor"/>
          </p:style>
        </p:sp>
        <p:sp>
          <p:nvSpPr>
            <p:cNvPr id="7789" name="CustomShape 220"/>
            <p:cNvSpPr/>
            <p:nvPr/>
          </p:nvSpPr>
          <p:spPr>
            <a:xfrm>
              <a:off x="2638440" y="3117960"/>
              <a:ext cx="45000" cy="265680"/>
            </a:xfrm>
            <a:custGeom>
              <a:avLst/>
              <a:gdLst/>
              <a:ahLst/>
              <a:rect l="l" t="t" r="r" b="b"/>
              <a:pathLst>
                <a:path w="1671" h="9830">
                  <a:moveTo>
                    <a:pt x="1670" y="0"/>
                  </a:moveTo>
                  <a:lnTo>
                    <a:pt x="0" y="1639"/>
                  </a:lnTo>
                  <a:lnTo>
                    <a:pt x="0" y="8192"/>
                  </a:lnTo>
                  <a:lnTo>
                    <a:pt x="1670" y="9830"/>
                  </a:lnTo>
                  <a:lnTo>
                    <a:pt x="1670" y="0"/>
                  </a:lnTo>
                  <a:close/>
                </a:path>
              </a:pathLst>
            </a:custGeom>
            <a:solidFill>
              <a:srgbClr val="5f7d95"/>
            </a:solidFill>
            <a:ln>
              <a:noFill/>
            </a:ln>
          </p:spPr>
          <p:style>
            <a:lnRef idx="0"/>
            <a:fillRef idx="0"/>
            <a:effectRef idx="0"/>
            <a:fontRef idx="minor"/>
          </p:style>
        </p:sp>
        <p:sp>
          <p:nvSpPr>
            <p:cNvPr id="7790" name="CustomShape 221"/>
            <p:cNvSpPr/>
            <p:nvPr/>
          </p:nvSpPr>
          <p:spPr>
            <a:xfrm>
              <a:off x="2407320" y="3169440"/>
              <a:ext cx="208800" cy="163440"/>
            </a:xfrm>
            <a:custGeom>
              <a:avLst/>
              <a:gdLst/>
              <a:ahLst/>
              <a:rect l="l" t="t" r="r" b="b"/>
              <a:pathLst>
                <a:path w="7720" h="605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style>
            <a:lnRef idx="0"/>
            <a:fillRef idx="0"/>
            <a:effectRef idx="0"/>
            <a:fontRef idx="minor"/>
          </p:style>
        </p:sp>
        <p:sp>
          <p:nvSpPr>
            <p:cNvPr id="7791" name="CustomShape 222"/>
            <p:cNvSpPr/>
            <p:nvPr/>
          </p:nvSpPr>
          <p:spPr>
            <a:xfrm>
              <a:off x="2356200" y="3356280"/>
              <a:ext cx="311040" cy="43920"/>
            </a:xfrm>
            <a:custGeom>
              <a:avLst/>
              <a:gdLst/>
              <a:ahLst/>
              <a:rect l="l" t="t" r="r" b="b"/>
              <a:pathLst>
                <a:path w="11500" h="1639">
                  <a:moveTo>
                    <a:pt x="1639" y="0"/>
                  </a:moveTo>
                  <a:lnTo>
                    <a:pt x="0" y="1638"/>
                  </a:lnTo>
                  <a:lnTo>
                    <a:pt x="11500" y="1638"/>
                  </a:lnTo>
                  <a:lnTo>
                    <a:pt x="9830" y="0"/>
                  </a:lnTo>
                  <a:close/>
                </a:path>
              </a:pathLst>
            </a:custGeom>
            <a:solidFill>
              <a:srgbClr val="5f7d95"/>
            </a:solidFill>
            <a:ln>
              <a:noFill/>
            </a:ln>
          </p:spPr>
          <p:style>
            <a:lnRef idx="0"/>
            <a:fillRef idx="0"/>
            <a:effectRef idx="0"/>
            <a:fontRef idx="minor"/>
          </p:style>
        </p:sp>
        <p:sp>
          <p:nvSpPr>
            <p:cNvPr id="7792" name="CustomShape 223"/>
            <p:cNvSpPr/>
            <p:nvPr/>
          </p:nvSpPr>
          <p:spPr>
            <a:xfrm>
              <a:off x="2355480" y="3056760"/>
              <a:ext cx="311760" cy="90000"/>
            </a:xfrm>
            <a:custGeom>
              <a:avLst/>
              <a:gdLst/>
              <a:ahLst/>
              <a:rect l="l" t="t" r="r" b="b"/>
              <a:pathLst>
                <a:path w="11532" h="3333">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style>
            <a:lnRef idx="0"/>
            <a:fillRef idx="0"/>
            <a:effectRef idx="0"/>
            <a:fontRef idx="minor"/>
          </p:style>
        </p:sp>
      </p:grpSp>
      <p:grpSp>
        <p:nvGrpSpPr>
          <p:cNvPr id="7793" name="Group 224"/>
          <p:cNvGrpSpPr/>
          <p:nvPr/>
        </p:nvGrpSpPr>
        <p:grpSpPr>
          <a:xfrm>
            <a:off x="2339640" y="3455280"/>
            <a:ext cx="344160" cy="342360"/>
            <a:chOff x="2339640" y="3455280"/>
            <a:chExt cx="344160" cy="342360"/>
          </a:xfrm>
        </p:grpSpPr>
        <p:sp>
          <p:nvSpPr>
            <p:cNvPr id="7794" name="CustomShape 225"/>
            <p:cNvSpPr/>
            <p:nvPr/>
          </p:nvSpPr>
          <p:spPr>
            <a:xfrm>
              <a:off x="2411280" y="3596760"/>
              <a:ext cx="201960" cy="200880"/>
            </a:xfrm>
            <a:custGeom>
              <a:avLst/>
              <a:gdLst/>
              <a:ahLst/>
              <a:rect l="l" t="t" r="r" b="b"/>
              <a:pathLst>
                <a:path w="7467" h="7436">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style>
            <a:lnRef idx="0"/>
            <a:fillRef idx="0"/>
            <a:effectRef idx="0"/>
            <a:fontRef idx="minor"/>
          </p:style>
        </p:sp>
        <p:sp>
          <p:nvSpPr>
            <p:cNvPr id="7795" name="CustomShape 226"/>
            <p:cNvSpPr/>
            <p:nvPr/>
          </p:nvSpPr>
          <p:spPr>
            <a:xfrm>
              <a:off x="2520360" y="3457080"/>
              <a:ext cx="163440" cy="159840"/>
            </a:xfrm>
            <a:custGeom>
              <a:avLst/>
              <a:gdLst/>
              <a:ahLst/>
              <a:rect l="l" t="t" r="r" b="b"/>
              <a:pathLst>
                <a:path w="6050" h="5912">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style>
            <a:lnRef idx="0"/>
            <a:fillRef idx="0"/>
            <a:effectRef idx="0"/>
            <a:fontRef idx="minor"/>
          </p:style>
        </p:sp>
        <p:sp>
          <p:nvSpPr>
            <p:cNvPr id="7796" name="CustomShape 227"/>
            <p:cNvSpPr/>
            <p:nvPr/>
          </p:nvSpPr>
          <p:spPr>
            <a:xfrm>
              <a:off x="2431800" y="3455280"/>
              <a:ext cx="160200" cy="96840"/>
            </a:xfrm>
            <a:custGeom>
              <a:avLst/>
              <a:gdLst/>
              <a:ahLst/>
              <a:rect l="l" t="t" r="r" b="b"/>
              <a:pathLst>
                <a:path w="5924" h="3593">
                  <a:moveTo>
                    <a:pt x="0" y="1"/>
                  </a:moveTo>
                  <a:lnTo>
                    <a:pt x="2962" y="3592"/>
                  </a:lnTo>
                  <a:lnTo>
                    <a:pt x="5923" y="1"/>
                  </a:lnTo>
                  <a:close/>
                </a:path>
              </a:pathLst>
            </a:custGeom>
            <a:solidFill>
              <a:srgbClr val="5f7d95"/>
            </a:solidFill>
            <a:ln>
              <a:noFill/>
            </a:ln>
          </p:spPr>
          <p:style>
            <a:lnRef idx="0"/>
            <a:fillRef idx="0"/>
            <a:effectRef idx="0"/>
            <a:fontRef idx="minor"/>
          </p:style>
        </p:sp>
        <p:sp>
          <p:nvSpPr>
            <p:cNvPr id="7797" name="CustomShape 228"/>
            <p:cNvSpPr/>
            <p:nvPr/>
          </p:nvSpPr>
          <p:spPr>
            <a:xfrm>
              <a:off x="2339640" y="3457080"/>
              <a:ext cx="160920" cy="158760"/>
            </a:xfrm>
            <a:custGeom>
              <a:avLst/>
              <a:gdLst/>
              <a:ahLst/>
              <a:rect l="l" t="t" r="r" b="b"/>
              <a:pathLst>
                <a:path w="5955" h="5881">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style>
            <a:lnRef idx="0"/>
            <a:fillRef idx="0"/>
            <a:effectRef idx="0"/>
            <a:fontRef idx="minor"/>
          </p:style>
        </p:sp>
      </p:grpSp>
      <p:sp>
        <p:nvSpPr>
          <p:cNvPr id="7798" name="CustomShape 229"/>
          <p:cNvSpPr/>
          <p:nvPr/>
        </p:nvSpPr>
        <p:spPr>
          <a:xfrm>
            <a:off x="2341080" y="3853440"/>
            <a:ext cx="344520" cy="342000"/>
          </a:xfrm>
          <a:custGeom>
            <a:avLst/>
            <a:gdLst/>
            <a:ahLst/>
            <a:rect l="l" t="t" r="r" b="b"/>
            <a:pathLst>
              <a:path w="12729" h="12643">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style>
          <a:lnRef idx="0"/>
          <a:fillRef idx="0"/>
          <a:effectRef idx="0"/>
          <a:fontRef idx="minor"/>
        </p:style>
      </p:sp>
      <p:sp>
        <p:nvSpPr>
          <p:cNvPr id="7799" name="CustomShape 230"/>
          <p:cNvSpPr/>
          <p:nvPr/>
        </p:nvSpPr>
        <p:spPr>
          <a:xfrm>
            <a:off x="4345560" y="3079800"/>
            <a:ext cx="406800" cy="341640"/>
          </a:xfrm>
          <a:custGeom>
            <a:avLst/>
            <a:gdLst/>
            <a:ahLst/>
            <a:rect l="l" t="t" r="r" b="b"/>
            <a:pathLst>
              <a:path w="15029" h="12634">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style>
          <a:lnRef idx="0"/>
          <a:fillRef idx="0"/>
          <a:effectRef idx="0"/>
          <a:fontRef idx="minor"/>
        </p:style>
      </p:sp>
      <p:grpSp>
        <p:nvGrpSpPr>
          <p:cNvPr id="7800" name="Group 231"/>
          <p:cNvGrpSpPr/>
          <p:nvPr/>
        </p:nvGrpSpPr>
        <p:grpSpPr>
          <a:xfrm>
            <a:off x="4390920" y="3477240"/>
            <a:ext cx="312480" cy="343800"/>
            <a:chOff x="4390920" y="3477240"/>
            <a:chExt cx="312480" cy="343800"/>
          </a:xfrm>
        </p:grpSpPr>
        <p:sp>
          <p:nvSpPr>
            <p:cNvPr id="7801" name="CustomShape 232"/>
            <p:cNvSpPr/>
            <p:nvPr/>
          </p:nvSpPr>
          <p:spPr>
            <a:xfrm>
              <a:off x="4390920" y="3687840"/>
              <a:ext cx="312480" cy="133200"/>
            </a:xfrm>
            <a:custGeom>
              <a:avLst/>
              <a:gdLst/>
              <a:ahLst/>
              <a:rect l="l" t="t" r="r" b="b"/>
              <a:pathLst>
                <a:path w="11555" h="4927">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style>
            <a:lnRef idx="0"/>
            <a:fillRef idx="0"/>
            <a:effectRef idx="0"/>
            <a:fontRef idx="minor"/>
          </p:style>
        </p:sp>
        <p:sp>
          <p:nvSpPr>
            <p:cNvPr id="7802" name="CustomShape 233"/>
            <p:cNvSpPr/>
            <p:nvPr/>
          </p:nvSpPr>
          <p:spPr>
            <a:xfrm>
              <a:off x="4453200" y="3477240"/>
              <a:ext cx="173880" cy="229320"/>
            </a:xfrm>
            <a:custGeom>
              <a:avLst/>
              <a:gdLst/>
              <a:ahLst/>
              <a:rect l="l" t="t" r="r" b="b"/>
              <a:pathLst>
                <a:path w="6428" h="8482">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style>
            <a:lnRef idx="0"/>
            <a:fillRef idx="0"/>
            <a:effectRef idx="0"/>
            <a:fontRef idx="minor"/>
          </p:style>
        </p:sp>
      </p:grpSp>
      <p:grpSp>
        <p:nvGrpSpPr>
          <p:cNvPr id="7803" name="Group 234"/>
          <p:cNvGrpSpPr/>
          <p:nvPr/>
        </p:nvGrpSpPr>
        <p:grpSpPr>
          <a:xfrm>
            <a:off x="4376160" y="3875040"/>
            <a:ext cx="342720" cy="342720"/>
            <a:chOff x="4376160" y="3875040"/>
            <a:chExt cx="342720" cy="342720"/>
          </a:xfrm>
        </p:grpSpPr>
        <p:sp>
          <p:nvSpPr>
            <p:cNvPr id="7804" name="CustomShape 235"/>
            <p:cNvSpPr/>
            <p:nvPr/>
          </p:nvSpPr>
          <p:spPr>
            <a:xfrm>
              <a:off x="4376160" y="3875040"/>
              <a:ext cx="342720" cy="251280"/>
            </a:xfrm>
            <a:custGeom>
              <a:avLst/>
              <a:gdLst/>
              <a:ahLst/>
              <a:rect l="l" t="t" r="r" b="b"/>
              <a:pathLst>
                <a:path w="12666" h="9294">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style>
            <a:lnRef idx="0"/>
            <a:fillRef idx="0"/>
            <a:effectRef idx="0"/>
            <a:fontRef idx="minor"/>
          </p:style>
        </p:sp>
        <p:sp>
          <p:nvSpPr>
            <p:cNvPr id="7805" name="CustomShape 236"/>
            <p:cNvSpPr/>
            <p:nvPr/>
          </p:nvSpPr>
          <p:spPr>
            <a:xfrm>
              <a:off x="4441680" y="4149720"/>
              <a:ext cx="210240" cy="68040"/>
            </a:xfrm>
            <a:custGeom>
              <a:avLst/>
              <a:gdLst/>
              <a:ahLst/>
              <a:rect l="l" t="t" r="r" b="b"/>
              <a:pathLst>
                <a:path w="7783" h="2521">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style>
            <a:lnRef idx="0"/>
            <a:fillRef idx="0"/>
            <a:effectRef idx="0"/>
            <a:fontRef idx="minor"/>
          </p:style>
        </p:sp>
      </p:grpSp>
      <p:grpSp>
        <p:nvGrpSpPr>
          <p:cNvPr id="7806" name="Group 237"/>
          <p:cNvGrpSpPr/>
          <p:nvPr/>
        </p:nvGrpSpPr>
        <p:grpSpPr>
          <a:xfrm>
            <a:off x="6451920" y="3062520"/>
            <a:ext cx="246960" cy="342000"/>
            <a:chOff x="6451920" y="3062520"/>
            <a:chExt cx="246960" cy="342000"/>
          </a:xfrm>
        </p:grpSpPr>
        <p:sp>
          <p:nvSpPr>
            <p:cNvPr id="7807" name="CustomShape 238"/>
            <p:cNvSpPr/>
            <p:nvPr/>
          </p:nvSpPr>
          <p:spPr>
            <a:xfrm>
              <a:off x="6451920" y="3062520"/>
              <a:ext cx="246960" cy="246240"/>
            </a:xfrm>
            <a:custGeom>
              <a:avLst/>
              <a:gdLst/>
              <a:ahLst/>
              <a:rect l="l" t="t" r="r" b="b"/>
              <a:pathLst>
                <a:path w="9138" h="9106">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style>
            <a:lnRef idx="0"/>
            <a:fillRef idx="0"/>
            <a:effectRef idx="0"/>
            <a:fontRef idx="minor"/>
          </p:style>
        </p:sp>
        <p:sp>
          <p:nvSpPr>
            <p:cNvPr id="7808" name="CustomShape 239"/>
            <p:cNvSpPr/>
            <p:nvPr/>
          </p:nvSpPr>
          <p:spPr>
            <a:xfrm>
              <a:off x="6519600" y="3331440"/>
              <a:ext cx="111600" cy="73080"/>
            </a:xfrm>
            <a:custGeom>
              <a:avLst/>
              <a:gdLst/>
              <a:ahLst/>
              <a:rect l="l" t="t" r="r" b="b"/>
              <a:pathLst>
                <a:path w="4128" h="271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style>
            <a:lnRef idx="0"/>
            <a:fillRef idx="0"/>
            <a:effectRef idx="0"/>
            <a:fontRef idx="minor"/>
          </p:style>
        </p:sp>
      </p:grpSp>
      <p:grpSp>
        <p:nvGrpSpPr>
          <p:cNvPr id="7809" name="Group 240"/>
          <p:cNvGrpSpPr/>
          <p:nvPr/>
        </p:nvGrpSpPr>
        <p:grpSpPr>
          <a:xfrm>
            <a:off x="6403320" y="3458520"/>
            <a:ext cx="344160" cy="342360"/>
            <a:chOff x="6403320" y="3458520"/>
            <a:chExt cx="344160" cy="342360"/>
          </a:xfrm>
        </p:grpSpPr>
        <p:sp>
          <p:nvSpPr>
            <p:cNvPr id="7810" name="CustomShape 241"/>
            <p:cNvSpPr/>
            <p:nvPr/>
          </p:nvSpPr>
          <p:spPr>
            <a:xfrm>
              <a:off x="6405120" y="3645000"/>
              <a:ext cx="106200" cy="98280"/>
            </a:xfrm>
            <a:custGeom>
              <a:avLst/>
              <a:gdLst/>
              <a:ahLst/>
              <a:rect l="l" t="t" r="r" b="b"/>
              <a:pathLst>
                <a:path w="3939" h="3642">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style>
            <a:lnRef idx="0"/>
            <a:fillRef idx="0"/>
            <a:effectRef idx="0"/>
            <a:fontRef idx="minor"/>
          </p:style>
        </p:sp>
        <p:sp>
          <p:nvSpPr>
            <p:cNvPr id="7811" name="CustomShape 242"/>
            <p:cNvSpPr/>
            <p:nvPr/>
          </p:nvSpPr>
          <p:spPr>
            <a:xfrm>
              <a:off x="6403320" y="3516480"/>
              <a:ext cx="155880" cy="144720"/>
            </a:xfrm>
            <a:custGeom>
              <a:avLst/>
              <a:gdLst/>
              <a:ahLst/>
              <a:rect l="l" t="t" r="r" b="b"/>
              <a:pathLst>
                <a:path w="5766" h="535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style>
            <a:lnRef idx="0"/>
            <a:fillRef idx="0"/>
            <a:effectRef idx="0"/>
            <a:fontRef idx="minor"/>
          </p:style>
        </p:sp>
        <p:sp>
          <p:nvSpPr>
            <p:cNvPr id="7812" name="CustomShape 243"/>
            <p:cNvSpPr/>
            <p:nvPr/>
          </p:nvSpPr>
          <p:spPr>
            <a:xfrm>
              <a:off x="6463080" y="3695760"/>
              <a:ext cx="83160" cy="101880"/>
            </a:xfrm>
            <a:custGeom>
              <a:avLst/>
              <a:gdLst/>
              <a:ahLst/>
              <a:rect l="l" t="t" r="r" b="b"/>
              <a:pathLst>
                <a:path w="3088" h="3781">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style>
            <a:lnRef idx="0"/>
            <a:fillRef idx="0"/>
            <a:effectRef idx="0"/>
            <a:fontRef idx="minor"/>
          </p:style>
        </p:sp>
        <p:sp>
          <p:nvSpPr>
            <p:cNvPr id="7813" name="CustomShape 244"/>
            <p:cNvSpPr/>
            <p:nvPr/>
          </p:nvSpPr>
          <p:spPr>
            <a:xfrm>
              <a:off x="6592680" y="3597480"/>
              <a:ext cx="154800" cy="146520"/>
            </a:xfrm>
            <a:custGeom>
              <a:avLst/>
              <a:gdLst/>
              <a:ahLst/>
              <a:rect l="l" t="t" r="r" b="b"/>
              <a:pathLst>
                <a:path w="5734" h="542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style>
            <a:lnRef idx="0"/>
            <a:fillRef idx="0"/>
            <a:effectRef idx="0"/>
            <a:fontRef idx="minor"/>
          </p:style>
        </p:sp>
        <p:sp>
          <p:nvSpPr>
            <p:cNvPr id="7814" name="CustomShape 245"/>
            <p:cNvSpPr/>
            <p:nvPr/>
          </p:nvSpPr>
          <p:spPr>
            <a:xfrm>
              <a:off x="6542640" y="3646080"/>
              <a:ext cx="146520" cy="154800"/>
            </a:xfrm>
            <a:custGeom>
              <a:avLst/>
              <a:gdLst/>
              <a:ahLst/>
              <a:rect l="l" t="t" r="r" b="b"/>
              <a:pathLst>
                <a:path w="5420" h="5735">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style>
            <a:lnRef idx="0"/>
            <a:fillRef idx="0"/>
            <a:effectRef idx="0"/>
            <a:fontRef idx="minor"/>
          </p:style>
        </p:sp>
        <p:sp>
          <p:nvSpPr>
            <p:cNvPr id="7815" name="CustomShape 246"/>
            <p:cNvSpPr/>
            <p:nvPr/>
          </p:nvSpPr>
          <p:spPr>
            <a:xfrm>
              <a:off x="6592680" y="3459240"/>
              <a:ext cx="96120" cy="105480"/>
            </a:xfrm>
            <a:custGeom>
              <a:avLst/>
              <a:gdLst/>
              <a:ahLst/>
              <a:rect l="l" t="t" r="r" b="b"/>
              <a:pathLst>
                <a:path w="3561" h="3907">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style>
            <a:lnRef idx="0"/>
            <a:fillRef idx="0"/>
            <a:effectRef idx="0"/>
            <a:fontRef idx="minor"/>
          </p:style>
        </p:sp>
        <p:sp>
          <p:nvSpPr>
            <p:cNvPr id="7816" name="CustomShape 247"/>
            <p:cNvSpPr/>
            <p:nvPr/>
          </p:nvSpPr>
          <p:spPr>
            <a:xfrm>
              <a:off x="6463080" y="3458520"/>
              <a:ext cx="146520" cy="154800"/>
            </a:xfrm>
            <a:custGeom>
              <a:avLst/>
              <a:gdLst/>
              <a:ahLst/>
              <a:rect l="l" t="t" r="r" b="b"/>
              <a:pathLst>
                <a:path w="5420" h="5735">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style>
            <a:lnRef idx="0"/>
            <a:fillRef idx="0"/>
            <a:effectRef idx="0"/>
            <a:fontRef idx="minor"/>
          </p:style>
        </p:sp>
        <p:sp>
          <p:nvSpPr>
            <p:cNvPr id="7817" name="CustomShape 248"/>
            <p:cNvSpPr/>
            <p:nvPr/>
          </p:nvSpPr>
          <p:spPr>
            <a:xfrm>
              <a:off x="6641280" y="3516480"/>
              <a:ext cx="105480" cy="93240"/>
            </a:xfrm>
            <a:custGeom>
              <a:avLst/>
              <a:gdLst/>
              <a:ahLst/>
              <a:rect l="l" t="t" r="r" b="b"/>
              <a:pathLst>
                <a:path w="3908" h="3454">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style>
            <a:lnRef idx="0"/>
            <a:fillRef idx="0"/>
            <a:effectRef idx="0"/>
            <a:fontRef idx="minor"/>
          </p:style>
        </p:sp>
      </p:grpSp>
      <p:grpSp>
        <p:nvGrpSpPr>
          <p:cNvPr id="7818" name="Group 249"/>
          <p:cNvGrpSpPr/>
          <p:nvPr/>
        </p:nvGrpSpPr>
        <p:grpSpPr>
          <a:xfrm>
            <a:off x="6473880" y="3855960"/>
            <a:ext cx="203400" cy="343080"/>
            <a:chOff x="6473880" y="3855960"/>
            <a:chExt cx="203400" cy="343080"/>
          </a:xfrm>
        </p:grpSpPr>
        <p:sp>
          <p:nvSpPr>
            <p:cNvPr id="7819" name="CustomShape 250"/>
            <p:cNvSpPr/>
            <p:nvPr/>
          </p:nvSpPr>
          <p:spPr>
            <a:xfrm>
              <a:off x="6473880" y="3855960"/>
              <a:ext cx="203400" cy="238680"/>
            </a:xfrm>
            <a:custGeom>
              <a:avLst/>
              <a:gdLst/>
              <a:ahLst/>
              <a:rect l="l" t="t" r="r" b="b"/>
              <a:pathLst>
                <a:path w="7531" h="8823">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style>
            <a:lnRef idx="0"/>
            <a:fillRef idx="0"/>
            <a:effectRef idx="0"/>
            <a:fontRef idx="minor"/>
          </p:style>
        </p:sp>
        <p:sp>
          <p:nvSpPr>
            <p:cNvPr id="7820" name="CustomShape 251"/>
            <p:cNvSpPr/>
            <p:nvPr/>
          </p:nvSpPr>
          <p:spPr>
            <a:xfrm>
              <a:off x="6519960" y="4117320"/>
              <a:ext cx="113040" cy="81720"/>
            </a:xfrm>
            <a:custGeom>
              <a:avLst/>
              <a:gdLst/>
              <a:ahLst/>
              <a:rect l="l" t="t" r="r" b="b"/>
              <a:pathLst>
                <a:path w="4191" h="3025">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style>
            <a:lnRef idx="0"/>
            <a:fillRef idx="0"/>
            <a:effectRef idx="0"/>
            <a:fontRef idx="minor"/>
          </p:style>
        </p:sp>
      </p:grpSp>
      <p:sp>
        <p:nvSpPr>
          <p:cNvPr id="7821" name="CustomShape 252"/>
          <p:cNvSpPr/>
          <p:nvPr/>
        </p:nvSpPr>
        <p:spPr>
          <a:xfrm>
            <a:off x="7634880" y="3053880"/>
            <a:ext cx="355320" cy="343080"/>
          </a:xfrm>
          <a:custGeom>
            <a:avLst/>
            <a:gdLst/>
            <a:ahLst/>
            <a:rect l="l" t="t" r="r" b="b"/>
            <a:pathLst>
              <a:path w="13139" h="12676">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style>
          <a:lnRef idx="0"/>
          <a:fillRef idx="0"/>
          <a:effectRef idx="0"/>
          <a:fontRef idx="minor"/>
        </p:style>
      </p:sp>
      <p:grpSp>
        <p:nvGrpSpPr>
          <p:cNvPr id="7822" name="Group 253"/>
          <p:cNvGrpSpPr/>
          <p:nvPr/>
        </p:nvGrpSpPr>
        <p:grpSpPr>
          <a:xfrm>
            <a:off x="2739960" y="3058560"/>
            <a:ext cx="345960" cy="341640"/>
            <a:chOff x="2739960" y="3058560"/>
            <a:chExt cx="345960" cy="341640"/>
          </a:xfrm>
        </p:grpSpPr>
        <p:sp>
          <p:nvSpPr>
            <p:cNvPr id="7823" name="CustomShape 254"/>
            <p:cNvSpPr/>
            <p:nvPr/>
          </p:nvSpPr>
          <p:spPr>
            <a:xfrm>
              <a:off x="2739960" y="3187080"/>
              <a:ext cx="215640" cy="213120"/>
            </a:xfrm>
            <a:custGeom>
              <a:avLst/>
              <a:gdLst/>
              <a:ahLst/>
              <a:rect l="l" t="t" r="r" b="b"/>
              <a:pathLst>
                <a:path w="7972" h="7885">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style>
            <a:lnRef idx="0"/>
            <a:fillRef idx="0"/>
            <a:effectRef idx="0"/>
            <a:fontRef idx="minor"/>
          </p:style>
        </p:sp>
        <p:sp>
          <p:nvSpPr>
            <p:cNvPr id="7824" name="CustomShape 255"/>
            <p:cNvSpPr/>
            <p:nvPr/>
          </p:nvSpPr>
          <p:spPr>
            <a:xfrm>
              <a:off x="2843280" y="3058560"/>
              <a:ext cx="242640" cy="240120"/>
            </a:xfrm>
            <a:custGeom>
              <a:avLst/>
              <a:gdLst/>
              <a:ahLst/>
              <a:rect l="l" t="t" r="r" b="b"/>
              <a:pathLst>
                <a:path w="8980" h="8878">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style>
            <a:lnRef idx="0"/>
            <a:fillRef idx="0"/>
            <a:effectRef idx="0"/>
            <a:fontRef idx="minor"/>
          </p:style>
        </p:sp>
      </p:grpSp>
      <p:grpSp>
        <p:nvGrpSpPr>
          <p:cNvPr id="7825" name="Group 256"/>
          <p:cNvGrpSpPr/>
          <p:nvPr/>
        </p:nvGrpSpPr>
        <p:grpSpPr>
          <a:xfrm>
            <a:off x="2742120" y="3529440"/>
            <a:ext cx="341640" cy="267480"/>
            <a:chOff x="2742120" y="3529440"/>
            <a:chExt cx="341640" cy="267480"/>
          </a:xfrm>
        </p:grpSpPr>
        <p:sp>
          <p:nvSpPr>
            <p:cNvPr id="7826" name="CustomShape 257"/>
            <p:cNvSpPr/>
            <p:nvPr/>
          </p:nvSpPr>
          <p:spPr>
            <a:xfrm>
              <a:off x="2742120" y="3753720"/>
              <a:ext cx="341640" cy="43200"/>
            </a:xfrm>
            <a:custGeom>
              <a:avLst/>
              <a:gdLst/>
              <a:ahLst/>
              <a:rect l="l" t="t" r="r" b="b"/>
              <a:pathLst>
                <a:path w="12635" h="1608">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style>
            <a:lnRef idx="0"/>
            <a:fillRef idx="0"/>
            <a:effectRef idx="0"/>
            <a:fontRef idx="minor"/>
          </p:style>
        </p:sp>
        <p:sp>
          <p:nvSpPr>
            <p:cNvPr id="7827" name="CustomShape 258"/>
            <p:cNvSpPr/>
            <p:nvPr/>
          </p:nvSpPr>
          <p:spPr>
            <a:xfrm>
              <a:off x="2763360" y="3529440"/>
              <a:ext cx="298440" cy="201960"/>
            </a:xfrm>
            <a:custGeom>
              <a:avLst/>
              <a:gdLst/>
              <a:ahLst/>
              <a:rect l="l" t="t" r="r" b="b"/>
              <a:pathLst>
                <a:path w="11028" h="746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style>
            <a:lnRef idx="0"/>
            <a:fillRef idx="0"/>
            <a:effectRef idx="0"/>
            <a:fontRef idx="minor"/>
          </p:style>
        </p:sp>
      </p:grpSp>
      <p:grpSp>
        <p:nvGrpSpPr>
          <p:cNvPr id="7828" name="Group 259"/>
          <p:cNvGrpSpPr/>
          <p:nvPr/>
        </p:nvGrpSpPr>
        <p:grpSpPr>
          <a:xfrm>
            <a:off x="2743560" y="3852000"/>
            <a:ext cx="339120" cy="342360"/>
            <a:chOff x="2743560" y="3852000"/>
            <a:chExt cx="339120" cy="342360"/>
          </a:xfrm>
        </p:grpSpPr>
        <p:sp>
          <p:nvSpPr>
            <p:cNvPr id="7829" name="CustomShape 260"/>
            <p:cNvSpPr/>
            <p:nvPr/>
          </p:nvSpPr>
          <p:spPr>
            <a:xfrm>
              <a:off x="2790360" y="3949920"/>
              <a:ext cx="244440" cy="244440"/>
            </a:xfrm>
            <a:custGeom>
              <a:avLst/>
              <a:gdLst/>
              <a:ahLst/>
              <a:rect l="l" t="t" r="r" b="b"/>
              <a:pathLst>
                <a:path w="9043" h="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style>
            <a:lnRef idx="0"/>
            <a:fillRef idx="0"/>
            <a:effectRef idx="0"/>
            <a:fontRef idx="minor"/>
          </p:style>
        </p:sp>
        <p:sp>
          <p:nvSpPr>
            <p:cNvPr id="7830" name="CustomShape 261"/>
            <p:cNvSpPr/>
            <p:nvPr/>
          </p:nvSpPr>
          <p:spPr>
            <a:xfrm>
              <a:off x="2856240" y="4029120"/>
              <a:ext cx="113040" cy="113040"/>
            </a:xfrm>
            <a:custGeom>
              <a:avLst/>
              <a:gdLst/>
              <a:ahLst/>
              <a:rect l="l" t="t" r="r" b="b"/>
              <a:pathLst>
                <a:path w="4191" h="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style>
            <a:lnRef idx="0"/>
            <a:fillRef idx="0"/>
            <a:effectRef idx="0"/>
            <a:fontRef idx="minor"/>
          </p:style>
        </p:sp>
        <p:sp>
          <p:nvSpPr>
            <p:cNvPr id="7831" name="CustomShape 262"/>
            <p:cNvSpPr/>
            <p:nvPr/>
          </p:nvSpPr>
          <p:spPr>
            <a:xfrm>
              <a:off x="2743560" y="3852000"/>
              <a:ext cx="339120" cy="178920"/>
            </a:xfrm>
            <a:custGeom>
              <a:avLst/>
              <a:gdLst/>
              <a:ahLst/>
              <a:rect l="l" t="t" r="r" b="b"/>
              <a:pathLst>
                <a:path w="12540" h="6623">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style>
            <a:lnRef idx="0"/>
            <a:fillRef idx="0"/>
            <a:effectRef idx="0"/>
            <a:fontRef idx="minor"/>
          </p:style>
        </p:sp>
      </p:grpSp>
      <p:grpSp>
        <p:nvGrpSpPr>
          <p:cNvPr id="7832" name="Group 263"/>
          <p:cNvGrpSpPr/>
          <p:nvPr/>
        </p:nvGrpSpPr>
        <p:grpSpPr>
          <a:xfrm>
            <a:off x="4797360" y="3079800"/>
            <a:ext cx="314640" cy="344520"/>
            <a:chOff x="4797360" y="3079800"/>
            <a:chExt cx="314640" cy="344520"/>
          </a:xfrm>
        </p:grpSpPr>
        <p:sp>
          <p:nvSpPr>
            <p:cNvPr id="7833" name="CustomShape 264"/>
            <p:cNvSpPr/>
            <p:nvPr/>
          </p:nvSpPr>
          <p:spPr>
            <a:xfrm>
              <a:off x="4797360" y="3079800"/>
              <a:ext cx="314640" cy="344520"/>
            </a:xfrm>
            <a:custGeom>
              <a:avLst/>
              <a:gdLst/>
              <a:ahLst/>
              <a:rect l="l" t="t" r="r" b="b"/>
              <a:pathLst>
                <a:path w="11626" h="12729">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style>
            <a:lnRef idx="0"/>
            <a:fillRef idx="0"/>
            <a:effectRef idx="0"/>
            <a:fontRef idx="minor"/>
          </p:style>
        </p:sp>
        <p:sp>
          <p:nvSpPr>
            <p:cNvPr id="7834" name="CustomShape 265"/>
            <p:cNvSpPr/>
            <p:nvPr/>
          </p:nvSpPr>
          <p:spPr>
            <a:xfrm>
              <a:off x="4910760" y="3177720"/>
              <a:ext cx="89280" cy="246240"/>
            </a:xfrm>
            <a:custGeom>
              <a:avLst/>
              <a:gdLst/>
              <a:ahLst/>
              <a:rect l="l" t="t" r="r" b="b"/>
              <a:pathLst>
                <a:path w="3309" h="9106">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style>
            <a:lnRef idx="0"/>
            <a:fillRef idx="0"/>
            <a:effectRef idx="0"/>
            <a:fontRef idx="minor"/>
          </p:style>
        </p:sp>
      </p:grpSp>
      <p:sp>
        <p:nvSpPr>
          <p:cNvPr id="7835" name="CustomShape 266"/>
          <p:cNvSpPr/>
          <p:nvPr/>
        </p:nvSpPr>
        <p:spPr>
          <a:xfrm>
            <a:off x="4809960" y="3477960"/>
            <a:ext cx="292320" cy="342720"/>
          </a:xfrm>
          <a:custGeom>
            <a:avLst/>
            <a:gdLst/>
            <a:ahLst/>
            <a:rect l="l" t="t" r="r" b="b"/>
            <a:pathLst>
              <a:path w="10807" h="12666">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style>
          <a:lnRef idx="0"/>
          <a:fillRef idx="0"/>
          <a:effectRef idx="0"/>
          <a:fontRef idx="minor"/>
        </p:style>
      </p:sp>
      <p:grpSp>
        <p:nvGrpSpPr>
          <p:cNvPr id="7836" name="Group 267"/>
          <p:cNvGrpSpPr/>
          <p:nvPr/>
        </p:nvGrpSpPr>
        <p:grpSpPr>
          <a:xfrm>
            <a:off x="4785120" y="3874320"/>
            <a:ext cx="339120" cy="343080"/>
            <a:chOff x="4785120" y="3874320"/>
            <a:chExt cx="339120" cy="343080"/>
          </a:xfrm>
        </p:grpSpPr>
        <p:sp>
          <p:nvSpPr>
            <p:cNvPr id="7837" name="CustomShape 268"/>
            <p:cNvSpPr/>
            <p:nvPr/>
          </p:nvSpPr>
          <p:spPr>
            <a:xfrm>
              <a:off x="4785120" y="3874320"/>
              <a:ext cx="102960" cy="166320"/>
            </a:xfrm>
            <a:custGeom>
              <a:avLst/>
              <a:gdLst/>
              <a:ahLst/>
              <a:rect l="l" t="t" r="r" b="b"/>
              <a:pathLst>
                <a:path w="3813" h="6159">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style>
            <a:lnRef idx="0"/>
            <a:fillRef idx="0"/>
            <a:effectRef idx="0"/>
            <a:fontRef idx="minor"/>
          </p:style>
        </p:sp>
        <p:sp>
          <p:nvSpPr>
            <p:cNvPr id="7838" name="CustomShape 269"/>
            <p:cNvSpPr/>
            <p:nvPr/>
          </p:nvSpPr>
          <p:spPr>
            <a:xfrm>
              <a:off x="4848120" y="3917520"/>
              <a:ext cx="234360" cy="299880"/>
            </a:xfrm>
            <a:custGeom>
              <a:avLst/>
              <a:gdLst/>
              <a:ahLst/>
              <a:rect l="l" t="t" r="r" b="b"/>
              <a:pathLst>
                <a:path w="8664" h="11092">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style>
            <a:lnRef idx="0"/>
            <a:fillRef idx="0"/>
            <a:effectRef idx="0"/>
            <a:fontRef idx="minor"/>
          </p:style>
        </p:sp>
        <p:sp>
          <p:nvSpPr>
            <p:cNvPr id="7839" name="CustomShape 270"/>
            <p:cNvSpPr/>
            <p:nvPr/>
          </p:nvSpPr>
          <p:spPr>
            <a:xfrm>
              <a:off x="5054760" y="3984840"/>
              <a:ext cx="69480" cy="77040"/>
            </a:xfrm>
            <a:custGeom>
              <a:avLst/>
              <a:gdLst/>
              <a:ahLst/>
              <a:rect l="l" t="t" r="r" b="b"/>
              <a:pathLst>
                <a:path w="2584" h="286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style>
            <a:lnRef idx="0"/>
            <a:fillRef idx="0"/>
            <a:effectRef idx="0"/>
            <a:fontRef idx="minor"/>
          </p:style>
        </p:sp>
      </p:grpSp>
      <p:grpSp>
        <p:nvGrpSpPr>
          <p:cNvPr id="7840" name="Group 271"/>
          <p:cNvGrpSpPr/>
          <p:nvPr/>
        </p:nvGrpSpPr>
        <p:grpSpPr>
          <a:xfrm>
            <a:off x="6802920" y="3061440"/>
            <a:ext cx="347760" cy="343800"/>
            <a:chOff x="6802920" y="3061440"/>
            <a:chExt cx="347760" cy="343800"/>
          </a:xfrm>
        </p:grpSpPr>
        <p:sp>
          <p:nvSpPr>
            <p:cNvPr id="7841" name="CustomShape 272"/>
            <p:cNvSpPr/>
            <p:nvPr/>
          </p:nvSpPr>
          <p:spPr>
            <a:xfrm>
              <a:off x="6802920" y="3140280"/>
              <a:ext cx="282960" cy="264960"/>
            </a:xfrm>
            <a:custGeom>
              <a:avLst/>
              <a:gdLst/>
              <a:ahLst/>
              <a:rect l="l" t="t" r="r" b="b"/>
              <a:pathLst>
                <a:path w="10460" h="9798">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style>
            <a:lnRef idx="0"/>
            <a:fillRef idx="0"/>
            <a:effectRef idx="0"/>
            <a:fontRef idx="minor"/>
          </p:style>
        </p:sp>
        <p:sp>
          <p:nvSpPr>
            <p:cNvPr id="7842" name="CustomShape 273"/>
            <p:cNvSpPr/>
            <p:nvPr/>
          </p:nvSpPr>
          <p:spPr>
            <a:xfrm>
              <a:off x="7027200" y="3061440"/>
              <a:ext cx="123480" cy="120240"/>
            </a:xfrm>
            <a:custGeom>
              <a:avLst/>
              <a:gdLst/>
              <a:ahLst/>
              <a:rect l="l" t="t" r="r" b="b"/>
              <a:pathLst>
                <a:path w="4569" h="4451">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style>
            <a:lnRef idx="0"/>
            <a:fillRef idx="0"/>
            <a:effectRef idx="0"/>
            <a:fontRef idx="minor"/>
          </p:style>
        </p:sp>
      </p:grpSp>
      <p:grpSp>
        <p:nvGrpSpPr>
          <p:cNvPr id="7843" name="Group 274"/>
          <p:cNvGrpSpPr/>
          <p:nvPr/>
        </p:nvGrpSpPr>
        <p:grpSpPr>
          <a:xfrm>
            <a:off x="6804000" y="3576960"/>
            <a:ext cx="345240" cy="223200"/>
            <a:chOff x="6804000" y="3576960"/>
            <a:chExt cx="345240" cy="223200"/>
          </a:xfrm>
        </p:grpSpPr>
        <p:sp>
          <p:nvSpPr>
            <p:cNvPr id="7844" name="CustomShape 275"/>
            <p:cNvSpPr/>
            <p:nvPr/>
          </p:nvSpPr>
          <p:spPr>
            <a:xfrm>
              <a:off x="7011360" y="3644640"/>
              <a:ext cx="66960" cy="66960"/>
            </a:xfrm>
            <a:custGeom>
              <a:avLst/>
              <a:gdLst/>
              <a:ahLst/>
              <a:rect l="l" t="t" r="r" b="b"/>
              <a:pathLst>
                <a:path w="2490" h="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style>
            <a:lnRef idx="0"/>
            <a:fillRef idx="0"/>
            <a:effectRef idx="0"/>
            <a:fontRef idx="minor"/>
          </p:style>
        </p:sp>
        <p:sp>
          <p:nvSpPr>
            <p:cNvPr id="7845" name="CustomShape 276"/>
            <p:cNvSpPr/>
            <p:nvPr/>
          </p:nvSpPr>
          <p:spPr>
            <a:xfrm>
              <a:off x="6804000" y="3576960"/>
              <a:ext cx="345240" cy="223200"/>
            </a:xfrm>
            <a:custGeom>
              <a:avLst/>
              <a:gdLst/>
              <a:ahLst/>
              <a:rect l="l" t="t" r="r" b="b"/>
              <a:pathLst>
                <a:path w="12761" h="8256">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style>
            <a:lnRef idx="0"/>
            <a:fillRef idx="0"/>
            <a:effectRef idx="0"/>
            <a:fontRef idx="minor"/>
          </p:style>
        </p:sp>
      </p:grpSp>
      <p:grpSp>
        <p:nvGrpSpPr>
          <p:cNvPr id="7846" name="Group 277"/>
          <p:cNvGrpSpPr/>
          <p:nvPr/>
        </p:nvGrpSpPr>
        <p:grpSpPr>
          <a:xfrm>
            <a:off x="6806160" y="3854520"/>
            <a:ext cx="340920" cy="344160"/>
            <a:chOff x="6806160" y="3854520"/>
            <a:chExt cx="340920" cy="344160"/>
          </a:xfrm>
        </p:grpSpPr>
        <p:sp>
          <p:nvSpPr>
            <p:cNvPr id="7847" name="CustomShape 278"/>
            <p:cNvSpPr/>
            <p:nvPr/>
          </p:nvSpPr>
          <p:spPr>
            <a:xfrm>
              <a:off x="7012800" y="3855960"/>
              <a:ext cx="134280" cy="201240"/>
            </a:xfrm>
            <a:custGeom>
              <a:avLst/>
              <a:gdLst/>
              <a:ahLst/>
              <a:rect l="l" t="t" r="r" b="b"/>
              <a:pathLst>
                <a:path w="4978" h="744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style>
            <a:lnRef idx="0"/>
            <a:fillRef idx="0"/>
            <a:effectRef idx="0"/>
            <a:fontRef idx="minor"/>
          </p:style>
        </p:sp>
        <p:sp>
          <p:nvSpPr>
            <p:cNvPr id="7848" name="CustomShape 279"/>
            <p:cNvSpPr/>
            <p:nvPr/>
          </p:nvSpPr>
          <p:spPr>
            <a:xfrm>
              <a:off x="6853320" y="4154760"/>
              <a:ext cx="292320" cy="43920"/>
            </a:xfrm>
            <a:custGeom>
              <a:avLst/>
              <a:gdLst/>
              <a:ahLst/>
              <a:rect l="l" t="t" r="r" b="b"/>
              <a:pathLst>
                <a:path w="10807" h="1639">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style>
            <a:lnRef idx="0"/>
            <a:fillRef idx="0"/>
            <a:effectRef idx="0"/>
            <a:fontRef idx="minor"/>
          </p:style>
        </p:sp>
        <p:sp>
          <p:nvSpPr>
            <p:cNvPr id="7849" name="CustomShape 280"/>
            <p:cNvSpPr/>
            <p:nvPr/>
          </p:nvSpPr>
          <p:spPr>
            <a:xfrm>
              <a:off x="6806160" y="3854520"/>
              <a:ext cx="296640" cy="320040"/>
            </a:xfrm>
            <a:custGeom>
              <a:avLst/>
              <a:gdLst/>
              <a:ahLst/>
              <a:rect l="l" t="t" r="r" b="b"/>
              <a:pathLst>
                <a:path w="10965" h="11827">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style>
            <a:lnRef idx="0"/>
            <a:fillRef idx="0"/>
            <a:effectRef idx="0"/>
            <a:fontRef idx="minor"/>
          </p:style>
        </p:sp>
      </p:grpSp>
      <p:sp>
        <p:nvSpPr>
          <p:cNvPr id="7850" name="CustomShape 281"/>
          <p:cNvSpPr/>
          <p:nvPr/>
        </p:nvSpPr>
        <p:spPr>
          <a:xfrm>
            <a:off x="7689600" y="3472920"/>
            <a:ext cx="246240" cy="341640"/>
          </a:xfrm>
          <a:custGeom>
            <a:avLst/>
            <a:gdLst/>
            <a:ahLst/>
            <a:rect l="l" t="t" r="r" b="b"/>
            <a:pathLst>
              <a:path w="9106" h="12634">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style>
          <a:lnRef idx="0"/>
          <a:fillRef idx="0"/>
          <a:effectRef idx="0"/>
          <a:fontRef idx="minor"/>
        </p:style>
      </p:sp>
    </p:spTree>
  </p:cSld>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7851"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Help &amp; Support Icons</a:t>
            </a:r>
            <a:endParaRPr b="0" lang="en-US" sz="2400" spc="-1" strike="noStrike">
              <a:solidFill>
                <a:srgbClr val="000000"/>
              </a:solidFill>
              <a:latin typeface="Arial"/>
            </a:endParaRPr>
          </a:p>
        </p:txBody>
      </p:sp>
      <p:grpSp>
        <p:nvGrpSpPr>
          <p:cNvPr id="7852" name="Group 2"/>
          <p:cNvGrpSpPr/>
          <p:nvPr/>
        </p:nvGrpSpPr>
        <p:grpSpPr>
          <a:xfrm>
            <a:off x="1055880" y="1681560"/>
            <a:ext cx="275760" cy="335880"/>
            <a:chOff x="1055880" y="1681560"/>
            <a:chExt cx="275760" cy="335880"/>
          </a:xfrm>
        </p:grpSpPr>
        <p:sp>
          <p:nvSpPr>
            <p:cNvPr id="7853" name="CustomShape 3"/>
            <p:cNvSpPr/>
            <p:nvPr/>
          </p:nvSpPr>
          <p:spPr>
            <a:xfrm>
              <a:off x="1055880" y="1681560"/>
              <a:ext cx="275760" cy="335880"/>
            </a:xfrm>
            <a:custGeom>
              <a:avLst/>
              <a:gdLst/>
              <a:ahLst/>
              <a:rect l="l" t="t" r="r" b="b"/>
              <a:pathLst>
                <a:path w="9642" h="11729">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style>
            <a:lnRef idx="0"/>
            <a:fillRef idx="0"/>
            <a:effectRef idx="0"/>
            <a:fontRef idx="minor"/>
          </p:style>
        </p:sp>
        <p:sp>
          <p:nvSpPr>
            <p:cNvPr id="7854" name="CustomShape 4"/>
            <p:cNvSpPr/>
            <p:nvPr/>
          </p:nvSpPr>
          <p:spPr>
            <a:xfrm>
              <a:off x="1156320" y="1742040"/>
              <a:ext cx="137880" cy="136800"/>
            </a:xfrm>
            <a:custGeom>
              <a:avLst/>
              <a:gdLst/>
              <a:ahLst/>
              <a:rect l="l" t="t" r="r" b="b"/>
              <a:pathLst>
                <a:path w="4822" h="479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style>
            <a:lnRef idx="0"/>
            <a:fillRef idx="0"/>
            <a:effectRef idx="0"/>
            <a:fontRef idx="minor"/>
          </p:style>
        </p:sp>
      </p:grpSp>
      <p:grpSp>
        <p:nvGrpSpPr>
          <p:cNvPr id="7855" name="Group 5"/>
          <p:cNvGrpSpPr/>
          <p:nvPr/>
        </p:nvGrpSpPr>
        <p:grpSpPr>
          <a:xfrm>
            <a:off x="1026360" y="2108520"/>
            <a:ext cx="335520" cy="333720"/>
            <a:chOff x="1026360" y="2108520"/>
            <a:chExt cx="335520" cy="333720"/>
          </a:xfrm>
        </p:grpSpPr>
        <p:sp>
          <p:nvSpPr>
            <p:cNvPr id="7856" name="CustomShape 6"/>
            <p:cNvSpPr/>
            <p:nvPr/>
          </p:nvSpPr>
          <p:spPr>
            <a:xfrm>
              <a:off x="1026360" y="2108520"/>
              <a:ext cx="335520" cy="333720"/>
            </a:xfrm>
            <a:custGeom>
              <a:avLst/>
              <a:gdLst/>
              <a:ahLst/>
              <a:rect l="l" t="t" r="r" b="b"/>
              <a:pathLst>
                <a:path w="11720" h="11658">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style>
            <a:lnRef idx="0"/>
            <a:fillRef idx="0"/>
            <a:effectRef idx="0"/>
            <a:fontRef idx="minor"/>
          </p:style>
        </p:sp>
        <p:sp>
          <p:nvSpPr>
            <p:cNvPr id="7857" name="CustomShape 7"/>
            <p:cNvSpPr/>
            <p:nvPr/>
          </p:nvSpPr>
          <p:spPr>
            <a:xfrm>
              <a:off x="1165320" y="2186280"/>
              <a:ext cx="58320" cy="78120"/>
            </a:xfrm>
            <a:custGeom>
              <a:avLst/>
              <a:gdLst/>
              <a:ahLst/>
              <a:rect l="l" t="t" r="r" b="b"/>
              <a:pathLst>
                <a:path w="2049" h="2742">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style>
            <a:lnRef idx="0"/>
            <a:fillRef idx="0"/>
            <a:effectRef idx="0"/>
            <a:fontRef idx="minor"/>
          </p:style>
        </p:sp>
        <p:sp>
          <p:nvSpPr>
            <p:cNvPr id="7858" name="CustomShape 8"/>
            <p:cNvSpPr/>
            <p:nvPr/>
          </p:nvSpPr>
          <p:spPr>
            <a:xfrm>
              <a:off x="1184040" y="2275560"/>
              <a:ext cx="19440" cy="19440"/>
            </a:xfrm>
            <a:custGeom>
              <a:avLst/>
              <a:gdLst/>
              <a:ahLst/>
              <a:rect l="l" t="t" r="r" b="b"/>
              <a:pathLst>
                <a:path w="694" h="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style>
            <a:lnRef idx="0"/>
            <a:fillRef idx="0"/>
            <a:effectRef idx="0"/>
            <a:fontRef idx="minor"/>
          </p:style>
        </p:sp>
      </p:grpSp>
      <p:grpSp>
        <p:nvGrpSpPr>
          <p:cNvPr id="7859" name="Group 9"/>
          <p:cNvGrpSpPr/>
          <p:nvPr/>
        </p:nvGrpSpPr>
        <p:grpSpPr>
          <a:xfrm>
            <a:off x="1025640" y="2502720"/>
            <a:ext cx="336240" cy="334440"/>
            <a:chOff x="1025640" y="2502720"/>
            <a:chExt cx="336240" cy="334440"/>
          </a:xfrm>
        </p:grpSpPr>
        <p:sp>
          <p:nvSpPr>
            <p:cNvPr id="7860" name="CustomShape 10"/>
            <p:cNvSpPr/>
            <p:nvPr/>
          </p:nvSpPr>
          <p:spPr>
            <a:xfrm>
              <a:off x="1072800" y="2583000"/>
              <a:ext cx="230760" cy="196560"/>
            </a:xfrm>
            <a:custGeom>
              <a:avLst/>
              <a:gdLst/>
              <a:ahLst/>
              <a:rect l="l" t="t" r="r" b="b"/>
              <a:pathLst>
                <a:path w="8067" h="687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style>
            <a:lnRef idx="0"/>
            <a:fillRef idx="0"/>
            <a:effectRef idx="0"/>
            <a:fontRef idx="minor"/>
          </p:style>
        </p:sp>
        <p:sp>
          <p:nvSpPr>
            <p:cNvPr id="7861" name="CustomShape 11"/>
            <p:cNvSpPr/>
            <p:nvPr/>
          </p:nvSpPr>
          <p:spPr>
            <a:xfrm>
              <a:off x="1025640" y="2502720"/>
              <a:ext cx="336240" cy="334440"/>
            </a:xfrm>
            <a:custGeom>
              <a:avLst/>
              <a:gdLst/>
              <a:ahLst/>
              <a:rect l="l" t="t" r="r" b="b"/>
              <a:pathLst>
                <a:path w="11752" h="1169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style>
            <a:lnRef idx="0"/>
            <a:fillRef idx="0"/>
            <a:effectRef idx="0"/>
            <a:fontRef idx="minor"/>
          </p:style>
        </p:sp>
        <p:sp>
          <p:nvSpPr>
            <p:cNvPr id="7862" name="CustomShape 12"/>
            <p:cNvSpPr/>
            <p:nvPr/>
          </p:nvSpPr>
          <p:spPr>
            <a:xfrm>
              <a:off x="1184760" y="2620800"/>
              <a:ext cx="56520" cy="46080"/>
            </a:xfrm>
            <a:custGeom>
              <a:avLst/>
              <a:gdLst/>
              <a:ahLst/>
              <a:rect l="l" t="t" r="r" b="b"/>
              <a:pathLst>
                <a:path w="1986" h="1627">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style>
            <a:lnRef idx="0"/>
            <a:fillRef idx="0"/>
            <a:effectRef idx="0"/>
            <a:fontRef idx="minor"/>
          </p:style>
        </p:sp>
        <p:sp>
          <p:nvSpPr>
            <p:cNvPr id="7863" name="CustomShape 13"/>
            <p:cNvSpPr/>
            <p:nvPr/>
          </p:nvSpPr>
          <p:spPr>
            <a:xfrm>
              <a:off x="1195560" y="2543400"/>
              <a:ext cx="123480" cy="116280"/>
            </a:xfrm>
            <a:custGeom>
              <a:avLst/>
              <a:gdLst/>
              <a:ahLst/>
              <a:rect l="l" t="t" r="r" b="b"/>
              <a:pathLst>
                <a:path w="4317" h="407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style>
            <a:lnRef idx="0"/>
            <a:fillRef idx="0"/>
            <a:effectRef idx="0"/>
            <a:fontRef idx="minor"/>
          </p:style>
        </p:sp>
        <p:sp>
          <p:nvSpPr>
            <p:cNvPr id="7864" name="CustomShape 14"/>
            <p:cNvSpPr/>
            <p:nvPr/>
          </p:nvSpPr>
          <p:spPr>
            <a:xfrm>
              <a:off x="1190880" y="2581200"/>
              <a:ext cx="88200" cy="78480"/>
            </a:xfrm>
            <a:custGeom>
              <a:avLst/>
              <a:gdLst/>
              <a:ahLst/>
              <a:rect l="l" t="t" r="r" b="b"/>
              <a:pathLst>
                <a:path w="3088" h="274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style>
            <a:lnRef idx="0"/>
            <a:fillRef idx="0"/>
            <a:effectRef idx="0"/>
            <a:fontRef idx="minor"/>
          </p:style>
        </p:sp>
      </p:grpSp>
      <p:grpSp>
        <p:nvGrpSpPr>
          <p:cNvPr id="7865" name="Group 15"/>
          <p:cNvGrpSpPr/>
          <p:nvPr/>
        </p:nvGrpSpPr>
        <p:grpSpPr>
          <a:xfrm>
            <a:off x="3140640" y="1682640"/>
            <a:ext cx="333720" cy="333720"/>
            <a:chOff x="3140640" y="1682640"/>
            <a:chExt cx="333720" cy="333720"/>
          </a:xfrm>
        </p:grpSpPr>
        <p:sp>
          <p:nvSpPr>
            <p:cNvPr id="7866" name="CustomShape 16"/>
            <p:cNvSpPr/>
            <p:nvPr/>
          </p:nvSpPr>
          <p:spPr>
            <a:xfrm>
              <a:off x="3140640" y="1682640"/>
              <a:ext cx="333720" cy="333720"/>
            </a:xfrm>
            <a:custGeom>
              <a:avLst/>
              <a:gdLst/>
              <a:ahLst/>
              <a:rect l="l" t="t" r="r" b="b"/>
              <a:pathLst>
                <a:path w="11658" h="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style>
            <a:lnRef idx="0"/>
            <a:fillRef idx="0"/>
            <a:effectRef idx="0"/>
            <a:fontRef idx="minor"/>
          </p:style>
        </p:sp>
        <p:sp>
          <p:nvSpPr>
            <p:cNvPr id="7867" name="CustomShape 17"/>
            <p:cNvSpPr/>
            <p:nvPr/>
          </p:nvSpPr>
          <p:spPr>
            <a:xfrm>
              <a:off x="3178440" y="1800000"/>
              <a:ext cx="79200" cy="20520"/>
            </a:xfrm>
            <a:custGeom>
              <a:avLst/>
              <a:gdLst/>
              <a:ahLst/>
              <a:rect l="l" t="t" r="r" b="b"/>
              <a:pathLst>
                <a:path w="2774" h="725">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style>
            <a:lnRef idx="0"/>
            <a:fillRef idx="0"/>
            <a:effectRef idx="0"/>
            <a:fontRef idx="minor"/>
          </p:style>
        </p:sp>
        <p:sp>
          <p:nvSpPr>
            <p:cNvPr id="7868" name="CustomShape 18"/>
            <p:cNvSpPr/>
            <p:nvPr/>
          </p:nvSpPr>
          <p:spPr>
            <a:xfrm>
              <a:off x="3177720" y="1839600"/>
              <a:ext cx="59400" cy="20520"/>
            </a:xfrm>
            <a:custGeom>
              <a:avLst/>
              <a:gdLst/>
              <a:ahLst/>
              <a:rect l="l" t="t" r="r" b="b"/>
              <a:pathLst>
                <a:path w="2080" h="725">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style>
            <a:lnRef idx="0"/>
            <a:fillRef idx="0"/>
            <a:effectRef idx="0"/>
            <a:fontRef idx="minor"/>
          </p:style>
        </p:sp>
        <p:sp>
          <p:nvSpPr>
            <p:cNvPr id="7869" name="CustomShape 19"/>
            <p:cNvSpPr/>
            <p:nvPr/>
          </p:nvSpPr>
          <p:spPr>
            <a:xfrm>
              <a:off x="3178440" y="1879200"/>
              <a:ext cx="39240" cy="19440"/>
            </a:xfrm>
            <a:custGeom>
              <a:avLst/>
              <a:gdLst/>
              <a:ahLst/>
              <a:rect l="l" t="t" r="r" b="b"/>
              <a:pathLst>
                <a:path w="1387" h="694">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style>
            <a:lnRef idx="0"/>
            <a:fillRef idx="0"/>
            <a:effectRef idx="0"/>
            <a:fontRef idx="minor"/>
          </p:style>
        </p:sp>
      </p:grpSp>
      <p:sp>
        <p:nvSpPr>
          <p:cNvPr id="7870" name="CustomShape 20"/>
          <p:cNvSpPr/>
          <p:nvPr/>
        </p:nvSpPr>
        <p:spPr>
          <a:xfrm>
            <a:off x="3138480" y="2107440"/>
            <a:ext cx="334440" cy="336600"/>
          </a:xfrm>
          <a:custGeom>
            <a:avLst/>
            <a:gdLst/>
            <a:ahLst/>
            <a:rect l="l" t="t" r="r" b="b"/>
            <a:pathLst>
              <a:path w="11689" h="11758">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style>
          <a:lnRef idx="0"/>
          <a:fillRef idx="0"/>
          <a:effectRef idx="0"/>
          <a:fontRef idx="minor"/>
        </p:style>
      </p:sp>
      <p:grpSp>
        <p:nvGrpSpPr>
          <p:cNvPr id="7871" name="Group 21"/>
          <p:cNvGrpSpPr/>
          <p:nvPr/>
        </p:nvGrpSpPr>
        <p:grpSpPr>
          <a:xfrm>
            <a:off x="3139920" y="2502720"/>
            <a:ext cx="334440" cy="334440"/>
            <a:chOff x="3139920" y="2502720"/>
            <a:chExt cx="334440" cy="334440"/>
          </a:xfrm>
        </p:grpSpPr>
        <p:sp>
          <p:nvSpPr>
            <p:cNvPr id="7872" name="CustomShape 22"/>
            <p:cNvSpPr/>
            <p:nvPr/>
          </p:nvSpPr>
          <p:spPr>
            <a:xfrm>
              <a:off x="3139920" y="2502720"/>
              <a:ext cx="334440" cy="334440"/>
            </a:xfrm>
            <a:custGeom>
              <a:avLst/>
              <a:gdLst/>
              <a:ahLst/>
              <a:rect l="l" t="t" r="r" b="b"/>
              <a:pathLst>
                <a:path w="11689" h="1169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style>
            <a:lnRef idx="0"/>
            <a:fillRef idx="0"/>
            <a:effectRef idx="0"/>
            <a:fontRef idx="minor"/>
          </p:style>
        </p:sp>
        <p:sp>
          <p:nvSpPr>
            <p:cNvPr id="7873" name="CustomShape 23"/>
            <p:cNvSpPr/>
            <p:nvPr/>
          </p:nvSpPr>
          <p:spPr>
            <a:xfrm>
              <a:off x="3237480" y="2618280"/>
              <a:ext cx="58320" cy="99000"/>
            </a:xfrm>
            <a:custGeom>
              <a:avLst/>
              <a:gdLst/>
              <a:ahLst/>
              <a:rect l="l" t="t" r="r" b="b"/>
              <a:pathLst>
                <a:path w="2048" h="3467">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style>
            <a:lnRef idx="0"/>
            <a:fillRef idx="0"/>
            <a:effectRef idx="0"/>
            <a:fontRef idx="minor"/>
          </p:style>
        </p:sp>
        <p:sp>
          <p:nvSpPr>
            <p:cNvPr id="7874" name="CustomShape 24"/>
            <p:cNvSpPr/>
            <p:nvPr/>
          </p:nvSpPr>
          <p:spPr>
            <a:xfrm>
              <a:off x="3315960" y="2620080"/>
              <a:ext cx="59400" cy="99000"/>
            </a:xfrm>
            <a:custGeom>
              <a:avLst/>
              <a:gdLst/>
              <a:ahLst/>
              <a:rect l="l" t="t" r="r" b="b"/>
              <a:pathLst>
                <a:path w="2080" h="3467">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style>
            <a:lnRef idx="0"/>
            <a:fillRef idx="0"/>
            <a:effectRef idx="0"/>
            <a:fontRef idx="minor"/>
          </p:style>
        </p:sp>
      </p:grpSp>
      <p:grpSp>
        <p:nvGrpSpPr>
          <p:cNvPr id="7875" name="Group 25"/>
          <p:cNvGrpSpPr/>
          <p:nvPr/>
        </p:nvGrpSpPr>
        <p:grpSpPr>
          <a:xfrm>
            <a:off x="5239800" y="1682280"/>
            <a:ext cx="338040" cy="334440"/>
            <a:chOff x="5239800" y="1682280"/>
            <a:chExt cx="338040" cy="334440"/>
          </a:xfrm>
        </p:grpSpPr>
        <p:sp>
          <p:nvSpPr>
            <p:cNvPr id="7876" name="CustomShape 26"/>
            <p:cNvSpPr/>
            <p:nvPr/>
          </p:nvSpPr>
          <p:spPr>
            <a:xfrm>
              <a:off x="5342760" y="1801440"/>
              <a:ext cx="137880" cy="137880"/>
            </a:xfrm>
            <a:custGeom>
              <a:avLst/>
              <a:gdLst/>
              <a:ahLst/>
              <a:rect l="l" t="t" r="r" b="b"/>
              <a:pathLst>
                <a:path w="4821" h="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style>
            <a:lnRef idx="0"/>
            <a:fillRef idx="0"/>
            <a:effectRef idx="0"/>
            <a:fontRef idx="minor"/>
          </p:style>
        </p:sp>
        <p:sp>
          <p:nvSpPr>
            <p:cNvPr id="7877" name="CustomShape 27"/>
            <p:cNvSpPr/>
            <p:nvPr/>
          </p:nvSpPr>
          <p:spPr>
            <a:xfrm>
              <a:off x="5400720" y="1839960"/>
              <a:ext cx="40320" cy="38520"/>
            </a:xfrm>
            <a:custGeom>
              <a:avLst/>
              <a:gdLst/>
              <a:ahLst/>
              <a:rect l="l" t="t" r="r" b="b"/>
              <a:pathLst>
                <a:path w="1419" h="1356">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style>
            <a:lnRef idx="0"/>
            <a:fillRef idx="0"/>
            <a:effectRef idx="0"/>
            <a:fontRef idx="minor"/>
          </p:style>
        </p:sp>
        <p:sp>
          <p:nvSpPr>
            <p:cNvPr id="7878" name="CustomShape 28"/>
            <p:cNvSpPr/>
            <p:nvPr/>
          </p:nvSpPr>
          <p:spPr>
            <a:xfrm>
              <a:off x="5239800" y="1682280"/>
              <a:ext cx="338040" cy="334440"/>
            </a:xfrm>
            <a:custGeom>
              <a:avLst/>
              <a:gdLst/>
              <a:ahLst/>
              <a:rect l="l" t="t" r="r" b="b"/>
              <a:pathLst>
                <a:path w="11816" h="11689">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style>
            <a:lnRef idx="0"/>
            <a:fillRef idx="0"/>
            <a:effectRef idx="0"/>
            <a:fontRef idx="minor"/>
          </p:style>
        </p:sp>
      </p:grpSp>
      <p:grpSp>
        <p:nvGrpSpPr>
          <p:cNvPr id="7879" name="Group 29"/>
          <p:cNvGrpSpPr/>
          <p:nvPr/>
        </p:nvGrpSpPr>
        <p:grpSpPr>
          <a:xfrm>
            <a:off x="5236560" y="2109240"/>
            <a:ext cx="344520" cy="332280"/>
            <a:chOff x="5236560" y="2109240"/>
            <a:chExt cx="344520" cy="332280"/>
          </a:xfrm>
        </p:grpSpPr>
        <p:sp>
          <p:nvSpPr>
            <p:cNvPr id="7880" name="CustomShape 30"/>
            <p:cNvSpPr/>
            <p:nvPr/>
          </p:nvSpPr>
          <p:spPr>
            <a:xfrm>
              <a:off x="5236560" y="2109240"/>
              <a:ext cx="344520" cy="332280"/>
            </a:xfrm>
            <a:custGeom>
              <a:avLst/>
              <a:gdLst/>
              <a:ahLst/>
              <a:rect l="l" t="t" r="r" b="b"/>
              <a:pathLst>
                <a:path w="12036" h="11611">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style>
            <a:lnRef idx="0"/>
            <a:fillRef idx="0"/>
            <a:effectRef idx="0"/>
            <a:fontRef idx="minor"/>
          </p:style>
        </p:sp>
        <p:sp>
          <p:nvSpPr>
            <p:cNvPr id="7881" name="CustomShape 31"/>
            <p:cNvSpPr/>
            <p:nvPr/>
          </p:nvSpPr>
          <p:spPr>
            <a:xfrm>
              <a:off x="5460480" y="2158560"/>
              <a:ext cx="63720" cy="57960"/>
            </a:xfrm>
            <a:custGeom>
              <a:avLst/>
              <a:gdLst/>
              <a:ahLst/>
              <a:rect l="l" t="t" r="r" b="b"/>
              <a:pathLst>
                <a:path w="2238" h="2041">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style>
            <a:lnRef idx="0"/>
            <a:fillRef idx="0"/>
            <a:effectRef idx="0"/>
            <a:fontRef idx="minor"/>
          </p:style>
        </p:sp>
      </p:grpSp>
      <p:sp>
        <p:nvSpPr>
          <p:cNvPr id="7882" name="CustomShape 32"/>
          <p:cNvSpPr/>
          <p:nvPr/>
        </p:nvSpPr>
        <p:spPr>
          <a:xfrm>
            <a:off x="5239080" y="2503800"/>
            <a:ext cx="336240" cy="332640"/>
          </a:xfrm>
          <a:custGeom>
            <a:avLst/>
            <a:gdLst/>
            <a:ahLst/>
            <a:rect l="l" t="t" r="r" b="b"/>
            <a:pathLst>
              <a:path w="11752" h="11626">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style>
          <a:lnRef idx="0"/>
          <a:fillRef idx="0"/>
          <a:effectRef idx="0"/>
          <a:fontRef idx="minor"/>
        </p:style>
      </p:sp>
      <p:grpSp>
        <p:nvGrpSpPr>
          <p:cNvPr id="7883" name="Group 33"/>
          <p:cNvGrpSpPr/>
          <p:nvPr/>
        </p:nvGrpSpPr>
        <p:grpSpPr>
          <a:xfrm>
            <a:off x="1449360" y="1681560"/>
            <a:ext cx="334440" cy="335520"/>
            <a:chOff x="1449360" y="1681560"/>
            <a:chExt cx="334440" cy="335520"/>
          </a:xfrm>
        </p:grpSpPr>
        <p:sp>
          <p:nvSpPr>
            <p:cNvPr id="7884" name="CustomShape 34"/>
            <p:cNvSpPr/>
            <p:nvPr/>
          </p:nvSpPr>
          <p:spPr>
            <a:xfrm>
              <a:off x="1449360" y="1681560"/>
              <a:ext cx="117000" cy="335520"/>
            </a:xfrm>
            <a:custGeom>
              <a:avLst/>
              <a:gdLst/>
              <a:ahLst/>
              <a:rect l="l" t="t" r="r" b="b"/>
              <a:pathLst>
                <a:path w="4096" h="11721">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style>
            <a:lnRef idx="0"/>
            <a:fillRef idx="0"/>
            <a:effectRef idx="0"/>
            <a:fontRef idx="minor"/>
          </p:style>
        </p:sp>
        <p:sp>
          <p:nvSpPr>
            <p:cNvPr id="7885" name="CustomShape 35"/>
            <p:cNvSpPr/>
            <p:nvPr/>
          </p:nvSpPr>
          <p:spPr>
            <a:xfrm>
              <a:off x="1666800" y="1681560"/>
              <a:ext cx="117000" cy="334440"/>
            </a:xfrm>
            <a:custGeom>
              <a:avLst/>
              <a:gdLst/>
              <a:ahLst/>
              <a:rect l="l" t="t" r="r" b="b"/>
              <a:pathLst>
                <a:path w="4096" h="1169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style>
            <a:lnRef idx="0"/>
            <a:fillRef idx="0"/>
            <a:effectRef idx="0"/>
            <a:fontRef idx="minor"/>
          </p:style>
        </p:sp>
        <p:sp>
          <p:nvSpPr>
            <p:cNvPr id="7886" name="CustomShape 36"/>
            <p:cNvSpPr/>
            <p:nvPr/>
          </p:nvSpPr>
          <p:spPr>
            <a:xfrm>
              <a:off x="1527120" y="1801080"/>
              <a:ext cx="177480" cy="97920"/>
            </a:xfrm>
            <a:custGeom>
              <a:avLst/>
              <a:gdLst/>
              <a:ahLst/>
              <a:rect l="l" t="t" r="r" b="b"/>
              <a:pathLst>
                <a:path w="6208" h="3432">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style>
            <a:lnRef idx="0"/>
            <a:fillRef idx="0"/>
            <a:effectRef idx="0"/>
            <a:fontRef idx="minor"/>
          </p:style>
        </p:sp>
      </p:grpSp>
      <p:sp>
        <p:nvSpPr>
          <p:cNvPr id="7887" name="CustomShape 37"/>
          <p:cNvSpPr/>
          <p:nvPr/>
        </p:nvSpPr>
        <p:spPr>
          <a:xfrm>
            <a:off x="1446840" y="2108160"/>
            <a:ext cx="336240" cy="334440"/>
          </a:xfrm>
          <a:custGeom>
            <a:avLst/>
            <a:gdLst/>
            <a:ahLst/>
            <a:rect l="l" t="t" r="r" b="b"/>
            <a:pathLst>
              <a:path w="11752" h="11689">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style>
          <a:lnRef idx="0"/>
          <a:fillRef idx="0"/>
          <a:effectRef idx="0"/>
          <a:fontRef idx="minor"/>
        </p:style>
      </p:sp>
      <p:grpSp>
        <p:nvGrpSpPr>
          <p:cNvPr id="7888" name="Group 38"/>
          <p:cNvGrpSpPr/>
          <p:nvPr/>
        </p:nvGrpSpPr>
        <p:grpSpPr>
          <a:xfrm>
            <a:off x="1449360" y="2503080"/>
            <a:ext cx="334800" cy="333720"/>
            <a:chOff x="1449360" y="2503080"/>
            <a:chExt cx="334800" cy="333720"/>
          </a:xfrm>
        </p:grpSpPr>
        <p:sp>
          <p:nvSpPr>
            <p:cNvPr id="7889" name="CustomShape 39"/>
            <p:cNvSpPr/>
            <p:nvPr/>
          </p:nvSpPr>
          <p:spPr>
            <a:xfrm>
              <a:off x="1449360" y="2621520"/>
              <a:ext cx="156600" cy="215280"/>
            </a:xfrm>
            <a:custGeom>
              <a:avLst/>
              <a:gdLst/>
              <a:ahLst/>
              <a:rect l="l" t="t" r="r" b="b"/>
              <a:pathLst>
                <a:path w="5483" h="753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style>
            <a:lnRef idx="0"/>
            <a:fillRef idx="0"/>
            <a:effectRef idx="0"/>
            <a:fontRef idx="minor"/>
          </p:style>
        </p:sp>
        <p:sp>
          <p:nvSpPr>
            <p:cNvPr id="7890" name="CustomShape 40"/>
            <p:cNvSpPr/>
            <p:nvPr/>
          </p:nvSpPr>
          <p:spPr>
            <a:xfrm>
              <a:off x="1628280" y="2503080"/>
              <a:ext cx="155880" cy="215280"/>
            </a:xfrm>
            <a:custGeom>
              <a:avLst/>
              <a:gdLst/>
              <a:ahLst/>
              <a:rect l="l" t="t" r="r" b="b"/>
              <a:pathLst>
                <a:path w="5451" h="753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style>
            <a:lnRef idx="0"/>
            <a:fillRef idx="0"/>
            <a:effectRef idx="0"/>
            <a:fontRef idx="minor"/>
          </p:style>
        </p:sp>
        <p:sp>
          <p:nvSpPr>
            <p:cNvPr id="7891" name="CustomShape 41"/>
            <p:cNvSpPr/>
            <p:nvPr/>
          </p:nvSpPr>
          <p:spPr>
            <a:xfrm>
              <a:off x="1626480" y="2737800"/>
              <a:ext cx="97200" cy="96480"/>
            </a:xfrm>
            <a:custGeom>
              <a:avLst/>
              <a:gdLst/>
              <a:ahLst/>
              <a:rect l="l" t="t" r="r" b="b"/>
              <a:pathLst>
                <a:path w="3403" h="338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style>
            <a:lnRef idx="0"/>
            <a:fillRef idx="0"/>
            <a:effectRef idx="0"/>
            <a:fontRef idx="minor"/>
          </p:style>
        </p:sp>
        <p:sp>
          <p:nvSpPr>
            <p:cNvPr id="7892" name="CustomShape 42"/>
            <p:cNvSpPr/>
            <p:nvPr/>
          </p:nvSpPr>
          <p:spPr>
            <a:xfrm>
              <a:off x="1510920" y="2504160"/>
              <a:ext cx="96120" cy="97200"/>
            </a:xfrm>
            <a:custGeom>
              <a:avLst/>
              <a:gdLst/>
              <a:ahLst/>
              <a:rect l="l" t="t" r="r" b="b"/>
              <a:pathLst>
                <a:path w="3372" h="3403">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style>
            <a:lnRef idx="0"/>
            <a:fillRef idx="0"/>
            <a:effectRef idx="0"/>
            <a:fontRef idx="minor"/>
          </p:style>
        </p:sp>
      </p:grpSp>
      <p:grpSp>
        <p:nvGrpSpPr>
          <p:cNvPr id="7893" name="Group 43"/>
          <p:cNvGrpSpPr/>
          <p:nvPr/>
        </p:nvGrpSpPr>
        <p:grpSpPr>
          <a:xfrm>
            <a:off x="3563280" y="1682640"/>
            <a:ext cx="333720" cy="333360"/>
            <a:chOff x="3563280" y="1682640"/>
            <a:chExt cx="333720" cy="333360"/>
          </a:xfrm>
        </p:grpSpPr>
        <p:sp>
          <p:nvSpPr>
            <p:cNvPr id="7894" name="CustomShape 44"/>
            <p:cNvSpPr/>
            <p:nvPr/>
          </p:nvSpPr>
          <p:spPr>
            <a:xfrm>
              <a:off x="3778200" y="1721520"/>
              <a:ext cx="97920" cy="97200"/>
            </a:xfrm>
            <a:custGeom>
              <a:avLst/>
              <a:gdLst/>
              <a:ahLst/>
              <a:rect l="l" t="t" r="r" b="b"/>
              <a:pathLst>
                <a:path w="3435" h="3403">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style>
            <a:lnRef idx="0"/>
            <a:fillRef idx="0"/>
            <a:effectRef idx="0"/>
            <a:fontRef idx="minor"/>
          </p:style>
        </p:sp>
        <p:sp>
          <p:nvSpPr>
            <p:cNvPr id="7895" name="CustomShape 45"/>
            <p:cNvSpPr/>
            <p:nvPr/>
          </p:nvSpPr>
          <p:spPr>
            <a:xfrm>
              <a:off x="3641760" y="1918080"/>
              <a:ext cx="97200" cy="97920"/>
            </a:xfrm>
            <a:custGeom>
              <a:avLst/>
              <a:gdLst/>
              <a:ahLst/>
              <a:rect l="l" t="t" r="r" b="b"/>
              <a:pathLst>
                <a:path w="3403" h="3435">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style>
            <a:lnRef idx="0"/>
            <a:fillRef idx="0"/>
            <a:effectRef idx="0"/>
            <a:fontRef idx="minor"/>
          </p:style>
        </p:sp>
        <p:sp>
          <p:nvSpPr>
            <p:cNvPr id="7896" name="CustomShape 46"/>
            <p:cNvSpPr/>
            <p:nvPr/>
          </p:nvSpPr>
          <p:spPr>
            <a:xfrm>
              <a:off x="3563280" y="1682640"/>
              <a:ext cx="216360" cy="216360"/>
            </a:xfrm>
            <a:custGeom>
              <a:avLst/>
              <a:gdLst/>
              <a:ahLst/>
              <a:rect l="l" t="t" r="r" b="b"/>
              <a:pathLst>
                <a:path w="7562" h="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style>
            <a:lnRef idx="0"/>
            <a:fillRef idx="0"/>
            <a:effectRef idx="0"/>
            <a:fontRef idx="minor"/>
          </p:style>
        </p:sp>
        <p:sp>
          <p:nvSpPr>
            <p:cNvPr id="7897" name="CustomShape 47"/>
            <p:cNvSpPr/>
            <p:nvPr/>
          </p:nvSpPr>
          <p:spPr>
            <a:xfrm>
              <a:off x="3758400" y="1858680"/>
              <a:ext cx="138600" cy="156600"/>
            </a:xfrm>
            <a:custGeom>
              <a:avLst/>
              <a:gdLst/>
              <a:ahLst/>
              <a:rect l="l" t="t" r="r" b="b"/>
              <a:pathLst>
                <a:path w="4853" h="548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style>
            <a:lnRef idx="0"/>
            <a:fillRef idx="0"/>
            <a:effectRef idx="0"/>
            <a:fontRef idx="minor"/>
          </p:style>
        </p:sp>
      </p:grpSp>
      <p:grpSp>
        <p:nvGrpSpPr>
          <p:cNvPr id="7898" name="Group 48"/>
          <p:cNvGrpSpPr/>
          <p:nvPr/>
        </p:nvGrpSpPr>
        <p:grpSpPr>
          <a:xfrm>
            <a:off x="3561120" y="2107800"/>
            <a:ext cx="338040" cy="335520"/>
            <a:chOff x="3561120" y="2107800"/>
            <a:chExt cx="338040" cy="335520"/>
          </a:xfrm>
        </p:grpSpPr>
        <p:sp>
          <p:nvSpPr>
            <p:cNvPr id="7899" name="CustomShape 49"/>
            <p:cNvSpPr/>
            <p:nvPr/>
          </p:nvSpPr>
          <p:spPr>
            <a:xfrm>
              <a:off x="3761280" y="2147400"/>
              <a:ext cx="60120" cy="77400"/>
            </a:xfrm>
            <a:custGeom>
              <a:avLst/>
              <a:gdLst/>
              <a:ahLst/>
              <a:rect l="l" t="t" r="r" b="b"/>
              <a:pathLst>
                <a:path w="2112" h="271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style>
            <a:lnRef idx="0"/>
            <a:fillRef idx="0"/>
            <a:effectRef idx="0"/>
            <a:fontRef idx="minor"/>
          </p:style>
        </p:sp>
        <p:sp>
          <p:nvSpPr>
            <p:cNvPr id="7900" name="CustomShape 50"/>
            <p:cNvSpPr/>
            <p:nvPr/>
          </p:nvSpPr>
          <p:spPr>
            <a:xfrm>
              <a:off x="3781440" y="2245680"/>
              <a:ext cx="19440" cy="19440"/>
            </a:xfrm>
            <a:custGeom>
              <a:avLst/>
              <a:gdLst/>
              <a:ahLst/>
              <a:rect l="l" t="t" r="r" b="b"/>
              <a:pathLst>
                <a:path w="694" h="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style>
            <a:lnRef idx="0"/>
            <a:fillRef idx="0"/>
            <a:effectRef idx="0"/>
            <a:fontRef idx="minor"/>
          </p:style>
        </p:sp>
        <p:sp>
          <p:nvSpPr>
            <p:cNvPr id="7901" name="CustomShape 51"/>
            <p:cNvSpPr/>
            <p:nvPr/>
          </p:nvSpPr>
          <p:spPr>
            <a:xfrm>
              <a:off x="3561120" y="2107800"/>
              <a:ext cx="338040" cy="335520"/>
            </a:xfrm>
            <a:custGeom>
              <a:avLst/>
              <a:gdLst/>
              <a:ahLst/>
              <a:rect l="l" t="t" r="r" b="b"/>
              <a:pathLst>
                <a:path w="11815" h="1172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style>
            <a:lnRef idx="0"/>
            <a:fillRef idx="0"/>
            <a:effectRef idx="0"/>
            <a:fontRef idx="minor"/>
          </p:style>
        </p:sp>
      </p:grpSp>
      <p:grpSp>
        <p:nvGrpSpPr>
          <p:cNvPr id="7902" name="Group 52"/>
          <p:cNvGrpSpPr/>
          <p:nvPr/>
        </p:nvGrpSpPr>
        <p:grpSpPr>
          <a:xfrm>
            <a:off x="3563280" y="2502360"/>
            <a:ext cx="333720" cy="335160"/>
            <a:chOff x="3563280" y="2502360"/>
            <a:chExt cx="333720" cy="335160"/>
          </a:xfrm>
        </p:grpSpPr>
        <p:sp>
          <p:nvSpPr>
            <p:cNvPr id="7903" name="CustomShape 53"/>
            <p:cNvSpPr/>
            <p:nvPr/>
          </p:nvSpPr>
          <p:spPr>
            <a:xfrm>
              <a:off x="3563280" y="2502360"/>
              <a:ext cx="333720" cy="335160"/>
            </a:xfrm>
            <a:custGeom>
              <a:avLst/>
              <a:gdLst/>
              <a:ahLst/>
              <a:rect l="l" t="t" r="r" b="b"/>
              <a:pathLst>
                <a:path w="11658" h="11705">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style>
            <a:lnRef idx="0"/>
            <a:fillRef idx="0"/>
            <a:effectRef idx="0"/>
            <a:fontRef idx="minor"/>
          </p:style>
        </p:sp>
        <p:sp>
          <p:nvSpPr>
            <p:cNvPr id="7904" name="CustomShape 54"/>
            <p:cNvSpPr/>
            <p:nvPr/>
          </p:nvSpPr>
          <p:spPr>
            <a:xfrm>
              <a:off x="3799800" y="2699280"/>
              <a:ext cx="58320" cy="58320"/>
            </a:xfrm>
            <a:custGeom>
              <a:avLst/>
              <a:gdLst/>
              <a:ahLst/>
              <a:rect l="l" t="t" r="r" b="b"/>
              <a:pathLst>
                <a:path w="2049" h="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style>
            <a:lnRef idx="0"/>
            <a:fillRef idx="0"/>
            <a:effectRef idx="0"/>
            <a:fontRef idx="minor"/>
          </p:style>
        </p:sp>
      </p:grpSp>
      <p:grpSp>
        <p:nvGrpSpPr>
          <p:cNvPr id="7905" name="Group 55"/>
          <p:cNvGrpSpPr/>
          <p:nvPr/>
        </p:nvGrpSpPr>
        <p:grpSpPr>
          <a:xfrm>
            <a:off x="5679720" y="1682640"/>
            <a:ext cx="311040" cy="333720"/>
            <a:chOff x="5679720" y="1682640"/>
            <a:chExt cx="311040" cy="333720"/>
          </a:xfrm>
        </p:grpSpPr>
        <p:sp>
          <p:nvSpPr>
            <p:cNvPr id="7906" name="CustomShape 56"/>
            <p:cNvSpPr/>
            <p:nvPr/>
          </p:nvSpPr>
          <p:spPr>
            <a:xfrm>
              <a:off x="5679720" y="1903680"/>
              <a:ext cx="311040" cy="112680"/>
            </a:xfrm>
            <a:custGeom>
              <a:avLst/>
              <a:gdLst/>
              <a:ahLst/>
              <a:rect l="l" t="t" r="r" b="b"/>
              <a:pathLst>
                <a:path w="10870" h="3942">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style>
            <a:lnRef idx="0"/>
            <a:fillRef idx="0"/>
            <a:effectRef idx="0"/>
            <a:fontRef idx="minor"/>
          </p:style>
        </p:sp>
        <p:sp>
          <p:nvSpPr>
            <p:cNvPr id="7907" name="CustomShape 57"/>
            <p:cNvSpPr/>
            <p:nvPr/>
          </p:nvSpPr>
          <p:spPr>
            <a:xfrm>
              <a:off x="5729400" y="1682640"/>
              <a:ext cx="216360" cy="217080"/>
            </a:xfrm>
            <a:custGeom>
              <a:avLst/>
              <a:gdLst/>
              <a:ahLst/>
              <a:rect l="l" t="t" r="r" b="b"/>
              <a:pathLst>
                <a:path w="7562" h="7593">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style>
            <a:lnRef idx="0"/>
            <a:fillRef idx="0"/>
            <a:effectRef idx="0"/>
            <a:fontRef idx="minor"/>
          </p:style>
        </p:sp>
      </p:grpSp>
      <p:sp>
        <p:nvSpPr>
          <p:cNvPr id="7908" name="CustomShape 58"/>
          <p:cNvSpPr/>
          <p:nvPr/>
        </p:nvSpPr>
        <p:spPr>
          <a:xfrm>
            <a:off x="5686560" y="2108880"/>
            <a:ext cx="294120" cy="333720"/>
          </a:xfrm>
          <a:custGeom>
            <a:avLst/>
            <a:gdLst/>
            <a:ahLst/>
            <a:rect l="l" t="t" r="r" b="b"/>
            <a:pathLst>
              <a:path w="10272" h="11658">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style>
          <a:lnRef idx="0"/>
          <a:fillRef idx="0"/>
          <a:effectRef idx="0"/>
          <a:fontRef idx="minor"/>
        </p:style>
      </p:sp>
      <p:grpSp>
        <p:nvGrpSpPr>
          <p:cNvPr id="7909" name="Group 59"/>
          <p:cNvGrpSpPr/>
          <p:nvPr/>
        </p:nvGrpSpPr>
        <p:grpSpPr>
          <a:xfrm>
            <a:off x="5662080" y="2503440"/>
            <a:ext cx="346320" cy="333000"/>
            <a:chOff x="5662080" y="2503440"/>
            <a:chExt cx="346320" cy="333000"/>
          </a:xfrm>
        </p:grpSpPr>
        <p:sp>
          <p:nvSpPr>
            <p:cNvPr id="7910" name="CustomShape 60"/>
            <p:cNvSpPr/>
            <p:nvPr/>
          </p:nvSpPr>
          <p:spPr>
            <a:xfrm>
              <a:off x="5662080" y="2503440"/>
              <a:ext cx="346320" cy="333000"/>
            </a:xfrm>
            <a:custGeom>
              <a:avLst/>
              <a:gdLst/>
              <a:ahLst/>
              <a:rect l="l" t="t" r="r" b="b"/>
              <a:pathLst>
                <a:path w="12099" h="11631">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style>
            <a:lnRef idx="0"/>
            <a:fillRef idx="0"/>
            <a:effectRef idx="0"/>
            <a:fontRef idx="minor"/>
          </p:style>
        </p:sp>
        <p:sp>
          <p:nvSpPr>
            <p:cNvPr id="7911" name="CustomShape 61"/>
            <p:cNvSpPr/>
            <p:nvPr/>
          </p:nvSpPr>
          <p:spPr>
            <a:xfrm>
              <a:off x="5720040" y="2709000"/>
              <a:ext cx="79920" cy="78120"/>
            </a:xfrm>
            <a:custGeom>
              <a:avLst/>
              <a:gdLst/>
              <a:ahLst/>
              <a:rect l="l" t="t" r="r" b="b"/>
              <a:pathLst>
                <a:path w="2804" h="2742">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style>
            <a:lnRef idx="0"/>
            <a:fillRef idx="0"/>
            <a:effectRef idx="0"/>
            <a:fontRef idx="minor"/>
          </p:style>
        </p:sp>
      </p:grpSp>
      <p:sp>
        <p:nvSpPr>
          <p:cNvPr id="7912" name="CustomShape 62"/>
          <p:cNvSpPr/>
          <p:nvPr/>
        </p:nvSpPr>
        <p:spPr>
          <a:xfrm>
            <a:off x="7352280" y="2108160"/>
            <a:ext cx="336240" cy="334440"/>
          </a:xfrm>
          <a:custGeom>
            <a:avLst/>
            <a:gdLst/>
            <a:ahLst/>
            <a:rect l="l" t="t" r="r" b="b"/>
            <a:pathLst>
              <a:path w="11752" h="1169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style>
          <a:lnRef idx="0"/>
          <a:fillRef idx="0"/>
          <a:effectRef idx="0"/>
          <a:fontRef idx="minor"/>
        </p:style>
      </p:sp>
      <p:grpSp>
        <p:nvGrpSpPr>
          <p:cNvPr id="7913" name="Group 63"/>
          <p:cNvGrpSpPr/>
          <p:nvPr/>
        </p:nvGrpSpPr>
        <p:grpSpPr>
          <a:xfrm>
            <a:off x="1872720" y="1681560"/>
            <a:ext cx="334440" cy="335520"/>
            <a:chOff x="1872720" y="1681560"/>
            <a:chExt cx="334440" cy="335520"/>
          </a:xfrm>
        </p:grpSpPr>
        <p:sp>
          <p:nvSpPr>
            <p:cNvPr id="7914" name="CustomShape 64"/>
            <p:cNvSpPr/>
            <p:nvPr/>
          </p:nvSpPr>
          <p:spPr>
            <a:xfrm>
              <a:off x="1872720" y="1839600"/>
              <a:ext cx="178560" cy="177480"/>
            </a:xfrm>
            <a:custGeom>
              <a:avLst/>
              <a:gdLst/>
              <a:ahLst/>
              <a:rect l="l" t="t" r="r" b="b"/>
              <a:pathLst>
                <a:path w="6239" h="6207">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style>
            <a:lnRef idx="0"/>
            <a:fillRef idx="0"/>
            <a:effectRef idx="0"/>
            <a:fontRef idx="minor"/>
          </p:style>
        </p:sp>
        <p:sp>
          <p:nvSpPr>
            <p:cNvPr id="7915" name="CustomShape 65"/>
            <p:cNvSpPr/>
            <p:nvPr/>
          </p:nvSpPr>
          <p:spPr>
            <a:xfrm>
              <a:off x="2069280" y="1721520"/>
              <a:ext cx="78120" cy="118080"/>
            </a:xfrm>
            <a:custGeom>
              <a:avLst/>
              <a:gdLst/>
              <a:ahLst/>
              <a:rect l="l" t="t" r="r" b="b"/>
              <a:pathLst>
                <a:path w="2742" h="4128">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style>
            <a:lnRef idx="0"/>
            <a:fillRef idx="0"/>
            <a:effectRef idx="0"/>
            <a:fontRef idx="minor"/>
          </p:style>
        </p:sp>
        <p:sp>
          <p:nvSpPr>
            <p:cNvPr id="7916" name="CustomShape 66"/>
            <p:cNvSpPr/>
            <p:nvPr/>
          </p:nvSpPr>
          <p:spPr>
            <a:xfrm>
              <a:off x="2009880" y="1681560"/>
              <a:ext cx="197280" cy="196920"/>
            </a:xfrm>
            <a:custGeom>
              <a:avLst/>
              <a:gdLst/>
              <a:ahLst/>
              <a:rect l="l" t="t" r="r" b="b"/>
              <a:pathLst>
                <a:path w="6900" h="6881">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style>
            <a:lnRef idx="0"/>
            <a:fillRef idx="0"/>
            <a:effectRef idx="0"/>
            <a:fontRef idx="minor"/>
          </p:style>
        </p:sp>
      </p:grpSp>
      <p:grpSp>
        <p:nvGrpSpPr>
          <p:cNvPr id="7917" name="Group 67"/>
          <p:cNvGrpSpPr/>
          <p:nvPr/>
        </p:nvGrpSpPr>
        <p:grpSpPr>
          <a:xfrm>
            <a:off x="1873080" y="2108520"/>
            <a:ext cx="333720" cy="334080"/>
            <a:chOff x="1873080" y="2108520"/>
            <a:chExt cx="333720" cy="334080"/>
          </a:xfrm>
        </p:grpSpPr>
        <p:sp>
          <p:nvSpPr>
            <p:cNvPr id="7918" name="CustomShape 68"/>
            <p:cNvSpPr/>
            <p:nvPr/>
          </p:nvSpPr>
          <p:spPr>
            <a:xfrm>
              <a:off x="1873080" y="2108520"/>
              <a:ext cx="333720" cy="334080"/>
            </a:xfrm>
            <a:custGeom>
              <a:avLst/>
              <a:gdLst/>
              <a:ahLst/>
              <a:rect l="l" t="t" r="r" b="b"/>
              <a:pathLst>
                <a:path w="11658" h="11675">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style>
            <a:lnRef idx="0"/>
            <a:fillRef idx="0"/>
            <a:effectRef idx="0"/>
            <a:fontRef idx="minor"/>
          </p:style>
        </p:sp>
        <p:sp>
          <p:nvSpPr>
            <p:cNvPr id="7919" name="CustomShape 69"/>
            <p:cNvSpPr/>
            <p:nvPr/>
          </p:nvSpPr>
          <p:spPr>
            <a:xfrm>
              <a:off x="1919880" y="2276280"/>
              <a:ext cx="20520" cy="19440"/>
            </a:xfrm>
            <a:custGeom>
              <a:avLst/>
              <a:gdLst/>
              <a:ahLst/>
              <a:rect l="l" t="t" r="r" b="b"/>
              <a:pathLst>
                <a:path w="726" h="694">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style>
            <a:lnRef idx="0"/>
            <a:fillRef idx="0"/>
            <a:effectRef idx="0"/>
            <a:fontRef idx="minor"/>
          </p:style>
        </p:sp>
        <p:sp>
          <p:nvSpPr>
            <p:cNvPr id="7920" name="CustomShape 70"/>
            <p:cNvSpPr/>
            <p:nvPr/>
          </p:nvSpPr>
          <p:spPr>
            <a:xfrm>
              <a:off x="1978560" y="2276280"/>
              <a:ext cx="20520" cy="19440"/>
            </a:xfrm>
            <a:custGeom>
              <a:avLst/>
              <a:gdLst/>
              <a:ahLst/>
              <a:rect l="l" t="t" r="r" b="b"/>
              <a:pathLst>
                <a:path w="726" h="694">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style>
            <a:lnRef idx="0"/>
            <a:fillRef idx="0"/>
            <a:effectRef idx="0"/>
            <a:fontRef idx="minor"/>
          </p:style>
        </p:sp>
        <p:sp>
          <p:nvSpPr>
            <p:cNvPr id="7921" name="CustomShape 71"/>
            <p:cNvSpPr/>
            <p:nvPr/>
          </p:nvSpPr>
          <p:spPr>
            <a:xfrm>
              <a:off x="2037240" y="2276280"/>
              <a:ext cx="20520" cy="19440"/>
            </a:xfrm>
            <a:custGeom>
              <a:avLst/>
              <a:gdLst/>
              <a:ahLst/>
              <a:rect l="l" t="t" r="r" b="b"/>
              <a:pathLst>
                <a:path w="726" h="694">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style>
            <a:lnRef idx="0"/>
            <a:fillRef idx="0"/>
            <a:effectRef idx="0"/>
            <a:fontRef idx="minor"/>
          </p:style>
        </p:sp>
      </p:grpSp>
      <p:grpSp>
        <p:nvGrpSpPr>
          <p:cNvPr id="7922" name="Group 72"/>
          <p:cNvGrpSpPr/>
          <p:nvPr/>
        </p:nvGrpSpPr>
        <p:grpSpPr>
          <a:xfrm>
            <a:off x="1912320" y="2503080"/>
            <a:ext cx="255240" cy="333720"/>
            <a:chOff x="1912320" y="2503080"/>
            <a:chExt cx="255240" cy="333720"/>
          </a:xfrm>
        </p:grpSpPr>
        <p:sp>
          <p:nvSpPr>
            <p:cNvPr id="7923" name="CustomShape 73"/>
            <p:cNvSpPr/>
            <p:nvPr/>
          </p:nvSpPr>
          <p:spPr>
            <a:xfrm>
              <a:off x="2029680" y="2581560"/>
              <a:ext cx="20520" cy="20520"/>
            </a:xfrm>
            <a:custGeom>
              <a:avLst/>
              <a:gdLst/>
              <a:ahLst/>
              <a:rect l="l" t="t" r="r" b="b"/>
              <a:pathLst>
                <a:path w="726" h="725">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style>
            <a:lnRef idx="0"/>
            <a:fillRef idx="0"/>
            <a:effectRef idx="0"/>
            <a:fontRef idx="minor"/>
          </p:style>
        </p:sp>
        <p:sp>
          <p:nvSpPr>
            <p:cNvPr id="7924" name="CustomShape 74"/>
            <p:cNvSpPr/>
            <p:nvPr/>
          </p:nvSpPr>
          <p:spPr>
            <a:xfrm>
              <a:off x="2029680" y="2619720"/>
              <a:ext cx="20520" cy="60120"/>
            </a:xfrm>
            <a:custGeom>
              <a:avLst/>
              <a:gdLst/>
              <a:ahLst/>
              <a:rect l="l" t="t" r="r" b="b"/>
              <a:pathLst>
                <a:path w="726" h="2112">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style>
            <a:lnRef idx="0"/>
            <a:fillRef idx="0"/>
            <a:effectRef idx="0"/>
            <a:fontRef idx="minor"/>
          </p:style>
        </p:sp>
        <p:sp>
          <p:nvSpPr>
            <p:cNvPr id="7925" name="CustomShape 75"/>
            <p:cNvSpPr/>
            <p:nvPr/>
          </p:nvSpPr>
          <p:spPr>
            <a:xfrm>
              <a:off x="1951920" y="2542680"/>
              <a:ext cx="175680" cy="176760"/>
            </a:xfrm>
            <a:custGeom>
              <a:avLst/>
              <a:gdLst/>
              <a:ahLst/>
              <a:rect l="l" t="t" r="r" b="b"/>
              <a:pathLst>
                <a:path w="6144" h="6176">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style>
            <a:lnRef idx="0"/>
            <a:fillRef idx="0"/>
            <a:effectRef idx="0"/>
            <a:fontRef idx="minor"/>
          </p:style>
        </p:sp>
        <p:sp>
          <p:nvSpPr>
            <p:cNvPr id="7926" name="CustomShape 76"/>
            <p:cNvSpPr/>
            <p:nvPr/>
          </p:nvSpPr>
          <p:spPr>
            <a:xfrm>
              <a:off x="1912320" y="2503080"/>
              <a:ext cx="255240" cy="333720"/>
            </a:xfrm>
            <a:custGeom>
              <a:avLst/>
              <a:gdLst/>
              <a:ahLst/>
              <a:rect l="l" t="t" r="r" b="b"/>
              <a:pathLst>
                <a:path w="8917" h="11658">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style>
            <a:lnRef idx="0"/>
            <a:fillRef idx="0"/>
            <a:effectRef idx="0"/>
            <a:fontRef idx="minor"/>
          </p:style>
        </p:sp>
      </p:grpSp>
      <p:sp>
        <p:nvSpPr>
          <p:cNvPr id="7927" name="CustomShape 77"/>
          <p:cNvSpPr/>
          <p:nvPr/>
        </p:nvSpPr>
        <p:spPr>
          <a:xfrm>
            <a:off x="3984840" y="1681920"/>
            <a:ext cx="319320" cy="335160"/>
          </a:xfrm>
          <a:custGeom>
            <a:avLst/>
            <a:gdLst/>
            <a:ahLst/>
            <a:rect l="l" t="t" r="r" b="b"/>
            <a:pathLst>
              <a:path w="11153" h="1171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style>
          <a:lnRef idx="0"/>
          <a:fillRef idx="0"/>
          <a:effectRef idx="0"/>
          <a:fontRef idx="minor"/>
        </p:style>
      </p:sp>
      <p:grpSp>
        <p:nvGrpSpPr>
          <p:cNvPr id="7928" name="Group 78"/>
          <p:cNvGrpSpPr/>
          <p:nvPr/>
        </p:nvGrpSpPr>
        <p:grpSpPr>
          <a:xfrm>
            <a:off x="3979440" y="2107800"/>
            <a:ext cx="333720" cy="335160"/>
            <a:chOff x="3979440" y="2107800"/>
            <a:chExt cx="333720" cy="335160"/>
          </a:xfrm>
        </p:grpSpPr>
        <p:sp>
          <p:nvSpPr>
            <p:cNvPr id="7929" name="CustomShape 79"/>
            <p:cNvSpPr/>
            <p:nvPr/>
          </p:nvSpPr>
          <p:spPr>
            <a:xfrm>
              <a:off x="4175280" y="2107800"/>
              <a:ext cx="137880" cy="137880"/>
            </a:xfrm>
            <a:custGeom>
              <a:avLst/>
              <a:gdLst/>
              <a:ahLst/>
              <a:rect l="l" t="t" r="r" b="b"/>
              <a:pathLst>
                <a:path w="4821" h="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style>
            <a:lnRef idx="0"/>
            <a:fillRef idx="0"/>
            <a:effectRef idx="0"/>
            <a:fontRef idx="minor"/>
          </p:style>
        </p:sp>
        <p:sp>
          <p:nvSpPr>
            <p:cNvPr id="7930" name="CustomShape 80"/>
            <p:cNvSpPr/>
            <p:nvPr/>
          </p:nvSpPr>
          <p:spPr>
            <a:xfrm>
              <a:off x="4232880" y="2147400"/>
              <a:ext cx="40320" cy="39240"/>
            </a:xfrm>
            <a:custGeom>
              <a:avLst/>
              <a:gdLst/>
              <a:ahLst/>
              <a:rect l="l" t="t" r="r" b="b"/>
              <a:pathLst>
                <a:path w="1419" h="1387">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style>
            <a:lnRef idx="0"/>
            <a:fillRef idx="0"/>
            <a:effectRef idx="0"/>
            <a:fontRef idx="minor"/>
          </p:style>
        </p:sp>
        <p:sp>
          <p:nvSpPr>
            <p:cNvPr id="7931" name="CustomShape 81"/>
            <p:cNvSpPr/>
            <p:nvPr/>
          </p:nvSpPr>
          <p:spPr>
            <a:xfrm>
              <a:off x="3979440" y="2169000"/>
              <a:ext cx="273960" cy="273960"/>
            </a:xfrm>
            <a:custGeom>
              <a:avLst/>
              <a:gdLst/>
              <a:ahLst/>
              <a:rect l="l" t="t" r="r" b="b"/>
              <a:pathLst>
                <a:path w="9579" h="9578">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style>
            <a:lnRef idx="0"/>
            <a:fillRef idx="0"/>
            <a:effectRef idx="0"/>
            <a:fontRef idx="minor"/>
          </p:style>
        </p:sp>
      </p:grpSp>
      <p:sp>
        <p:nvSpPr>
          <p:cNvPr id="7932" name="CustomShape 82"/>
          <p:cNvSpPr/>
          <p:nvPr/>
        </p:nvSpPr>
        <p:spPr>
          <a:xfrm>
            <a:off x="3976200" y="2502000"/>
            <a:ext cx="336240" cy="336240"/>
          </a:xfrm>
          <a:custGeom>
            <a:avLst/>
            <a:gdLst/>
            <a:ahLst/>
            <a:rect l="l" t="t" r="r" b="b"/>
            <a:pathLst>
              <a:path w="11752" h="11753">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style>
          <a:lnRef idx="0"/>
          <a:fillRef idx="0"/>
          <a:effectRef idx="0"/>
          <a:fontRef idx="minor"/>
        </p:style>
      </p:sp>
      <p:grpSp>
        <p:nvGrpSpPr>
          <p:cNvPr id="7933" name="Group 83"/>
          <p:cNvGrpSpPr/>
          <p:nvPr/>
        </p:nvGrpSpPr>
        <p:grpSpPr>
          <a:xfrm>
            <a:off x="6090480" y="1682640"/>
            <a:ext cx="333720" cy="333720"/>
            <a:chOff x="6090480" y="1682640"/>
            <a:chExt cx="333720" cy="333720"/>
          </a:xfrm>
        </p:grpSpPr>
        <p:sp>
          <p:nvSpPr>
            <p:cNvPr id="7934" name="CustomShape 84"/>
            <p:cNvSpPr/>
            <p:nvPr/>
          </p:nvSpPr>
          <p:spPr>
            <a:xfrm>
              <a:off x="6090480" y="1682640"/>
              <a:ext cx="333720" cy="333720"/>
            </a:xfrm>
            <a:custGeom>
              <a:avLst/>
              <a:gdLst/>
              <a:ahLst/>
              <a:rect l="l" t="t" r="r" b="b"/>
              <a:pathLst>
                <a:path w="11658" h="11657">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style>
            <a:lnRef idx="0"/>
            <a:fillRef idx="0"/>
            <a:effectRef idx="0"/>
            <a:fontRef idx="minor"/>
          </p:style>
        </p:sp>
        <p:sp>
          <p:nvSpPr>
            <p:cNvPr id="7935" name="CustomShape 85"/>
            <p:cNvSpPr/>
            <p:nvPr/>
          </p:nvSpPr>
          <p:spPr>
            <a:xfrm>
              <a:off x="6226560" y="1760040"/>
              <a:ext cx="158400" cy="60120"/>
            </a:xfrm>
            <a:custGeom>
              <a:avLst/>
              <a:gdLst/>
              <a:ahLst/>
              <a:rect l="l" t="t" r="r" b="b"/>
              <a:pathLst>
                <a:path w="5545" h="2112">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style>
            <a:lnRef idx="0"/>
            <a:fillRef idx="0"/>
            <a:effectRef idx="0"/>
            <a:fontRef idx="minor"/>
          </p:style>
        </p:sp>
        <p:sp>
          <p:nvSpPr>
            <p:cNvPr id="7936" name="CustomShape 86"/>
            <p:cNvSpPr/>
            <p:nvPr/>
          </p:nvSpPr>
          <p:spPr>
            <a:xfrm>
              <a:off x="6226560" y="1840680"/>
              <a:ext cx="39240" cy="20520"/>
            </a:xfrm>
            <a:custGeom>
              <a:avLst/>
              <a:gdLst/>
              <a:ahLst/>
              <a:rect l="l" t="t" r="r" b="b"/>
              <a:pathLst>
                <a:path w="1387" h="726">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style>
            <a:lnRef idx="0"/>
            <a:fillRef idx="0"/>
            <a:effectRef idx="0"/>
            <a:fontRef idx="minor"/>
          </p:style>
        </p:sp>
        <p:sp>
          <p:nvSpPr>
            <p:cNvPr id="7937" name="CustomShape 87"/>
            <p:cNvSpPr/>
            <p:nvPr/>
          </p:nvSpPr>
          <p:spPr>
            <a:xfrm>
              <a:off x="6285240" y="1840680"/>
              <a:ext cx="40320" cy="20520"/>
            </a:xfrm>
            <a:custGeom>
              <a:avLst/>
              <a:gdLst/>
              <a:ahLst/>
              <a:rect l="l" t="t" r="r" b="b"/>
              <a:pathLst>
                <a:path w="1418" h="726">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style>
            <a:lnRef idx="0"/>
            <a:fillRef idx="0"/>
            <a:effectRef idx="0"/>
            <a:fontRef idx="minor"/>
          </p:style>
        </p:sp>
        <p:sp>
          <p:nvSpPr>
            <p:cNvPr id="7938" name="CustomShape 88"/>
            <p:cNvSpPr/>
            <p:nvPr/>
          </p:nvSpPr>
          <p:spPr>
            <a:xfrm>
              <a:off x="6345000" y="1840680"/>
              <a:ext cx="40320" cy="20520"/>
            </a:xfrm>
            <a:custGeom>
              <a:avLst/>
              <a:gdLst/>
              <a:ahLst/>
              <a:rect l="l" t="t" r="r" b="b"/>
              <a:pathLst>
                <a:path w="1418" h="726">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style>
            <a:lnRef idx="0"/>
            <a:fillRef idx="0"/>
            <a:effectRef idx="0"/>
            <a:fontRef idx="minor"/>
          </p:style>
        </p:sp>
        <p:sp>
          <p:nvSpPr>
            <p:cNvPr id="7939" name="CustomShape 89"/>
            <p:cNvSpPr/>
            <p:nvPr/>
          </p:nvSpPr>
          <p:spPr>
            <a:xfrm>
              <a:off x="6226560" y="1880280"/>
              <a:ext cx="39240" cy="19440"/>
            </a:xfrm>
            <a:custGeom>
              <a:avLst/>
              <a:gdLst/>
              <a:ahLst/>
              <a:rect l="l" t="t" r="r" b="b"/>
              <a:pathLst>
                <a:path w="1387" h="694">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style>
            <a:lnRef idx="0"/>
            <a:fillRef idx="0"/>
            <a:effectRef idx="0"/>
            <a:fontRef idx="minor"/>
          </p:style>
        </p:sp>
        <p:sp>
          <p:nvSpPr>
            <p:cNvPr id="7940" name="CustomShape 90"/>
            <p:cNvSpPr/>
            <p:nvPr/>
          </p:nvSpPr>
          <p:spPr>
            <a:xfrm>
              <a:off x="6285240" y="1880280"/>
              <a:ext cx="40320" cy="19440"/>
            </a:xfrm>
            <a:custGeom>
              <a:avLst/>
              <a:gdLst/>
              <a:ahLst/>
              <a:rect l="l" t="t" r="r" b="b"/>
              <a:pathLst>
                <a:path w="1418" h="694">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style>
            <a:lnRef idx="0"/>
            <a:fillRef idx="0"/>
            <a:effectRef idx="0"/>
            <a:fontRef idx="minor"/>
          </p:style>
        </p:sp>
        <p:sp>
          <p:nvSpPr>
            <p:cNvPr id="7941" name="CustomShape 91"/>
            <p:cNvSpPr/>
            <p:nvPr/>
          </p:nvSpPr>
          <p:spPr>
            <a:xfrm>
              <a:off x="6345000" y="1880280"/>
              <a:ext cx="40320" cy="19440"/>
            </a:xfrm>
            <a:custGeom>
              <a:avLst/>
              <a:gdLst/>
              <a:ahLst/>
              <a:rect l="l" t="t" r="r" b="b"/>
              <a:pathLst>
                <a:path w="1418" h="694">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style>
            <a:lnRef idx="0"/>
            <a:fillRef idx="0"/>
            <a:effectRef idx="0"/>
            <a:fontRef idx="minor"/>
          </p:style>
        </p:sp>
        <p:sp>
          <p:nvSpPr>
            <p:cNvPr id="7942" name="CustomShape 92"/>
            <p:cNvSpPr/>
            <p:nvPr/>
          </p:nvSpPr>
          <p:spPr>
            <a:xfrm>
              <a:off x="6226560" y="1918080"/>
              <a:ext cx="39240" cy="20520"/>
            </a:xfrm>
            <a:custGeom>
              <a:avLst/>
              <a:gdLst/>
              <a:ahLst/>
              <a:rect l="l" t="t" r="r" b="b"/>
              <a:pathLst>
                <a:path w="1387" h="726">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style>
            <a:lnRef idx="0"/>
            <a:fillRef idx="0"/>
            <a:effectRef idx="0"/>
            <a:fontRef idx="minor"/>
          </p:style>
        </p:sp>
        <p:sp>
          <p:nvSpPr>
            <p:cNvPr id="7943" name="CustomShape 93"/>
            <p:cNvSpPr/>
            <p:nvPr/>
          </p:nvSpPr>
          <p:spPr>
            <a:xfrm>
              <a:off x="6285240" y="1918080"/>
              <a:ext cx="40320" cy="20520"/>
            </a:xfrm>
            <a:custGeom>
              <a:avLst/>
              <a:gdLst/>
              <a:ahLst/>
              <a:rect l="l" t="t" r="r" b="b"/>
              <a:pathLst>
                <a:path w="1418" h="726">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style>
            <a:lnRef idx="0"/>
            <a:fillRef idx="0"/>
            <a:effectRef idx="0"/>
            <a:fontRef idx="minor"/>
          </p:style>
        </p:sp>
        <p:sp>
          <p:nvSpPr>
            <p:cNvPr id="7944" name="CustomShape 94"/>
            <p:cNvSpPr/>
            <p:nvPr/>
          </p:nvSpPr>
          <p:spPr>
            <a:xfrm>
              <a:off x="6345000" y="1918080"/>
              <a:ext cx="40320" cy="20520"/>
            </a:xfrm>
            <a:custGeom>
              <a:avLst/>
              <a:gdLst/>
              <a:ahLst/>
              <a:rect l="l" t="t" r="r" b="b"/>
              <a:pathLst>
                <a:path w="1418" h="726">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style>
            <a:lnRef idx="0"/>
            <a:fillRef idx="0"/>
            <a:effectRef idx="0"/>
            <a:fontRef idx="minor"/>
          </p:style>
        </p:sp>
      </p:grpSp>
      <p:grpSp>
        <p:nvGrpSpPr>
          <p:cNvPr id="7945" name="Group 95"/>
          <p:cNvGrpSpPr/>
          <p:nvPr/>
        </p:nvGrpSpPr>
        <p:grpSpPr>
          <a:xfrm>
            <a:off x="6089400" y="2108520"/>
            <a:ext cx="335520" cy="333720"/>
            <a:chOff x="6089400" y="2108520"/>
            <a:chExt cx="335520" cy="333720"/>
          </a:xfrm>
        </p:grpSpPr>
        <p:sp>
          <p:nvSpPr>
            <p:cNvPr id="7946" name="CustomShape 96"/>
            <p:cNvSpPr/>
            <p:nvPr/>
          </p:nvSpPr>
          <p:spPr>
            <a:xfrm>
              <a:off x="6089400" y="2108520"/>
              <a:ext cx="335520" cy="333720"/>
            </a:xfrm>
            <a:custGeom>
              <a:avLst/>
              <a:gdLst/>
              <a:ahLst/>
              <a:rect l="l" t="t" r="r" b="b"/>
              <a:pathLst>
                <a:path w="11721" h="11658">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style>
            <a:lnRef idx="0"/>
            <a:fillRef idx="0"/>
            <a:effectRef idx="0"/>
            <a:fontRef idx="minor"/>
          </p:style>
        </p:sp>
        <p:sp>
          <p:nvSpPr>
            <p:cNvPr id="7947" name="CustomShape 97"/>
            <p:cNvSpPr/>
            <p:nvPr/>
          </p:nvSpPr>
          <p:spPr>
            <a:xfrm>
              <a:off x="6306120" y="2284560"/>
              <a:ext cx="77400" cy="58320"/>
            </a:xfrm>
            <a:custGeom>
              <a:avLst/>
              <a:gdLst/>
              <a:ahLst/>
              <a:rect l="l" t="t" r="r" b="b"/>
              <a:pathLst>
                <a:path w="2710" h="2049">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style>
            <a:lnRef idx="0"/>
            <a:fillRef idx="0"/>
            <a:effectRef idx="0"/>
            <a:fontRef idx="minor"/>
          </p:style>
        </p:sp>
        <p:sp>
          <p:nvSpPr>
            <p:cNvPr id="7948" name="CustomShape 98"/>
            <p:cNvSpPr/>
            <p:nvPr/>
          </p:nvSpPr>
          <p:spPr>
            <a:xfrm>
              <a:off x="6306120" y="2246760"/>
              <a:ext cx="78120" cy="19440"/>
            </a:xfrm>
            <a:custGeom>
              <a:avLst/>
              <a:gdLst/>
              <a:ahLst/>
              <a:rect l="l" t="t" r="r" b="b"/>
              <a:pathLst>
                <a:path w="2741" h="694">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style>
            <a:lnRef idx="0"/>
            <a:fillRef idx="0"/>
            <a:effectRef idx="0"/>
            <a:fontRef idx="minor"/>
          </p:style>
        </p:sp>
      </p:grpSp>
      <p:sp>
        <p:nvSpPr>
          <p:cNvPr id="7949" name="CustomShape 99"/>
          <p:cNvSpPr/>
          <p:nvPr/>
        </p:nvSpPr>
        <p:spPr>
          <a:xfrm>
            <a:off x="6085800" y="2502000"/>
            <a:ext cx="339120" cy="336240"/>
          </a:xfrm>
          <a:custGeom>
            <a:avLst/>
            <a:gdLst/>
            <a:ahLst/>
            <a:rect l="l" t="t" r="r" b="b"/>
            <a:pathLst>
              <a:path w="11847" h="11752">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style>
          <a:lnRef idx="0"/>
          <a:fillRef idx="0"/>
          <a:effectRef idx="0"/>
          <a:fontRef idx="minor"/>
        </p:style>
      </p:sp>
      <p:sp>
        <p:nvSpPr>
          <p:cNvPr id="7950" name="CustomShape 100"/>
          <p:cNvSpPr/>
          <p:nvPr/>
        </p:nvSpPr>
        <p:spPr>
          <a:xfrm>
            <a:off x="7353360" y="2503080"/>
            <a:ext cx="334440" cy="333720"/>
          </a:xfrm>
          <a:custGeom>
            <a:avLst/>
            <a:gdLst/>
            <a:ahLst/>
            <a:rect l="l" t="t" r="r" b="b"/>
            <a:pathLst>
              <a:path w="11689" h="11658">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style>
          <a:lnRef idx="0"/>
          <a:fillRef idx="0"/>
          <a:effectRef idx="0"/>
          <a:fontRef idx="minor"/>
        </p:style>
      </p:sp>
      <p:grpSp>
        <p:nvGrpSpPr>
          <p:cNvPr id="7951" name="Group 101"/>
          <p:cNvGrpSpPr/>
          <p:nvPr/>
        </p:nvGrpSpPr>
        <p:grpSpPr>
          <a:xfrm>
            <a:off x="2305800" y="1682640"/>
            <a:ext cx="312840" cy="333720"/>
            <a:chOff x="2305800" y="1682640"/>
            <a:chExt cx="312840" cy="333720"/>
          </a:xfrm>
        </p:grpSpPr>
        <p:sp>
          <p:nvSpPr>
            <p:cNvPr id="7952" name="CustomShape 102"/>
            <p:cNvSpPr/>
            <p:nvPr/>
          </p:nvSpPr>
          <p:spPr>
            <a:xfrm>
              <a:off x="2305800" y="1682640"/>
              <a:ext cx="312840" cy="333720"/>
            </a:xfrm>
            <a:custGeom>
              <a:avLst/>
              <a:gdLst/>
              <a:ahLst/>
              <a:rect l="l" t="t" r="r" b="b"/>
              <a:pathLst>
                <a:path w="10933" h="11657">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style>
            <a:lnRef idx="0"/>
            <a:fillRef idx="0"/>
            <a:effectRef idx="0"/>
            <a:fontRef idx="minor"/>
          </p:style>
        </p:sp>
        <p:sp>
          <p:nvSpPr>
            <p:cNvPr id="7953" name="CustomShape 103"/>
            <p:cNvSpPr/>
            <p:nvPr/>
          </p:nvSpPr>
          <p:spPr>
            <a:xfrm>
              <a:off x="2521440" y="1720440"/>
              <a:ext cx="19440" cy="20520"/>
            </a:xfrm>
            <a:custGeom>
              <a:avLst/>
              <a:gdLst/>
              <a:ahLst/>
              <a:rect l="l" t="t" r="r" b="b"/>
              <a:pathLst>
                <a:path w="694" h="725">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7954" name="CustomShape 104"/>
            <p:cNvSpPr/>
            <p:nvPr/>
          </p:nvSpPr>
          <p:spPr>
            <a:xfrm>
              <a:off x="2519640" y="1760040"/>
              <a:ext cx="20520" cy="59400"/>
            </a:xfrm>
            <a:custGeom>
              <a:avLst/>
              <a:gdLst/>
              <a:ahLst/>
              <a:rect l="l" t="t" r="r" b="b"/>
              <a:pathLst>
                <a:path w="726" h="208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style>
            <a:lnRef idx="0"/>
            <a:fillRef idx="0"/>
            <a:effectRef idx="0"/>
            <a:fontRef idx="minor"/>
          </p:style>
        </p:sp>
      </p:grpSp>
      <p:grpSp>
        <p:nvGrpSpPr>
          <p:cNvPr id="7955" name="Group 105"/>
          <p:cNvGrpSpPr/>
          <p:nvPr/>
        </p:nvGrpSpPr>
        <p:grpSpPr>
          <a:xfrm>
            <a:off x="2293920" y="2107800"/>
            <a:ext cx="336240" cy="335520"/>
            <a:chOff x="2293920" y="2107800"/>
            <a:chExt cx="336240" cy="335520"/>
          </a:xfrm>
        </p:grpSpPr>
        <p:sp>
          <p:nvSpPr>
            <p:cNvPr id="7956" name="CustomShape 106"/>
            <p:cNvSpPr/>
            <p:nvPr/>
          </p:nvSpPr>
          <p:spPr>
            <a:xfrm>
              <a:off x="2354400" y="2167200"/>
              <a:ext cx="214560" cy="215280"/>
            </a:xfrm>
            <a:custGeom>
              <a:avLst/>
              <a:gdLst/>
              <a:ahLst/>
              <a:rect l="l" t="t" r="r" b="b"/>
              <a:pathLst>
                <a:path w="7499" h="753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style>
            <a:lnRef idx="0"/>
            <a:fillRef idx="0"/>
            <a:effectRef idx="0"/>
            <a:fontRef idx="minor"/>
          </p:style>
        </p:sp>
        <p:sp>
          <p:nvSpPr>
            <p:cNvPr id="7957" name="CustomShape 107"/>
            <p:cNvSpPr/>
            <p:nvPr/>
          </p:nvSpPr>
          <p:spPr>
            <a:xfrm>
              <a:off x="2414160" y="2225880"/>
              <a:ext cx="97200" cy="96120"/>
            </a:xfrm>
            <a:custGeom>
              <a:avLst/>
              <a:gdLst/>
              <a:ahLst/>
              <a:rect l="l" t="t" r="r" b="b"/>
              <a:pathLst>
                <a:path w="3404" h="3372">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style>
            <a:lnRef idx="0"/>
            <a:fillRef idx="0"/>
            <a:effectRef idx="0"/>
            <a:fontRef idx="minor"/>
          </p:style>
        </p:sp>
        <p:sp>
          <p:nvSpPr>
            <p:cNvPr id="7958" name="CustomShape 108"/>
            <p:cNvSpPr/>
            <p:nvPr/>
          </p:nvSpPr>
          <p:spPr>
            <a:xfrm>
              <a:off x="2293920" y="2107800"/>
              <a:ext cx="336240" cy="335520"/>
            </a:xfrm>
            <a:custGeom>
              <a:avLst/>
              <a:gdLst/>
              <a:ahLst/>
              <a:rect l="l" t="t" r="r" b="b"/>
              <a:pathLst>
                <a:path w="11752" h="11721">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style>
            <a:lnRef idx="0"/>
            <a:fillRef idx="0"/>
            <a:effectRef idx="0"/>
            <a:fontRef idx="minor"/>
          </p:style>
        </p:sp>
      </p:grpSp>
      <p:grpSp>
        <p:nvGrpSpPr>
          <p:cNvPr id="7959" name="Group 109"/>
          <p:cNvGrpSpPr/>
          <p:nvPr/>
        </p:nvGrpSpPr>
        <p:grpSpPr>
          <a:xfrm>
            <a:off x="2295360" y="2503080"/>
            <a:ext cx="333720" cy="333720"/>
            <a:chOff x="2295360" y="2503080"/>
            <a:chExt cx="333720" cy="333720"/>
          </a:xfrm>
        </p:grpSpPr>
        <p:sp>
          <p:nvSpPr>
            <p:cNvPr id="7960" name="CustomShape 110"/>
            <p:cNvSpPr/>
            <p:nvPr/>
          </p:nvSpPr>
          <p:spPr>
            <a:xfrm>
              <a:off x="2392920" y="2542680"/>
              <a:ext cx="137880" cy="176760"/>
            </a:xfrm>
            <a:custGeom>
              <a:avLst/>
              <a:gdLst/>
              <a:ahLst/>
              <a:rect l="l" t="t" r="r" b="b"/>
              <a:pathLst>
                <a:path w="4821" h="6176">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style>
            <a:lnRef idx="0"/>
            <a:fillRef idx="0"/>
            <a:effectRef idx="0"/>
            <a:fontRef idx="minor"/>
          </p:style>
        </p:sp>
        <p:sp>
          <p:nvSpPr>
            <p:cNvPr id="7961" name="CustomShape 111"/>
            <p:cNvSpPr/>
            <p:nvPr/>
          </p:nvSpPr>
          <p:spPr>
            <a:xfrm>
              <a:off x="2432520" y="2738880"/>
              <a:ext cx="58320" cy="58320"/>
            </a:xfrm>
            <a:custGeom>
              <a:avLst/>
              <a:gdLst/>
              <a:ahLst/>
              <a:rect l="l" t="t" r="r" b="b"/>
              <a:pathLst>
                <a:path w="2048" h="2049">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style>
            <a:lnRef idx="0"/>
            <a:fillRef idx="0"/>
            <a:effectRef idx="0"/>
            <a:fontRef idx="minor"/>
          </p:style>
        </p:sp>
        <p:sp>
          <p:nvSpPr>
            <p:cNvPr id="7962" name="CustomShape 112"/>
            <p:cNvSpPr/>
            <p:nvPr/>
          </p:nvSpPr>
          <p:spPr>
            <a:xfrm>
              <a:off x="2295360" y="2503080"/>
              <a:ext cx="333720" cy="333720"/>
            </a:xfrm>
            <a:custGeom>
              <a:avLst/>
              <a:gdLst/>
              <a:ahLst/>
              <a:rect l="l" t="t" r="r" b="b"/>
              <a:pathLst>
                <a:path w="11658" h="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style>
            <a:lnRef idx="0"/>
            <a:fillRef idx="0"/>
            <a:effectRef idx="0"/>
            <a:fontRef idx="minor"/>
          </p:style>
        </p:sp>
      </p:grpSp>
      <p:grpSp>
        <p:nvGrpSpPr>
          <p:cNvPr id="7963" name="Group 113"/>
          <p:cNvGrpSpPr/>
          <p:nvPr/>
        </p:nvGrpSpPr>
        <p:grpSpPr>
          <a:xfrm>
            <a:off x="4403160" y="1680480"/>
            <a:ext cx="334440" cy="338040"/>
            <a:chOff x="4403160" y="1680480"/>
            <a:chExt cx="334440" cy="338040"/>
          </a:xfrm>
        </p:grpSpPr>
        <p:sp>
          <p:nvSpPr>
            <p:cNvPr id="7964" name="CustomShape 114"/>
            <p:cNvSpPr/>
            <p:nvPr/>
          </p:nvSpPr>
          <p:spPr>
            <a:xfrm>
              <a:off x="4403160" y="1680480"/>
              <a:ext cx="334440" cy="338040"/>
            </a:xfrm>
            <a:custGeom>
              <a:avLst/>
              <a:gdLst/>
              <a:ahLst/>
              <a:rect l="l" t="t" r="r" b="b"/>
              <a:pathLst>
                <a:path w="11689" h="11815">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style>
            <a:lnRef idx="0"/>
            <a:fillRef idx="0"/>
            <a:effectRef idx="0"/>
            <a:fontRef idx="minor"/>
          </p:style>
        </p:sp>
        <p:sp>
          <p:nvSpPr>
            <p:cNvPr id="7965" name="CustomShape 115"/>
            <p:cNvSpPr/>
            <p:nvPr/>
          </p:nvSpPr>
          <p:spPr>
            <a:xfrm>
              <a:off x="4540320" y="1739880"/>
              <a:ext cx="97920" cy="215280"/>
            </a:xfrm>
            <a:custGeom>
              <a:avLst/>
              <a:gdLst/>
              <a:ahLst/>
              <a:rect l="l" t="t" r="r" b="b"/>
              <a:pathLst>
                <a:path w="3435" h="753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style>
            <a:lnRef idx="0"/>
            <a:fillRef idx="0"/>
            <a:effectRef idx="0"/>
            <a:fontRef idx="minor"/>
          </p:style>
        </p:sp>
      </p:grpSp>
      <p:sp>
        <p:nvSpPr>
          <p:cNvPr id="7966" name="CustomShape 116"/>
          <p:cNvSpPr/>
          <p:nvPr/>
        </p:nvSpPr>
        <p:spPr>
          <a:xfrm>
            <a:off x="4401360" y="2108880"/>
            <a:ext cx="334440" cy="333720"/>
          </a:xfrm>
          <a:custGeom>
            <a:avLst/>
            <a:gdLst/>
            <a:ahLst/>
            <a:rect l="l" t="t" r="r" b="b"/>
            <a:pathLst>
              <a:path w="11689" h="11657">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style>
          <a:lnRef idx="0"/>
          <a:fillRef idx="0"/>
          <a:effectRef idx="0"/>
          <a:fontRef idx="minor"/>
        </p:style>
      </p:sp>
      <p:sp>
        <p:nvSpPr>
          <p:cNvPr id="7967" name="CustomShape 117"/>
          <p:cNvSpPr/>
          <p:nvPr/>
        </p:nvSpPr>
        <p:spPr>
          <a:xfrm>
            <a:off x="4401000" y="2502720"/>
            <a:ext cx="335520" cy="334440"/>
          </a:xfrm>
          <a:custGeom>
            <a:avLst/>
            <a:gdLst/>
            <a:ahLst/>
            <a:rect l="l" t="t" r="r" b="b"/>
            <a:pathLst>
              <a:path w="11721" h="1169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style>
          <a:lnRef idx="0"/>
          <a:fillRef idx="0"/>
          <a:effectRef idx="0"/>
          <a:fontRef idx="minor"/>
        </p:style>
      </p:sp>
      <p:grpSp>
        <p:nvGrpSpPr>
          <p:cNvPr id="7968" name="Group 118"/>
          <p:cNvGrpSpPr/>
          <p:nvPr/>
        </p:nvGrpSpPr>
        <p:grpSpPr>
          <a:xfrm>
            <a:off x="6507360" y="1682640"/>
            <a:ext cx="336240" cy="333720"/>
            <a:chOff x="6507360" y="1682640"/>
            <a:chExt cx="336240" cy="333720"/>
          </a:xfrm>
        </p:grpSpPr>
        <p:sp>
          <p:nvSpPr>
            <p:cNvPr id="7969" name="CustomShape 119"/>
            <p:cNvSpPr/>
            <p:nvPr/>
          </p:nvSpPr>
          <p:spPr>
            <a:xfrm>
              <a:off x="6507360" y="1682640"/>
              <a:ext cx="257040" cy="333720"/>
            </a:xfrm>
            <a:custGeom>
              <a:avLst/>
              <a:gdLst/>
              <a:ahLst/>
              <a:rect l="l" t="t" r="r" b="b"/>
              <a:pathLst>
                <a:path w="8980" h="11657">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style>
            <a:lnRef idx="0"/>
            <a:fillRef idx="0"/>
            <a:effectRef idx="0"/>
            <a:fontRef idx="minor"/>
          </p:style>
        </p:sp>
        <p:sp>
          <p:nvSpPr>
            <p:cNvPr id="7970" name="CustomShape 120"/>
            <p:cNvSpPr/>
            <p:nvPr/>
          </p:nvSpPr>
          <p:spPr>
            <a:xfrm>
              <a:off x="6548040" y="1918080"/>
              <a:ext cx="60120" cy="60120"/>
            </a:xfrm>
            <a:custGeom>
              <a:avLst/>
              <a:gdLst/>
              <a:ahLst/>
              <a:rect l="l" t="t" r="r" b="b"/>
              <a:pathLst>
                <a:path w="2112" h="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style>
            <a:lnRef idx="0"/>
            <a:fillRef idx="0"/>
            <a:effectRef idx="0"/>
            <a:fontRef idx="minor"/>
          </p:style>
        </p:sp>
        <p:sp>
          <p:nvSpPr>
            <p:cNvPr id="7971" name="CustomShape 121"/>
            <p:cNvSpPr/>
            <p:nvPr/>
          </p:nvSpPr>
          <p:spPr>
            <a:xfrm>
              <a:off x="6548040" y="1839600"/>
              <a:ext cx="60120" cy="59400"/>
            </a:xfrm>
            <a:custGeom>
              <a:avLst/>
              <a:gdLst/>
              <a:ahLst/>
              <a:rect l="l" t="t" r="r" b="b"/>
              <a:pathLst>
                <a:path w="2112" h="2081">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style>
            <a:lnRef idx="0"/>
            <a:fillRef idx="0"/>
            <a:effectRef idx="0"/>
            <a:fontRef idx="minor"/>
          </p:style>
        </p:sp>
        <p:sp>
          <p:nvSpPr>
            <p:cNvPr id="7972" name="CustomShape 122"/>
            <p:cNvSpPr/>
            <p:nvPr/>
          </p:nvSpPr>
          <p:spPr>
            <a:xfrm>
              <a:off x="6548040" y="1760040"/>
              <a:ext cx="60120" cy="60120"/>
            </a:xfrm>
            <a:custGeom>
              <a:avLst/>
              <a:gdLst/>
              <a:ahLst/>
              <a:rect l="l" t="t" r="r" b="b"/>
              <a:pathLst>
                <a:path w="2112" h="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style>
            <a:lnRef idx="0"/>
            <a:fillRef idx="0"/>
            <a:effectRef idx="0"/>
            <a:fontRef idx="minor"/>
          </p:style>
        </p:sp>
        <p:sp>
          <p:nvSpPr>
            <p:cNvPr id="7973" name="CustomShape 123"/>
            <p:cNvSpPr/>
            <p:nvPr/>
          </p:nvSpPr>
          <p:spPr>
            <a:xfrm>
              <a:off x="6627240" y="1760040"/>
              <a:ext cx="97920" cy="20520"/>
            </a:xfrm>
            <a:custGeom>
              <a:avLst/>
              <a:gdLst/>
              <a:ahLst/>
              <a:rect l="l" t="t" r="r" b="b"/>
              <a:pathLst>
                <a:path w="3435" h="726">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style>
            <a:lnRef idx="0"/>
            <a:fillRef idx="0"/>
            <a:effectRef idx="0"/>
            <a:fontRef idx="minor"/>
          </p:style>
        </p:sp>
        <p:sp>
          <p:nvSpPr>
            <p:cNvPr id="7974" name="CustomShape 124"/>
            <p:cNvSpPr/>
            <p:nvPr/>
          </p:nvSpPr>
          <p:spPr>
            <a:xfrm>
              <a:off x="6627240" y="1800000"/>
              <a:ext cx="59400" cy="20520"/>
            </a:xfrm>
            <a:custGeom>
              <a:avLst/>
              <a:gdLst/>
              <a:ahLst/>
              <a:rect l="l" t="t" r="r" b="b"/>
              <a:pathLst>
                <a:path w="2081" h="726">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style>
            <a:lnRef idx="0"/>
            <a:fillRef idx="0"/>
            <a:effectRef idx="0"/>
            <a:fontRef idx="minor"/>
          </p:style>
        </p:sp>
        <p:sp>
          <p:nvSpPr>
            <p:cNvPr id="7975" name="CustomShape 125"/>
            <p:cNvSpPr/>
            <p:nvPr/>
          </p:nvSpPr>
          <p:spPr>
            <a:xfrm>
              <a:off x="6627240" y="1839600"/>
              <a:ext cx="97920" cy="19440"/>
            </a:xfrm>
            <a:custGeom>
              <a:avLst/>
              <a:gdLst/>
              <a:ahLst/>
              <a:rect l="l" t="t" r="r" b="b"/>
              <a:pathLst>
                <a:path w="3435" h="69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style>
            <a:lnRef idx="0"/>
            <a:fillRef idx="0"/>
            <a:effectRef idx="0"/>
            <a:fontRef idx="minor"/>
          </p:style>
        </p:sp>
        <p:sp>
          <p:nvSpPr>
            <p:cNvPr id="7976" name="CustomShape 126"/>
            <p:cNvSpPr/>
            <p:nvPr/>
          </p:nvSpPr>
          <p:spPr>
            <a:xfrm>
              <a:off x="6627240" y="1878480"/>
              <a:ext cx="59400" cy="20520"/>
            </a:xfrm>
            <a:custGeom>
              <a:avLst/>
              <a:gdLst/>
              <a:ahLst/>
              <a:rect l="l" t="t" r="r" b="b"/>
              <a:pathLst>
                <a:path w="2081" h="726">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style>
            <a:lnRef idx="0"/>
            <a:fillRef idx="0"/>
            <a:effectRef idx="0"/>
            <a:fontRef idx="minor"/>
          </p:style>
        </p:sp>
        <p:sp>
          <p:nvSpPr>
            <p:cNvPr id="7977" name="CustomShape 127"/>
            <p:cNvSpPr/>
            <p:nvPr/>
          </p:nvSpPr>
          <p:spPr>
            <a:xfrm>
              <a:off x="6627240" y="1918080"/>
              <a:ext cx="97920" cy="20520"/>
            </a:xfrm>
            <a:custGeom>
              <a:avLst/>
              <a:gdLst/>
              <a:ahLst/>
              <a:rect l="l" t="t" r="r" b="b"/>
              <a:pathLst>
                <a:path w="3435" h="726">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style>
            <a:lnRef idx="0"/>
            <a:fillRef idx="0"/>
            <a:effectRef idx="0"/>
            <a:fontRef idx="minor"/>
          </p:style>
        </p:sp>
        <p:sp>
          <p:nvSpPr>
            <p:cNvPr id="7978" name="CustomShape 128"/>
            <p:cNvSpPr/>
            <p:nvPr/>
          </p:nvSpPr>
          <p:spPr>
            <a:xfrm>
              <a:off x="6627240" y="1958040"/>
              <a:ext cx="59400" cy="20520"/>
            </a:xfrm>
            <a:custGeom>
              <a:avLst/>
              <a:gdLst/>
              <a:ahLst/>
              <a:rect l="l" t="t" r="r" b="b"/>
              <a:pathLst>
                <a:path w="2081" h="725">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style>
            <a:lnRef idx="0"/>
            <a:fillRef idx="0"/>
            <a:effectRef idx="0"/>
            <a:fontRef idx="minor"/>
          </p:style>
        </p:sp>
        <p:sp>
          <p:nvSpPr>
            <p:cNvPr id="7979" name="CustomShape 129"/>
            <p:cNvSpPr/>
            <p:nvPr/>
          </p:nvSpPr>
          <p:spPr>
            <a:xfrm>
              <a:off x="6785280" y="1722240"/>
              <a:ext cx="58320" cy="275040"/>
            </a:xfrm>
            <a:custGeom>
              <a:avLst/>
              <a:gdLst/>
              <a:ahLst/>
              <a:rect l="l" t="t" r="r" b="b"/>
              <a:pathLst>
                <a:path w="2048" h="961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style>
            <a:lnRef idx="0"/>
            <a:fillRef idx="0"/>
            <a:effectRef idx="0"/>
            <a:fontRef idx="minor"/>
          </p:style>
        </p:sp>
      </p:grpSp>
      <p:grpSp>
        <p:nvGrpSpPr>
          <p:cNvPr id="7980" name="Group 130"/>
          <p:cNvGrpSpPr/>
          <p:nvPr/>
        </p:nvGrpSpPr>
        <p:grpSpPr>
          <a:xfrm>
            <a:off x="6508080" y="2108520"/>
            <a:ext cx="334440" cy="334080"/>
            <a:chOff x="6508080" y="2108520"/>
            <a:chExt cx="334440" cy="334080"/>
          </a:xfrm>
        </p:grpSpPr>
        <p:sp>
          <p:nvSpPr>
            <p:cNvPr id="7981" name="CustomShape 131"/>
            <p:cNvSpPr/>
            <p:nvPr/>
          </p:nvSpPr>
          <p:spPr>
            <a:xfrm>
              <a:off x="6694200" y="2147040"/>
              <a:ext cx="99000" cy="118080"/>
            </a:xfrm>
            <a:custGeom>
              <a:avLst/>
              <a:gdLst/>
              <a:ahLst/>
              <a:rect l="l" t="t" r="r" b="b"/>
              <a:pathLst>
                <a:path w="3467" h="4136">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style>
            <a:lnRef idx="0"/>
            <a:fillRef idx="0"/>
            <a:effectRef idx="0"/>
            <a:fontRef idx="minor"/>
          </p:style>
        </p:sp>
        <p:sp>
          <p:nvSpPr>
            <p:cNvPr id="7982" name="CustomShape 132"/>
            <p:cNvSpPr/>
            <p:nvPr/>
          </p:nvSpPr>
          <p:spPr>
            <a:xfrm>
              <a:off x="6508080" y="2108520"/>
              <a:ext cx="334440" cy="334080"/>
            </a:xfrm>
            <a:custGeom>
              <a:avLst/>
              <a:gdLst/>
              <a:ahLst/>
              <a:rect l="l" t="t" r="r" b="b"/>
              <a:pathLst>
                <a:path w="11689" h="11676">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style>
            <a:lnRef idx="0"/>
            <a:fillRef idx="0"/>
            <a:effectRef idx="0"/>
            <a:fontRef idx="minor"/>
          </p:style>
        </p:sp>
        <p:sp>
          <p:nvSpPr>
            <p:cNvPr id="7983" name="CustomShape 133"/>
            <p:cNvSpPr/>
            <p:nvPr/>
          </p:nvSpPr>
          <p:spPr>
            <a:xfrm>
              <a:off x="6564960" y="2284560"/>
              <a:ext cx="81000" cy="119160"/>
            </a:xfrm>
            <a:custGeom>
              <a:avLst/>
              <a:gdLst/>
              <a:ahLst/>
              <a:rect l="l" t="t" r="r" b="b"/>
              <a:pathLst>
                <a:path w="2836" h="416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style>
            <a:lnRef idx="0"/>
            <a:fillRef idx="0"/>
            <a:effectRef idx="0"/>
            <a:fontRef idx="minor"/>
          </p:style>
        </p:sp>
      </p:grpSp>
      <p:grpSp>
        <p:nvGrpSpPr>
          <p:cNvPr id="7984" name="Group 134"/>
          <p:cNvGrpSpPr/>
          <p:nvPr/>
        </p:nvGrpSpPr>
        <p:grpSpPr>
          <a:xfrm>
            <a:off x="6508800" y="2503080"/>
            <a:ext cx="333720" cy="333720"/>
            <a:chOff x="6508800" y="2503080"/>
            <a:chExt cx="333720" cy="333720"/>
          </a:xfrm>
        </p:grpSpPr>
        <p:sp>
          <p:nvSpPr>
            <p:cNvPr id="7985" name="CustomShape 135"/>
            <p:cNvSpPr/>
            <p:nvPr/>
          </p:nvSpPr>
          <p:spPr>
            <a:xfrm>
              <a:off x="6663960" y="2622240"/>
              <a:ext cx="20520" cy="19440"/>
            </a:xfrm>
            <a:custGeom>
              <a:avLst/>
              <a:gdLst/>
              <a:ahLst/>
              <a:rect l="l" t="t" r="r" b="b"/>
              <a:pathLst>
                <a:path w="725" h="694">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style>
            <a:lnRef idx="0"/>
            <a:fillRef idx="0"/>
            <a:effectRef idx="0"/>
            <a:fontRef idx="minor"/>
          </p:style>
        </p:sp>
        <p:sp>
          <p:nvSpPr>
            <p:cNvPr id="7986" name="CustomShape 136"/>
            <p:cNvSpPr/>
            <p:nvPr/>
          </p:nvSpPr>
          <p:spPr>
            <a:xfrm>
              <a:off x="6663960" y="2660040"/>
              <a:ext cx="20520" cy="59400"/>
            </a:xfrm>
            <a:custGeom>
              <a:avLst/>
              <a:gdLst/>
              <a:ahLst/>
              <a:rect l="l" t="t" r="r" b="b"/>
              <a:pathLst>
                <a:path w="725" h="2081">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style>
            <a:lnRef idx="0"/>
            <a:fillRef idx="0"/>
            <a:effectRef idx="0"/>
            <a:fontRef idx="minor"/>
          </p:style>
        </p:sp>
        <p:sp>
          <p:nvSpPr>
            <p:cNvPr id="7987" name="CustomShape 137"/>
            <p:cNvSpPr/>
            <p:nvPr/>
          </p:nvSpPr>
          <p:spPr>
            <a:xfrm>
              <a:off x="6508800" y="2503080"/>
              <a:ext cx="333720" cy="333720"/>
            </a:xfrm>
            <a:custGeom>
              <a:avLst/>
              <a:gdLst/>
              <a:ahLst/>
              <a:rect l="l" t="t" r="r" b="b"/>
              <a:pathLst>
                <a:path w="11657" h="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style>
            <a:lnRef idx="0"/>
            <a:fillRef idx="0"/>
            <a:effectRef idx="0"/>
            <a:fontRef idx="minor"/>
          </p:style>
        </p:sp>
        <p:sp>
          <p:nvSpPr>
            <p:cNvPr id="7988" name="CustomShape 138"/>
            <p:cNvSpPr/>
            <p:nvPr/>
          </p:nvSpPr>
          <p:spPr>
            <a:xfrm>
              <a:off x="6585480" y="2583360"/>
              <a:ext cx="179280" cy="176040"/>
            </a:xfrm>
            <a:custGeom>
              <a:avLst/>
              <a:gdLst/>
              <a:ahLst/>
              <a:rect l="l" t="t" r="r" b="b"/>
              <a:pathLst>
                <a:path w="6270" h="6157">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style>
            <a:lnRef idx="0"/>
            <a:fillRef idx="0"/>
            <a:effectRef idx="0"/>
            <a:fontRef idx="minor"/>
          </p:style>
        </p:sp>
      </p:grpSp>
      <p:sp>
        <p:nvSpPr>
          <p:cNvPr id="7989" name="CustomShape 139"/>
          <p:cNvSpPr/>
          <p:nvPr/>
        </p:nvSpPr>
        <p:spPr>
          <a:xfrm>
            <a:off x="7777800" y="1683000"/>
            <a:ext cx="335520" cy="332640"/>
          </a:xfrm>
          <a:custGeom>
            <a:avLst/>
            <a:gdLst/>
            <a:ahLst/>
            <a:rect l="l" t="t" r="r" b="b"/>
            <a:pathLst>
              <a:path w="11721" h="11626">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style>
          <a:lnRef idx="0"/>
          <a:fillRef idx="0"/>
          <a:effectRef idx="0"/>
          <a:fontRef idx="minor"/>
        </p:style>
      </p:sp>
      <p:grpSp>
        <p:nvGrpSpPr>
          <p:cNvPr id="7990" name="Group 140"/>
          <p:cNvGrpSpPr/>
          <p:nvPr/>
        </p:nvGrpSpPr>
        <p:grpSpPr>
          <a:xfrm>
            <a:off x="2709360" y="1682280"/>
            <a:ext cx="338040" cy="334080"/>
            <a:chOff x="2709360" y="1682280"/>
            <a:chExt cx="338040" cy="334080"/>
          </a:xfrm>
        </p:grpSpPr>
        <p:sp>
          <p:nvSpPr>
            <p:cNvPr id="7991" name="CustomShape 141"/>
            <p:cNvSpPr/>
            <p:nvPr/>
          </p:nvSpPr>
          <p:spPr>
            <a:xfrm>
              <a:off x="2709360" y="1752840"/>
              <a:ext cx="270360" cy="263520"/>
            </a:xfrm>
            <a:custGeom>
              <a:avLst/>
              <a:gdLst/>
              <a:ahLst/>
              <a:rect l="l" t="t" r="r" b="b"/>
              <a:pathLst>
                <a:path w="9452" h="9215">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style>
            <a:lnRef idx="0"/>
            <a:fillRef idx="0"/>
            <a:effectRef idx="0"/>
            <a:fontRef idx="minor"/>
          </p:style>
        </p:sp>
        <p:sp>
          <p:nvSpPr>
            <p:cNvPr id="7992" name="CustomShape 142"/>
            <p:cNvSpPr/>
            <p:nvPr/>
          </p:nvSpPr>
          <p:spPr>
            <a:xfrm>
              <a:off x="2861640" y="1682280"/>
              <a:ext cx="185760" cy="186480"/>
            </a:xfrm>
            <a:custGeom>
              <a:avLst/>
              <a:gdLst/>
              <a:ahLst/>
              <a:rect l="l" t="t" r="r" b="b"/>
              <a:pathLst>
                <a:path w="6491" h="6523">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style>
            <a:lnRef idx="0"/>
            <a:fillRef idx="0"/>
            <a:effectRef idx="0"/>
            <a:fontRef idx="minor"/>
          </p:style>
        </p:sp>
      </p:grpSp>
      <p:grpSp>
        <p:nvGrpSpPr>
          <p:cNvPr id="7993" name="Group 143"/>
          <p:cNvGrpSpPr/>
          <p:nvPr/>
        </p:nvGrpSpPr>
        <p:grpSpPr>
          <a:xfrm>
            <a:off x="2708280" y="2107800"/>
            <a:ext cx="339840" cy="335520"/>
            <a:chOff x="2708280" y="2107800"/>
            <a:chExt cx="339840" cy="335520"/>
          </a:xfrm>
        </p:grpSpPr>
        <p:sp>
          <p:nvSpPr>
            <p:cNvPr id="7994" name="CustomShape 144"/>
            <p:cNvSpPr/>
            <p:nvPr/>
          </p:nvSpPr>
          <p:spPr>
            <a:xfrm>
              <a:off x="2708280" y="2107800"/>
              <a:ext cx="339840" cy="335520"/>
            </a:xfrm>
            <a:custGeom>
              <a:avLst/>
              <a:gdLst/>
              <a:ahLst/>
              <a:rect l="l" t="t" r="r" b="b"/>
              <a:pathLst>
                <a:path w="11878" h="11721">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style>
            <a:lnRef idx="0"/>
            <a:fillRef idx="0"/>
            <a:effectRef idx="0"/>
            <a:fontRef idx="minor"/>
          </p:style>
        </p:sp>
        <p:sp>
          <p:nvSpPr>
            <p:cNvPr id="7995" name="CustomShape 145"/>
            <p:cNvSpPr/>
            <p:nvPr/>
          </p:nvSpPr>
          <p:spPr>
            <a:xfrm>
              <a:off x="2807640" y="2147400"/>
              <a:ext cx="19440" cy="20520"/>
            </a:xfrm>
            <a:custGeom>
              <a:avLst/>
              <a:gdLst/>
              <a:ahLst/>
              <a:rect l="l" t="t" r="r" b="b"/>
              <a:pathLst>
                <a:path w="694" h="726">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7996" name="CustomShape 146"/>
            <p:cNvSpPr/>
            <p:nvPr/>
          </p:nvSpPr>
          <p:spPr>
            <a:xfrm>
              <a:off x="2807640" y="2188080"/>
              <a:ext cx="19440" cy="79200"/>
            </a:xfrm>
            <a:custGeom>
              <a:avLst/>
              <a:gdLst/>
              <a:ahLst/>
              <a:rect l="l" t="t" r="r" b="b"/>
              <a:pathLst>
                <a:path w="694" h="277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style>
            <a:lnRef idx="0"/>
            <a:fillRef idx="0"/>
            <a:effectRef idx="0"/>
            <a:fontRef idx="minor"/>
          </p:style>
        </p:sp>
        <p:sp>
          <p:nvSpPr>
            <p:cNvPr id="7997" name="CustomShape 147"/>
            <p:cNvSpPr/>
            <p:nvPr/>
          </p:nvSpPr>
          <p:spPr>
            <a:xfrm>
              <a:off x="2747160" y="2286360"/>
              <a:ext cx="138600" cy="19440"/>
            </a:xfrm>
            <a:custGeom>
              <a:avLst/>
              <a:gdLst/>
              <a:ahLst/>
              <a:rect l="l" t="t" r="r" b="b"/>
              <a:pathLst>
                <a:path w="4853" h="694">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style>
            <a:lnRef idx="0"/>
            <a:fillRef idx="0"/>
            <a:effectRef idx="0"/>
            <a:fontRef idx="minor"/>
          </p:style>
        </p:sp>
        <p:sp>
          <p:nvSpPr>
            <p:cNvPr id="7998" name="CustomShape 148"/>
            <p:cNvSpPr/>
            <p:nvPr/>
          </p:nvSpPr>
          <p:spPr>
            <a:xfrm>
              <a:off x="2747160" y="2324520"/>
              <a:ext cx="100800" cy="20520"/>
            </a:xfrm>
            <a:custGeom>
              <a:avLst/>
              <a:gdLst/>
              <a:ahLst/>
              <a:rect l="l" t="t" r="r" b="b"/>
              <a:pathLst>
                <a:path w="3530" h="726">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style>
            <a:lnRef idx="0"/>
            <a:fillRef idx="0"/>
            <a:effectRef idx="0"/>
            <a:fontRef idx="minor"/>
          </p:style>
        </p:sp>
      </p:grpSp>
      <p:grpSp>
        <p:nvGrpSpPr>
          <p:cNvPr id="7999" name="Group 149"/>
          <p:cNvGrpSpPr/>
          <p:nvPr/>
        </p:nvGrpSpPr>
        <p:grpSpPr>
          <a:xfrm>
            <a:off x="2709360" y="2503080"/>
            <a:ext cx="337680" cy="333720"/>
            <a:chOff x="2709360" y="2503080"/>
            <a:chExt cx="337680" cy="333720"/>
          </a:xfrm>
        </p:grpSpPr>
        <p:sp>
          <p:nvSpPr>
            <p:cNvPr id="8000" name="CustomShape 150"/>
            <p:cNvSpPr/>
            <p:nvPr/>
          </p:nvSpPr>
          <p:spPr>
            <a:xfrm>
              <a:off x="2709360" y="2512440"/>
              <a:ext cx="330120" cy="324360"/>
            </a:xfrm>
            <a:custGeom>
              <a:avLst/>
              <a:gdLst/>
              <a:ahLst/>
              <a:rect l="l" t="t" r="r" b="b"/>
              <a:pathLst>
                <a:path w="11531" h="11335">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style>
            <a:lnRef idx="0"/>
            <a:fillRef idx="0"/>
            <a:effectRef idx="0"/>
            <a:fontRef idx="minor"/>
          </p:style>
        </p:sp>
        <p:sp>
          <p:nvSpPr>
            <p:cNvPr id="8001" name="CustomShape 151"/>
            <p:cNvSpPr/>
            <p:nvPr/>
          </p:nvSpPr>
          <p:spPr>
            <a:xfrm>
              <a:off x="2983680" y="2518560"/>
              <a:ext cx="47520" cy="47160"/>
            </a:xfrm>
            <a:custGeom>
              <a:avLst/>
              <a:gdLst/>
              <a:ahLst/>
              <a:rect l="l" t="t" r="r" b="b"/>
              <a:pathLst>
                <a:path w="1671" h="1663">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style>
            <a:lnRef idx="0"/>
            <a:fillRef idx="0"/>
            <a:effectRef idx="0"/>
            <a:fontRef idx="minor"/>
          </p:style>
        </p:sp>
        <p:sp>
          <p:nvSpPr>
            <p:cNvPr id="8002" name="CustomShape 152"/>
            <p:cNvSpPr/>
            <p:nvPr/>
          </p:nvSpPr>
          <p:spPr>
            <a:xfrm>
              <a:off x="2943000" y="2503080"/>
              <a:ext cx="19440" cy="47520"/>
            </a:xfrm>
            <a:custGeom>
              <a:avLst/>
              <a:gdLst/>
              <a:ahLst/>
              <a:rect l="l" t="t" r="r" b="b"/>
              <a:pathLst>
                <a:path w="694" h="1671">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8003" name="CustomShape 153"/>
            <p:cNvSpPr/>
            <p:nvPr/>
          </p:nvSpPr>
          <p:spPr>
            <a:xfrm>
              <a:off x="2998800" y="2586960"/>
              <a:ext cx="48240" cy="20520"/>
            </a:xfrm>
            <a:custGeom>
              <a:avLst/>
              <a:gdLst/>
              <a:ahLst/>
              <a:rect l="l" t="t" r="r" b="b"/>
              <a:pathLst>
                <a:path w="1702" h="725">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style>
            <a:lnRef idx="0"/>
            <a:fillRef idx="0"/>
            <a:effectRef idx="0"/>
            <a:fontRef idx="minor"/>
          </p:style>
        </p:sp>
      </p:grpSp>
      <p:sp>
        <p:nvSpPr>
          <p:cNvPr id="8004" name="CustomShape 154"/>
          <p:cNvSpPr/>
          <p:nvPr/>
        </p:nvSpPr>
        <p:spPr>
          <a:xfrm>
            <a:off x="4825080" y="1682280"/>
            <a:ext cx="333720" cy="334440"/>
          </a:xfrm>
          <a:custGeom>
            <a:avLst/>
            <a:gdLst/>
            <a:ahLst/>
            <a:rect l="l" t="t" r="r" b="b"/>
            <a:pathLst>
              <a:path w="11658" h="11689">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style>
          <a:lnRef idx="0"/>
          <a:fillRef idx="0"/>
          <a:effectRef idx="0"/>
          <a:fontRef idx="minor"/>
        </p:style>
      </p:sp>
      <p:sp>
        <p:nvSpPr>
          <p:cNvPr id="8005" name="CustomShape 155"/>
          <p:cNvSpPr/>
          <p:nvPr/>
        </p:nvSpPr>
        <p:spPr>
          <a:xfrm>
            <a:off x="4825080" y="2108880"/>
            <a:ext cx="333720" cy="333720"/>
          </a:xfrm>
          <a:custGeom>
            <a:avLst/>
            <a:gdLst/>
            <a:ahLst/>
            <a:rect l="l" t="t" r="r" b="b"/>
            <a:pathLst>
              <a:path w="11658" h="11657">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style>
          <a:lnRef idx="0"/>
          <a:fillRef idx="0"/>
          <a:effectRef idx="0"/>
          <a:fontRef idx="minor"/>
        </p:style>
      </p:sp>
      <p:sp>
        <p:nvSpPr>
          <p:cNvPr id="8006" name="CustomShape 156"/>
          <p:cNvSpPr/>
          <p:nvPr/>
        </p:nvSpPr>
        <p:spPr>
          <a:xfrm>
            <a:off x="4816440" y="2503080"/>
            <a:ext cx="350640" cy="334440"/>
          </a:xfrm>
          <a:custGeom>
            <a:avLst/>
            <a:gdLst/>
            <a:ahLst/>
            <a:rect l="l" t="t" r="r" b="b"/>
            <a:pathLst>
              <a:path w="12256" h="11681">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style>
          <a:lnRef idx="0"/>
          <a:fillRef idx="0"/>
          <a:effectRef idx="0"/>
          <a:fontRef idx="minor"/>
        </p:style>
      </p:sp>
      <p:grpSp>
        <p:nvGrpSpPr>
          <p:cNvPr id="8007" name="Group 157"/>
          <p:cNvGrpSpPr/>
          <p:nvPr/>
        </p:nvGrpSpPr>
        <p:grpSpPr>
          <a:xfrm>
            <a:off x="6938640" y="1683000"/>
            <a:ext cx="333720" cy="332640"/>
            <a:chOff x="6938640" y="1683000"/>
            <a:chExt cx="333720" cy="332640"/>
          </a:xfrm>
        </p:grpSpPr>
        <p:sp>
          <p:nvSpPr>
            <p:cNvPr id="8008" name="CustomShape 158"/>
            <p:cNvSpPr/>
            <p:nvPr/>
          </p:nvSpPr>
          <p:spPr>
            <a:xfrm>
              <a:off x="6938640" y="1683000"/>
              <a:ext cx="333720" cy="332640"/>
            </a:xfrm>
            <a:custGeom>
              <a:avLst/>
              <a:gdLst/>
              <a:ahLst/>
              <a:rect l="l" t="t" r="r" b="b"/>
              <a:pathLst>
                <a:path w="11658" h="11626">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style>
            <a:lnRef idx="0"/>
            <a:fillRef idx="0"/>
            <a:effectRef idx="0"/>
            <a:fontRef idx="minor"/>
          </p:style>
        </p:sp>
        <p:sp>
          <p:nvSpPr>
            <p:cNvPr id="8009" name="CustomShape 159"/>
            <p:cNvSpPr/>
            <p:nvPr/>
          </p:nvSpPr>
          <p:spPr>
            <a:xfrm>
              <a:off x="7093080" y="1802160"/>
              <a:ext cx="40320" cy="40320"/>
            </a:xfrm>
            <a:custGeom>
              <a:avLst/>
              <a:gdLst/>
              <a:ahLst/>
              <a:rect l="l" t="t" r="r" b="b"/>
              <a:pathLst>
                <a:path w="1419" h="1418">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style>
            <a:lnRef idx="0"/>
            <a:fillRef idx="0"/>
            <a:effectRef idx="0"/>
            <a:fontRef idx="minor"/>
          </p:style>
        </p:sp>
      </p:grpSp>
      <p:grpSp>
        <p:nvGrpSpPr>
          <p:cNvPr id="8010" name="Group 160"/>
          <p:cNvGrpSpPr/>
          <p:nvPr/>
        </p:nvGrpSpPr>
        <p:grpSpPr>
          <a:xfrm>
            <a:off x="6939000" y="2108880"/>
            <a:ext cx="332640" cy="333360"/>
            <a:chOff x="6939000" y="2108880"/>
            <a:chExt cx="332640" cy="333360"/>
          </a:xfrm>
        </p:grpSpPr>
        <p:sp>
          <p:nvSpPr>
            <p:cNvPr id="8011" name="CustomShape 161"/>
            <p:cNvSpPr/>
            <p:nvPr/>
          </p:nvSpPr>
          <p:spPr>
            <a:xfrm>
              <a:off x="7036560" y="2246760"/>
              <a:ext cx="19440" cy="1944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8012" name="CustomShape 162"/>
            <p:cNvSpPr/>
            <p:nvPr/>
          </p:nvSpPr>
          <p:spPr>
            <a:xfrm>
              <a:off x="7134120" y="2286000"/>
              <a:ext cx="99720" cy="78840"/>
            </a:xfrm>
            <a:custGeom>
              <a:avLst/>
              <a:gdLst/>
              <a:ahLst/>
              <a:rect l="l" t="t" r="r" b="b"/>
              <a:pathLst>
                <a:path w="3498" h="2765">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style>
            <a:lnRef idx="0"/>
            <a:fillRef idx="0"/>
            <a:effectRef idx="0"/>
            <a:fontRef idx="minor"/>
          </p:style>
        </p:sp>
        <p:sp>
          <p:nvSpPr>
            <p:cNvPr id="8013" name="CustomShape 163"/>
            <p:cNvSpPr/>
            <p:nvPr/>
          </p:nvSpPr>
          <p:spPr>
            <a:xfrm>
              <a:off x="6939000" y="2108880"/>
              <a:ext cx="332640" cy="333360"/>
            </a:xfrm>
            <a:custGeom>
              <a:avLst/>
              <a:gdLst/>
              <a:ahLst/>
              <a:rect l="l" t="t" r="r" b="b"/>
              <a:pathLst>
                <a:path w="11626" h="11645">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style>
            <a:lnRef idx="0"/>
            <a:fillRef idx="0"/>
            <a:effectRef idx="0"/>
            <a:fontRef idx="minor"/>
          </p:style>
        </p:sp>
        <p:sp>
          <p:nvSpPr>
            <p:cNvPr id="8014" name="CustomShape 164"/>
            <p:cNvSpPr/>
            <p:nvPr/>
          </p:nvSpPr>
          <p:spPr>
            <a:xfrm>
              <a:off x="7016760" y="2147760"/>
              <a:ext cx="61200" cy="79200"/>
            </a:xfrm>
            <a:custGeom>
              <a:avLst/>
              <a:gdLst/>
              <a:ahLst/>
              <a:rect l="l" t="t" r="r" b="b"/>
              <a:pathLst>
                <a:path w="2144" h="2773">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style>
            <a:lnRef idx="0"/>
            <a:fillRef idx="0"/>
            <a:effectRef idx="0"/>
            <a:fontRef idx="minor"/>
          </p:style>
        </p:sp>
      </p:grpSp>
      <p:grpSp>
        <p:nvGrpSpPr>
          <p:cNvPr id="8015" name="Group 165"/>
          <p:cNvGrpSpPr/>
          <p:nvPr/>
        </p:nvGrpSpPr>
        <p:grpSpPr>
          <a:xfrm>
            <a:off x="6938640" y="2503080"/>
            <a:ext cx="333720" cy="333720"/>
            <a:chOff x="6938640" y="2503080"/>
            <a:chExt cx="333720" cy="333720"/>
          </a:xfrm>
        </p:grpSpPr>
        <p:sp>
          <p:nvSpPr>
            <p:cNvPr id="8016" name="CustomShape 166"/>
            <p:cNvSpPr/>
            <p:nvPr/>
          </p:nvSpPr>
          <p:spPr>
            <a:xfrm>
              <a:off x="6938640" y="2503080"/>
              <a:ext cx="333720" cy="333720"/>
            </a:xfrm>
            <a:custGeom>
              <a:avLst/>
              <a:gdLst/>
              <a:ahLst/>
              <a:rect l="l" t="t" r="r" b="b"/>
              <a:pathLst>
                <a:path w="11657" h="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style>
            <a:lnRef idx="0"/>
            <a:fillRef idx="0"/>
            <a:effectRef idx="0"/>
            <a:fontRef idx="minor"/>
          </p:style>
        </p:sp>
        <p:sp>
          <p:nvSpPr>
            <p:cNvPr id="8017" name="CustomShape 167"/>
            <p:cNvSpPr/>
            <p:nvPr/>
          </p:nvSpPr>
          <p:spPr>
            <a:xfrm>
              <a:off x="6978240" y="2543760"/>
              <a:ext cx="254160" cy="255240"/>
            </a:xfrm>
            <a:custGeom>
              <a:avLst/>
              <a:gdLst/>
              <a:ahLst/>
              <a:rect l="l" t="t" r="r" b="b"/>
              <a:pathLst>
                <a:path w="8885" h="8917">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style>
            <a:lnRef idx="0"/>
            <a:fillRef idx="0"/>
            <a:effectRef idx="0"/>
            <a:fontRef idx="minor"/>
          </p:style>
        </p:sp>
        <p:sp>
          <p:nvSpPr>
            <p:cNvPr id="8018" name="CustomShape 168"/>
            <p:cNvSpPr/>
            <p:nvPr/>
          </p:nvSpPr>
          <p:spPr>
            <a:xfrm>
              <a:off x="7095600" y="2582640"/>
              <a:ext cx="59400" cy="136080"/>
            </a:xfrm>
            <a:custGeom>
              <a:avLst/>
              <a:gdLst/>
              <a:ahLst/>
              <a:rect l="l" t="t" r="r" b="b"/>
              <a:pathLst>
                <a:path w="2081" h="4766">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style>
            <a:lnRef idx="0"/>
            <a:fillRef idx="0"/>
            <a:effectRef idx="0"/>
            <a:fontRef idx="minor"/>
          </p:style>
        </p:sp>
      </p:grpSp>
      <p:grpSp>
        <p:nvGrpSpPr>
          <p:cNvPr id="8019" name="Group 169"/>
          <p:cNvGrpSpPr/>
          <p:nvPr/>
        </p:nvGrpSpPr>
        <p:grpSpPr>
          <a:xfrm>
            <a:off x="7780320" y="2108520"/>
            <a:ext cx="333720" cy="333720"/>
            <a:chOff x="7780320" y="2108520"/>
            <a:chExt cx="333720" cy="333720"/>
          </a:xfrm>
        </p:grpSpPr>
        <p:sp>
          <p:nvSpPr>
            <p:cNvPr id="8020" name="CustomShape 170"/>
            <p:cNvSpPr/>
            <p:nvPr/>
          </p:nvSpPr>
          <p:spPr>
            <a:xfrm>
              <a:off x="7780320" y="2108520"/>
              <a:ext cx="333720" cy="333720"/>
            </a:xfrm>
            <a:custGeom>
              <a:avLst/>
              <a:gdLst/>
              <a:ahLst/>
              <a:rect l="l" t="t" r="r" b="b"/>
              <a:pathLst>
                <a:path w="11657" h="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style>
            <a:lnRef idx="0"/>
            <a:fillRef idx="0"/>
            <a:effectRef idx="0"/>
            <a:fontRef idx="minor"/>
          </p:style>
        </p:sp>
        <p:sp>
          <p:nvSpPr>
            <p:cNvPr id="8021" name="CustomShape 171"/>
            <p:cNvSpPr/>
            <p:nvPr/>
          </p:nvSpPr>
          <p:spPr>
            <a:xfrm>
              <a:off x="7918560" y="2168280"/>
              <a:ext cx="58320" cy="58320"/>
            </a:xfrm>
            <a:custGeom>
              <a:avLst/>
              <a:gdLst/>
              <a:ahLst/>
              <a:rect l="l" t="t" r="r" b="b"/>
              <a:pathLst>
                <a:path w="2049" h="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style>
            <a:lnRef idx="0"/>
            <a:fillRef idx="0"/>
            <a:effectRef idx="0"/>
            <a:fontRef idx="minor"/>
          </p:style>
        </p:sp>
        <p:sp>
          <p:nvSpPr>
            <p:cNvPr id="8022" name="CustomShape 172"/>
            <p:cNvSpPr/>
            <p:nvPr/>
          </p:nvSpPr>
          <p:spPr>
            <a:xfrm>
              <a:off x="7918560" y="2245680"/>
              <a:ext cx="58320" cy="136800"/>
            </a:xfrm>
            <a:custGeom>
              <a:avLst/>
              <a:gdLst/>
              <a:ahLst/>
              <a:rect l="l" t="t" r="r" b="b"/>
              <a:pathLst>
                <a:path w="2049" h="479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style>
            <a:lnRef idx="0"/>
            <a:fillRef idx="0"/>
            <a:effectRef idx="0"/>
            <a:fontRef idx="minor"/>
          </p:style>
        </p:sp>
      </p:grpSp>
      <p:grpSp>
        <p:nvGrpSpPr>
          <p:cNvPr id="8023" name="Group 173"/>
          <p:cNvGrpSpPr/>
          <p:nvPr/>
        </p:nvGrpSpPr>
        <p:grpSpPr>
          <a:xfrm>
            <a:off x="1055160" y="3057120"/>
            <a:ext cx="277920" cy="333720"/>
            <a:chOff x="1055160" y="3057120"/>
            <a:chExt cx="277920" cy="333720"/>
          </a:xfrm>
        </p:grpSpPr>
        <p:sp>
          <p:nvSpPr>
            <p:cNvPr id="8024" name="CustomShape 174"/>
            <p:cNvSpPr/>
            <p:nvPr/>
          </p:nvSpPr>
          <p:spPr>
            <a:xfrm>
              <a:off x="1055160" y="3057120"/>
              <a:ext cx="58320" cy="231840"/>
            </a:xfrm>
            <a:custGeom>
              <a:avLst/>
              <a:gdLst/>
              <a:ahLst/>
              <a:rect l="l" t="t" r="r" b="b"/>
              <a:pathLst>
                <a:path w="2049" h="8098">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style>
            <a:lnRef idx="0"/>
            <a:fillRef idx="0"/>
            <a:effectRef idx="0"/>
            <a:fontRef idx="minor"/>
          </p:style>
        </p:sp>
        <p:sp>
          <p:nvSpPr>
            <p:cNvPr id="8025" name="CustomShape 175"/>
            <p:cNvSpPr/>
            <p:nvPr/>
          </p:nvSpPr>
          <p:spPr>
            <a:xfrm>
              <a:off x="1055160" y="3292920"/>
              <a:ext cx="277560" cy="78120"/>
            </a:xfrm>
            <a:custGeom>
              <a:avLst/>
              <a:gdLst/>
              <a:ahLst/>
              <a:rect l="l" t="t" r="r" b="b"/>
              <a:pathLst>
                <a:path w="9705" h="2742">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style>
            <a:lnRef idx="0"/>
            <a:fillRef idx="0"/>
            <a:effectRef idx="0"/>
            <a:fontRef idx="minor"/>
          </p:style>
        </p:sp>
        <p:sp>
          <p:nvSpPr>
            <p:cNvPr id="8026" name="CustomShape 176"/>
            <p:cNvSpPr/>
            <p:nvPr/>
          </p:nvSpPr>
          <p:spPr>
            <a:xfrm>
              <a:off x="1270080" y="3342240"/>
              <a:ext cx="63000" cy="28440"/>
            </a:xfrm>
            <a:custGeom>
              <a:avLst/>
              <a:gdLst/>
              <a:ahLst/>
              <a:rect l="l" t="t" r="r" b="b"/>
              <a:pathLst>
                <a:path w="2206" h="101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style>
            <a:lnRef idx="0"/>
            <a:fillRef idx="0"/>
            <a:effectRef idx="0"/>
            <a:fontRef idx="minor"/>
          </p:style>
        </p:sp>
        <p:sp>
          <p:nvSpPr>
            <p:cNvPr id="8027" name="CustomShape 177"/>
            <p:cNvSpPr/>
            <p:nvPr/>
          </p:nvSpPr>
          <p:spPr>
            <a:xfrm>
              <a:off x="1182240" y="3175560"/>
              <a:ext cx="96120" cy="39240"/>
            </a:xfrm>
            <a:custGeom>
              <a:avLst/>
              <a:gdLst/>
              <a:ahLst/>
              <a:rect l="l" t="t" r="r" b="b"/>
              <a:pathLst>
                <a:path w="3372" h="1387">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style>
            <a:lnRef idx="0"/>
            <a:fillRef idx="0"/>
            <a:effectRef idx="0"/>
            <a:fontRef idx="minor"/>
          </p:style>
        </p:sp>
        <p:sp>
          <p:nvSpPr>
            <p:cNvPr id="8028" name="CustomShape 178"/>
            <p:cNvSpPr/>
            <p:nvPr/>
          </p:nvSpPr>
          <p:spPr>
            <a:xfrm>
              <a:off x="1212120" y="3116880"/>
              <a:ext cx="37440" cy="37440"/>
            </a:xfrm>
            <a:custGeom>
              <a:avLst/>
              <a:gdLst/>
              <a:ahLst/>
              <a:rect l="l" t="t" r="r" b="b"/>
              <a:pathLst>
                <a:path w="1324" h="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style>
            <a:lnRef idx="0"/>
            <a:fillRef idx="0"/>
            <a:effectRef idx="0"/>
            <a:fontRef idx="minor"/>
          </p:style>
        </p:sp>
        <p:sp>
          <p:nvSpPr>
            <p:cNvPr id="8029" name="CustomShape 179"/>
            <p:cNvSpPr/>
            <p:nvPr/>
          </p:nvSpPr>
          <p:spPr>
            <a:xfrm>
              <a:off x="1132560" y="3057120"/>
              <a:ext cx="196560" cy="216360"/>
            </a:xfrm>
            <a:custGeom>
              <a:avLst/>
              <a:gdLst/>
              <a:ahLst/>
              <a:rect l="l" t="t" r="r" b="b"/>
              <a:pathLst>
                <a:path w="6869" h="7562">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style>
            <a:lnRef idx="0"/>
            <a:fillRef idx="0"/>
            <a:effectRef idx="0"/>
            <a:fontRef idx="minor"/>
          </p:style>
        </p:sp>
        <p:sp>
          <p:nvSpPr>
            <p:cNvPr id="8030" name="CustomShape 180"/>
            <p:cNvSpPr/>
            <p:nvPr/>
          </p:nvSpPr>
          <p:spPr>
            <a:xfrm>
              <a:off x="1212120" y="3342240"/>
              <a:ext cx="39240" cy="48600"/>
            </a:xfrm>
            <a:custGeom>
              <a:avLst/>
              <a:gdLst/>
              <a:ahLst/>
              <a:rect l="l" t="t" r="r" b="b"/>
              <a:pathLst>
                <a:path w="1387" h="1703">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style>
            <a:lnRef idx="0"/>
            <a:fillRef idx="0"/>
            <a:effectRef idx="0"/>
            <a:fontRef idx="minor"/>
          </p:style>
        </p:sp>
      </p:grpSp>
      <p:grpSp>
        <p:nvGrpSpPr>
          <p:cNvPr id="8031" name="Group 181"/>
          <p:cNvGrpSpPr/>
          <p:nvPr/>
        </p:nvGrpSpPr>
        <p:grpSpPr>
          <a:xfrm>
            <a:off x="1027080" y="3473640"/>
            <a:ext cx="333720" cy="333720"/>
            <a:chOff x="1027080" y="3473640"/>
            <a:chExt cx="333720" cy="333720"/>
          </a:xfrm>
        </p:grpSpPr>
        <p:sp>
          <p:nvSpPr>
            <p:cNvPr id="8032" name="CustomShape 182"/>
            <p:cNvSpPr/>
            <p:nvPr/>
          </p:nvSpPr>
          <p:spPr>
            <a:xfrm>
              <a:off x="1103760" y="3532680"/>
              <a:ext cx="177480" cy="163080"/>
            </a:xfrm>
            <a:custGeom>
              <a:avLst/>
              <a:gdLst/>
              <a:ahLst/>
              <a:rect l="l" t="t" r="r" b="b"/>
              <a:pathLst>
                <a:path w="6208" h="5703">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style>
            <a:lnRef idx="0"/>
            <a:fillRef idx="0"/>
            <a:effectRef idx="0"/>
            <a:fontRef idx="minor"/>
          </p:style>
        </p:sp>
        <p:sp>
          <p:nvSpPr>
            <p:cNvPr id="8033" name="CustomShape 183"/>
            <p:cNvSpPr/>
            <p:nvPr/>
          </p:nvSpPr>
          <p:spPr>
            <a:xfrm>
              <a:off x="1277280" y="3626280"/>
              <a:ext cx="83520" cy="163800"/>
            </a:xfrm>
            <a:custGeom>
              <a:avLst/>
              <a:gdLst/>
              <a:ahLst/>
              <a:rect l="l" t="t" r="r" b="b"/>
              <a:pathLst>
                <a:path w="2931" h="5735">
                  <a:moveTo>
                    <a:pt x="2931" y="1"/>
                  </a:moveTo>
                  <a:lnTo>
                    <a:pt x="1" y="2899"/>
                  </a:lnTo>
                  <a:lnTo>
                    <a:pt x="2805" y="5735"/>
                  </a:lnTo>
                  <a:cubicBezTo>
                    <a:pt x="2868" y="5609"/>
                    <a:pt x="2931" y="5451"/>
                    <a:pt x="2931" y="5294"/>
                  </a:cubicBezTo>
                  <a:lnTo>
                    <a:pt x="2931" y="1"/>
                  </a:lnTo>
                  <a:close/>
                </a:path>
              </a:pathLst>
            </a:custGeom>
            <a:solidFill>
              <a:srgbClr val="5f7d95"/>
            </a:solidFill>
            <a:ln>
              <a:noFill/>
            </a:ln>
          </p:spPr>
          <p:style>
            <a:lnRef idx="0"/>
            <a:fillRef idx="0"/>
            <a:effectRef idx="0"/>
            <a:fontRef idx="minor"/>
          </p:style>
        </p:sp>
        <p:sp>
          <p:nvSpPr>
            <p:cNvPr id="8034" name="CustomShape 184"/>
            <p:cNvSpPr/>
            <p:nvPr/>
          </p:nvSpPr>
          <p:spPr>
            <a:xfrm>
              <a:off x="1041480" y="3688560"/>
              <a:ext cx="301320" cy="118800"/>
            </a:xfrm>
            <a:custGeom>
              <a:avLst/>
              <a:gdLst/>
              <a:ahLst/>
              <a:rect l="l" t="t" r="r" b="b"/>
              <a:pathLst>
                <a:path w="10524" h="416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style>
            <a:lnRef idx="0"/>
            <a:fillRef idx="0"/>
            <a:effectRef idx="0"/>
            <a:fontRef idx="minor"/>
          </p:style>
        </p:sp>
        <p:sp>
          <p:nvSpPr>
            <p:cNvPr id="8035" name="CustomShape 185"/>
            <p:cNvSpPr/>
            <p:nvPr/>
          </p:nvSpPr>
          <p:spPr>
            <a:xfrm>
              <a:off x="1036080" y="3558600"/>
              <a:ext cx="47520" cy="97200"/>
            </a:xfrm>
            <a:custGeom>
              <a:avLst/>
              <a:gdLst/>
              <a:ahLst/>
              <a:rect l="l" t="t" r="r" b="b"/>
              <a:pathLst>
                <a:path w="1671" h="3403">
                  <a:moveTo>
                    <a:pt x="1671" y="0"/>
                  </a:moveTo>
                  <a:lnTo>
                    <a:pt x="1" y="1701"/>
                  </a:lnTo>
                  <a:lnTo>
                    <a:pt x="1671" y="3403"/>
                  </a:lnTo>
                  <a:lnTo>
                    <a:pt x="1671" y="0"/>
                  </a:lnTo>
                  <a:close/>
                </a:path>
              </a:pathLst>
            </a:custGeom>
            <a:solidFill>
              <a:srgbClr val="5f7d95"/>
            </a:solidFill>
            <a:ln>
              <a:noFill/>
            </a:ln>
          </p:spPr>
          <p:style>
            <a:lnRef idx="0"/>
            <a:fillRef idx="0"/>
            <a:effectRef idx="0"/>
            <a:fontRef idx="minor"/>
          </p:style>
        </p:sp>
        <p:sp>
          <p:nvSpPr>
            <p:cNvPr id="8036" name="CustomShape 186"/>
            <p:cNvSpPr/>
            <p:nvPr/>
          </p:nvSpPr>
          <p:spPr>
            <a:xfrm>
              <a:off x="1300680" y="3558600"/>
              <a:ext cx="49320" cy="97200"/>
            </a:xfrm>
            <a:custGeom>
              <a:avLst/>
              <a:gdLst/>
              <a:ahLst/>
              <a:rect l="l" t="t" r="r" b="b"/>
              <a:pathLst>
                <a:path w="1734" h="3403">
                  <a:moveTo>
                    <a:pt x="1" y="0"/>
                  </a:moveTo>
                  <a:lnTo>
                    <a:pt x="1" y="3403"/>
                  </a:lnTo>
                  <a:lnTo>
                    <a:pt x="1734" y="1701"/>
                  </a:lnTo>
                  <a:lnTo>
                    <a:pt x="1" y="0"/>
                  </a:lnTo>
                  <a:close/>
                </a:path>
              </a:pathLst>
            </a:custGeom>
            <a:solidFill>
              <a:srgbClr val="5f7d95"/>
            </a:solidFill>
            <a:ln>
              <a:noFill/>
            </a:ln>
          </p:spPr>
          <p:style>
            <a:lnRef idx="0"/>
            <a:fillRef idx="0"/>
            <a:effectRef idx="0"/>
            <a:fontRef idx="minor"/>
          </p:style>
        </p:sp>
        <p:sp>
          <p:nvSpPr>
            <p:cNvPr id="8037" name="CustomShape 187"/>
            <p:cNvSpPr/>
            <p:nvPr/>
          </p:nvSpPr>
          <p:spPr>
            <a:xfrm>
              <a:off x="1130040" y="3473640"/>
              <a:ext cx="127080" cy="40680"/>
            </a:xfrm>
            <a:custGeom>
              <a:avLst/>
              <a:gdLst/>
              <a:ahLst/>
              <a:rect l="l" t="t" r="r" b="b"/>
              <a:pathLst>
                <a:path w="4443" h="1427">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style>
            <a:lnRef idx="0"/>
            <a:fillRef idx="0"/>
            <a:effectRef idx="0"/>
            <a:fontRef idx="minor"/>
          </p:style>
        </p:sp>
        <p:sp>
          <p:nvSpPr>
            <p:cNvPr id="8038" name="CustomShape 188"/>
            <p:cNvSpPr/>
            <p:nvPr/>
          </p:nvSpPr>
          <p:spPr>
            <a:xfrm>
              <a:off x="1027080" y="3626280"/>
              <a:ext cx="82800" cy="163800"/>
            </a:xfrm>
            <a:custGeom>
              <a:avLst/>
              <a:gdLst/>
              <a:ahLst/>
              <a:rect l="l" t="t" r="r" b="b"/>
              <a:pathLst>
                <a:path w="2900" h="5735">
                  <a:moveTo>
                    <a:pt x="1" y="1"/>
                  </a:moveTo>
                  <a:lnTo>
                    <a:pt x="1" y="5294"/>
                  </a:lnTo>
                  <a:cubicBezTo>
                    <a:pt x="1" y="5451"/>
                    <a:pt x="32" y="5609"/>
                    <a:pt x="95" y="5735"/>
                  </a:cubicBezTo>
                  <a:lnTo>
                    <a:pt x="2899" y="2899"/>
                  </a:lnTo>
                  <a:lnTo>
                    <a:pt x="1" y="1"/>
                  </a:lnTo>
                  <a:close/>
                </a:path>
              </a:pathLst>
            </a:custGeom>
            <a:solidFill>
              <a:srgbClr val="5f7d95"/>
            </a:solidFill>
            <a:ln>
              <a:noFill/>
            </a:ln>
          </p:spPr>
          <p:style>
            <a:lnRef idx="0"/>
            <a:fillRef idx="0"/>
            <a:effectRef idx="0"/>
            <a:fontRef idx="minor"/>
          </p:style>
        </p:sp>
      </p:grpSp>
      <p:sp>
        <p:nvSpPr>
          <p:cNvPr id="8039" name="CustomShape 189"/>
          <p:cNvSpPr/>
          <p:nvPr/>
        </p:nvSpPr>
        <p:spPr>
          <a:xfrm>
            <a:off x="1024200" y="3885120"/>
            <a:ext cx="335520" cy="333720"/>
          </a:xfrm>
          <a:custGeom>
            <a:avLst/>
            <a:gdLst/>
            <a:ahLst/>
            <a:rect l="l" t="t" r="r" b="b"/>
            <a:pathLst>
              <a:path w="11721" h="11658">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style>
          <a:lnRef idx="0"/>
          <a:fillRef idx="0"/>
          <a:effectRef idx="0"/>
          <a:fontRef idx="minor"/>
        </p:style>
      </p:sp>
      <p:grpSp>
        <p:nvGrpSpPr>
          <p:cNvPr id="8040" name="Group 190"/>
          <p:cNvGrpSpPr/>
          <p:nvPr/>
        </p:nvGrpSpPr>
        <p:grpSpPr>
          <a:xfrm>
            <a:off x="3140640" y="3057120"/>
            <a:ext cx="333720" cy="333720"/>
            <a:chOff x="3140640" y="3057120"/>
            <a:chExt cx="333720" cy="333720"/>
          </a:xfrm>
        </p:grpSpPr>
        <p:sp>
          <p:nvSpPr>
            <p:cNvPr id="8041" name="CustomShape 191"/>
            <p:cNvSpPr/>
            <p:nvPr/>
          </p:nvSpPr>
          <p:spPr>
            <a:xfrm>
              <a:off x="3313800" y="3156480"/>
              <a:ext cx="146880" cy="56520"/>
            </a:xfrm>
            <a:custGeom>
              <a:avLst/>
              <a:gdLst/>
              <a:ahLst/>
              <a:rect l="l" t="t" r="r" b="b"/>
              <a:pathLst>
                <a:path w="5137" h="1985">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style>
            <a:lnRef idx="0"/>
            <a:fillRef idx="0"/>
            <a:effectRef idx="0"/>
            <a:fontRef idx="minor"/>
          </p:style>
        </p:sp>
        <p:sp>
          <p:nvSpPr>
            <p:cNvPr id="8042" name="CustomShape 192"/>
            <p:cNvSpPr/>
            <p:nvPr/>
          </p:nvSpPr>
          <p:spPr>
            <a:xfrm>
              <a:off x="3298680" y="3173760"/>
              <a:ext cx="175680" cy="118080"/>
            </a:xfrm>
            <a:custGeom>
              <a:avLst/>
              <a:gdLst/>
              <a:ahLst/>
              <a:rect l="l" t="t" r="r" b="b"/>
              <a:pathLst>
                <a:path w="6144" h="4128">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style>
            <a:lnRef idx="0"/>
            <a:fillRef idx="0"/>
            <a:effectRef idx="0"/>
            <a:fontRef idx="minor"/>
          </p:style>
        </p:sp>
        <p:sp>
          <p:nvSpPr>
            <p:cNvPr id="8043" name="CustomShape 193"/>
            <p:cNvSpPr/>
            <p:nvPr/>
          </p:nvSpPr>
          <p:spPr>
            <a:xfrm>
              <a:off x="3140640" y="3116880"/>
              <a:ext cx="216360" cy="215280"/>
            </a:xfrm>
            <a:custGeom>
              <a:avLst/>
              <a:gdLst/>
              <a:ahLst/>
              <a:rect l="l" t="t" r="r" b="b"/>
              <a:pathLst>
                <a:path w="7562" h="7531">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style>
            <a:lnRef idx="0"/>
            <a:fillRef idx="0"/>
            <a:effectRef idx="0"/>
            <a:fontRef idx="minor"/>
          </p:style>
        </p:sp>
        <p:sp>
          <p:nvSpPr>
            <p:cNvPr id="8044" name="CustomShape 194"/>
            <p:cNvSpPr/>
            <p:nvPr/>
          </p:nvSpPr>
          <p:spPr>
            <a:xfrm>
              <a:off x="3140640" y="3057120"/>
              <a:ext cx="216360" cy="39240"/>
            </a:xfrm>
            <a:custGeom>
              <a:avLst/>
              <a:gdLst/>
              <a:ahLst/>
              <a:rect l="l" t="t" r="r" b="b"/>
              <a:pathLst>
                <a:path w="7562" h="1387">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style>
            <a:lnRef idx="0"/>
            <a:fillRef idx="0"/>
            <a:effectRef idx="0"/>
            <a:fontRef idx="minor"/>
          </p:style>
        </p:sp>
        <p:sp>
          <p:nvSpPr>
            <p:cNvPr id="8045" name="CustomShape 195"/>
            <p:cNvSpPr/>
            <p:nvPr/>
          </p:nvSpPr>
          <p:spPr>
            <a:xfrm>
              <a:off x="3140640" y="3351600"/>
              <a:ext cx="216360" cy="39240"/>
            </a:xfrm>
            <a:custGeom>
              <a:avLst/>
              <a:gdLst/>
              <a:ahLst/>
              <a:rect l="l" t="t" r="r" b="b"/>
              <a:pathLst>
                <a:path w="7562" h="1387">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style>
            <a:lnRef idx="0"/>
            <a:fillRef idx="0"/>
            <a:effectRef idx="0"/>
            <a:fontRef idx="minor"/>
          </p:style>
        </p:sp>
      </p:grpSp>
      <p:grpSp>
        <p:nvGrpSpPr>
          <p:cNvPr id="8046" name="Group 196"/>
          <p:cNvGrpSpPr/>
          <p:nvPr/>
        </p:nvGrpSpPr>
        <p:grpSpPr>
          <a:xfrm>
            <a:off x="3139920" y="3473280"/>
            <a:ext cx="334440" cy="334440"/>
            <a:chOff x="3139920" y="3473280"/>
            <a:chExt cx="334440" cy="334440"/>
          </a:xfrm>
        </p:grpSpPr>
        <p:sp>
          <p:nvSpPr>
            <p:cNvPr id="8047" name="CustomShape 197"/>
            <p:cNvSpPr/>
            <p:nvPr/>
          </p:nvSpPr>
          <p:spPr>
            <a:xfrm>
              <a:off x="3337920" y="3473280"/>
              <a:ext cx="118080" cy="176400"/>
            </a:xfrm>
            <a:custGeom>
              <a:avLst/>
              <a:gdLst/>
              <a:ahLst/>
              <a:rect l="l" t="t" r="r" b="b"/>
              <a:pathLst>
                <a:path w="4128" h="616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style>
            <a:lnRef idx="0"/>
            <a:fillRef idx="0"/>
            <a:effectRef idx="0"/>
            <a:fontRef idx="minor"/>
          </p:style>
        </p:sp>
        <p:sp>
          <p:nvSpPr>
            <p:cNvPr id="8048" name="CustomShape 198"/>
            <p:cNvSpPr/>
            <p:nvPr/>
          </p:nvSpPr>
          <p:spPr>
            <a:xfrm>
              <a:off x="3139920" y="3593160"/>
              <a:ext cx="177480" cy="214560"/>
            </a:xfrm>
            <a:custGeom>
              <a:avLst/>
              <a:gdLst/>
              <a:ahLst/>
              <a:rect l="l" t="t" r="r" b="b"/>
              <a:pathLst>
                <a:path w="6207" h="7499">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style>
            <a:lnRef idx="0"/>
            <a:fillRef idx="0"/>
            <a:effectRef idx="0"/>
            <a:fontRef idx="minor"/>
          </p:style>
        </p:sp>
        <p:sp>
          <p:nvSpPr>
            <p:cNvPr id="8049" name="CustomShape 199"/>
            <p:cNvSpPr/>
            <p:nvPr/>
          </p:nvSpPr>
          <p:spPr>
            <a:xfrm>
              <a:off x="3218760" y="3513600"/>
              <a:ext cx="58320" cy="58320"/>
            </a:xfrm>
            <a:custGeom>
              <a:avLst/>
              <a:gdLst/>
              <a:ahLst/>
              <a:rect l="l" t="t" r="r" b="b"/>
              <a:pathLst>
                <a:path w="2048" h="2049">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style>
            <a:lnRef idx="0"/>
            <a:fillRef idx="0"/>
            <a:effectRef idx="0"/>
            <a:fontRef idx="minor"/>
          </p:style>
        </p:sp>
        <p:sp>
          <p:nvSpPr>
            <p:cNvPr id="8050" name="CustomShape 200"/>
            <p:cNvSpPr/>
            <p:nvPr/>
          </p:nvSpPr>
          <p:spPr>
            <a:xfrm>
              <a:off x="3199680" y="3592800"/>
              <a:ext cx="178560" cy="213840"/>
            </a:xfrm>
            <a:custGeom>
              <a:avLst/>
              <a:gdLst/>
              <a:ahLst/>
              <a:rect l="l" t="t" r="r" b="b"/>
              <a:pathLst>
                <a:path w="6239" h="7478">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style>
            <a:lnRef idx="0"/>
            <a:fillRef idx="0"/>
            <a:effectRef idx="0"/>
            <a:fontRef idx="minor"/>
          </p:style>
        </p:sp>
        <p:sp>
          <p:nvSpPr>
            <p:cNvPr id="8051" name="CustomShape 201"/>
            <p:cNvSpPr/>
            <p:nvPr/>
          </p:nvSpPr>
          <p:spPr>
            <a:xfrm>
              <a:off x="3317760" y="3670920"/>
              <a:ext cx="156600" cy="37440"/>
            </a:xfrm>
            <a:custGeom>
              <a:avLst/>
              <a:gdLst/>
              <a:ahLst/>
              <a:rect l="l" t="t" r="r" b="b"/>
              <a:pathLst>
                <a:path w="5483" h="1324">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style>
            <a:lnRef idx="0"/>
            <a:fillRef idx="0"/>
            <a:effectRef idx="0"/>
            <a:fontRef idx="minor"/>
          </p:style>
        </p:sp>
      </p:grpSp>
      <p:grpSp>
        <p:nvGrpSpPr>
          <p:cNvPr id="8052" name="Group 202"/>
          <p:cNvGrpSpPr/>
          <p:nvPr/>
        </p:nvGrpSpPr>
        <p:grpSpPr>
          <a:xfrm>
            <a:off x="3139560" y="3884400"/>
            <a:ext cx="335520" cy="334440"/>
            <a:chOff x="3139560" y="3884400"/>
            <a:chExt cx="335520" cy="334440"/>
          </a:xfrm>
        </p:grpSpPr>
        <p:sp>
          <p:nvSpPr>
            <p:cNvPr id="8053" name="CustomShape 203"/>
            <p:cNvSpPr/>
            <p:nvPr/>
          </p:nvSpPr>
          <p:spPr>
            <a:xfrm>
              <a:off x="3200040" y="3944880"/>
              <a:ext cx="213480" cy="213480"/>
            </a:xfrm>
            <a:custGeom>
              <a:avLst/>
              <a:gdLst/>
              <a:ahLst/>
              <a:rect l="l" t="t" r="r" b="b"/>
              <a:pathLst>
                <a:path w="7468" h="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style>
            <a:lnRef idx="0"/>
            <a:fillRef idx="0"/>
            <a:effectRef idx="0"/>
            <a:fontRef idx="minor"/>
          </p:style>
        </p:sp>
        <p:sp>
          <p:nvSpPr>
            <p:cNvPr id="8054" name="CustomShape 204"/>
            <p:cNvSpPr/>
            <p:nvPr/>
          </p:nvSpPr>
          <p:spPr>
            <a:xfrm>
              <a:off x="3209040" y="3884400"/>
              <a:ext cx="266040" cy="282960"/>
            </a:xfrm>
            <a:custGeom>
              <a:avLst/>
              <a:gdLst/>
              <a:ahLst/>
              <a:rect l="l" t="t" r="r" b="b"/>
              <a:pathLst>
                <a:path w="9295" h="9894">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style>
            <a:lnRef idx="0"/>
            <a:fillRef idx="0"/>
            <a:effectRef idx="0"/>
            <a:fontRef idx="minor"/>
          </p:style>
        </p:sp>
        <p:sp>
          <p:nvSpPr>
            <p:cNvPr id="8055" name="CustomShape 205"/>
            <p:cNvSpPr/>
            <p:nvPr/>
          </p:nvSpPr>
          <p:spPr>
            <a:xfrm>
              <a:off x="3139560" y="3932280"/>
              <a:ext cx="271440" cy="286560"/>
            </a:xfrm>
            <a:custGeom>
              <a:avLst/>
              <a:gdLst/>
              <a:ahLst/>
              <a:rect l="l" t="t" r="r" b="b"/>
              <a:pathLst>
                <a:path w="9484" h="1002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style>
            <a:lnRef idx="0"/>
            <a:fillRef idx="0"/>
            <a:effectRef idx="0"/>
            <a:fontRef idx="minor"/>
          </p:style>
        </p:sp>
      </p:grpSp>
      <p:grpSp>
        <p:nvGrpSpPr>
          <p:cNvPr id="8056" name="Group 206"/>
          <p:cNvGrpSpPr/>
          <p:nvPr/>
        </p:nvGrpSpPr>
        <p:grpSpPr>
          <a:xfrm>
            <a:off x="5239800" y="3056400"/>
            <a:ext cx="338400" cy="335160"/>
            <a:chOff x="5239800" y="3056400"/>
            <a:chExt cx="338400" cy="335160"/>
          </a:xfrm>
        </p:grpSpPr>
        <p:sp>
          <p:nvSpPr>
            <p:cNvPr id="8057" name="CustomShape 207"/>
            <p:cNvSpPr/>
            <p:nvPr/>
          </p:nvSpPr>
          <p:spPr>
            <a:xfrm>
              <a:off x="5244480" y="3155400"/>
              <a:ext cx="333720" cy="175680"/>
            </a:xfrm>
            <a:custGeom>
              <a:avLst/>
              <a:gdLst/>
              <a:ahLst/>
              <a:rect l="l" t="t" r="r" b="b"/>
              <a:pathLst>
                <a:path w="11658" h="6145">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style>
            <a:lnRef idx="0"/>
            <a:fillRef idx="0"/>
            <a:effectRef idx="0"/>
            <a:fontRef idx="minor"/>
          </p:style>
        </p:sp>
        <p:sp>
          <p:nvSpPr>
            <p:cNvPr id="8058" name="CustomShape 208"/>
            <p:cNvSpPr/>
            <p:nvPr/>
          </p:nvSpPr>
          <p:spPr>
            <a:xfrm>
              <a:off x="5363640" y="3195360"/>
              <a:ext cx="96120" cy="97200"/>
            </a:xfrm>
            <a:custGeom>
              <a:avLst/>
              <a:gdLst/>
              <a:ahLst/>
              <a:rect l="l" t="t" r="r" b="b"/>
              <a:pathLst>
                <a:path w="3372" h="3403">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style>
            <a:lnRef idx="0"/>
            <a:fillRef idx="0"/>
            <a:effectRef idx="0"/>
            <a:fontRef idx="minor"/>
          </p:style>
        </p:sp>
        <p:sp>
          <p:nvSpPr>
            <p:cNvPr id="8059" name="CustomShape 209"/>
            <p:cNvSpPr/>
            <p:nvPr/>
          </p:nvSpPr>
          <p:spPr>
            <a:xfrm>
              <a:off x="5244480" y="3352320"/>
              <a:ext cx="333720" cy="39240"/>
            </a:xfrm>
            <a:custGeom>
              <a:avLst/>
              <a:gdLst/>
              <a:ahLst/>
              <a:rect l="l" t="t" r="r" b="b"/>
              <a:pathLst>
                <a:path w="11658" h="138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style>
            <a:lnRef idx="0"/>
            <a:fillRef idx="0"/>
            <a:effectRef idx="0"/>
            <a:fontRef idx="minor"/>
          </p:style>
        </p:sp>
        <p:sp>
          <p:nvSpPr>
            <p:cNvPr id="8060" name="CustomShape 210"/>
            <p:cNvSpPr/>
            <p:nvPr/>
          </p:nvSpPr>
          <p:spPr>
            <a:xfrm>
              <a:off x="5239800" y="3056400"/>
              <a:ext cx="338040" cy="79920"/>
            </a:xfrm>
            <a:custGeom>
              <a:avLst/>
              <a:gdLst/>
              <a:ahLst/>
              <a:rect l="l" t="t" r="r" b="b"/>
              <a:pathLst>
                <a:path w="11815" h="280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style>
            <a:lnRef idx="0"/>
            <a:fillRef idx="0"/>
            <a:effectRef idx="0"/>
            <a:fontRef idx="minor"/>
          </p:style>
        </p:sp>
      </p:grpSp>
      <p:sp>
        <p:nvSpPr>
          <p:cNvPr id="8061" name="CustomShape 211"/>
          <p:cNvSpPr/>
          <p:nvPr/>
        </p:nvSpPr>
        <p:spPr>
          <a:xfrm>
            <a:off x="5235840" y="3473280"/>
            <a:ext cx="342720" cy="334800"/>
          </a:xfrm>
          <a:custGeom>
            <a:avLst/>
            <a:gdLst/>
            <a:ahLst/>
            <a:rect l="l" t="t" r="r" b="b"/>
            <a:pathLst>
              <a:path w="11973" h="11698">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style>
          <a:lnRef idx="0"/>
          <a:fillRef idx="0"/>
          <a:effectRef idx="0"/>
          <a:fontRef idx="minor"/>
        </p:style>
      </p:sp>
      <p:sp>
        <p:nvSpPr>
          <p:cNvPr id="8062" name="CustomShape 212"/>
          <p:cNvSpPr/>
          <p:nvPr/>
        </p:nvSpPr>
        <p:spPr>
          <a:xfrm>
            <a:off x="5240520" y="3884760"/>
            <a:ext cx="333720" cy="334440"/>
          </a:xfrm>
          <a:custGeom>
            <a:avLst/>
            <a:gdLst/>
            <a:ahLst/>
            <a:rect l="l" t="t" r="r" b="b"/>
            <a:pathLst>
              <a:path w="11658" h="11689">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style>
          <a:lnRef idx="0"/>
          <a:fillRef idx="0"/>
          <a:effectRef idx="0"/>
          <a:fontRef idx="minor"/>
        </p:style>
      </p:sp>
      <p:grpSp>
        <p:nvGrpSpPr>
          <p:cNvPr id="8063" name="Group 213"/>
          <p:cNvGrpSpPr/>
          <p:nvPr/>
        </p:nvGrpSpPr>
        <p:grpSpPr>
          <a:xfrm>
            <a:off x="7354800" y="3057120"/>
            <a:ext cx="334800" cy="333720"/>
            <a:chOff x="7354800" y="3057120"/>
            <a:chExt cx="334800" cy="333720"/>
          </a:xfrm>
        </p:grpSpPr>
        <p:sp>
          <p:nvSpPr>
            <p:cNvPr id="8064" name="CustomShape 214"/>
            <p:cNvSpPr/>
            <p:nvPr/>
          </p:nvSpPr>
          <p:spPr>
            <a:xfrm>
              <a:off x="7374600" y="3057120"/>
              <a:ext cx="295920" cy="138240"/>
            </a:xfrm>
            <a:custGeom>
              <a:avLst/>
              <a:gdLst/>
              <a:ahLst/>
              <a:rect l="l" t="t" r="r" b="b"/>
              <a:pathLst>
                <a:path w="10335" h="4838">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style>
            <a:lnRef idx="0"/>
            <a:fillRef idx="0"/>
            <a:effectRef idx="0"/>
            <a:fontRef idx="minor"/>
          </p:style>
        </p:sp>
        <p:sp>
          <p:nvSpPr>
            <p:cNvPr id="8065" name="CustomShape 215"/>
            <p:cNvSpPr/>
            <p:nvPr/>
          </p:nvSpPr>
          <p:spPr>
            <a:xfrm>
              <a:off x="7394400" y="3215160"/>
              <a:ext cx="78120" cy="79200"/>
            </a:xfrm>
            <a:custGeom>
              <a:avLst/>
              <a:gdLst/>
              <a:ahLst/>
              <a:rect l="l" t="t" r="r" b="b"/>
              <a:pathLst>
                <a:path w="2742" h="2774">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style>
            <a:lnRef idx="0"/>
            <a:fillRef idx="0"/>
            <a:effectRef idx="0"/>
            <a:fontRef idx="minor"/>
          </p:style>
        </p:sp>
        <p:sp>
          <p:nvSpPr>
            <p:cNvPr id="8066" name="CustomShape 216"/>
            <p:cNvSpPr/>
            <p:nvPr/>
          </p:nvSpPr>
          <p:spPr>
            <a:xfrm>
              <a:off x="7354800" y="3313440"/>
              <a:ext cx="156600" cy="77400"/>
            </a:xfrm>
            <a:custGeom>
              <a:avLst/>
              <a:gdLst/>
              <a:ahLst/>
              <a:rect l="l" t="t" r="r" b="b"/>
              <a:pathLst>
                <a:path w="5483" h="2711">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style>
            <a:lnRef idx="0"/>
            <a:fillRef idx="0"/>
            <a:effectRef idx="0"/>
            <a:fontRef idx="minor"/>
          </p:style>
        </p:sp>
        <p:sp>
          <p:nvSpPr>
            <p:cNvPr id="8067" name="CustomShape 217"/>
            <p:cNvSpPr/>
            <p:nvPr/>
          </p:nvSpPr>
          <p:spPr>
            <a:xfrm>
              <a:off x="7571520" y="3215160"/>
              <a:ext cx="78120" cy="79200"/>
            </a:xfrm>
            <a:custGeom>
              <a:avLst/>
              <a:gdLst/>
              <a:ahLst/>
              <a:rect l="l" t="t" r="r" b="b"/>
              <a:pathLst>
                <a:path w="2742" h="2774">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style>
            <a:lnRef idx="0"/>
            <a:fillRef idx="0"/>
            <a:effectRef idx="0"/>
            <a:fontRef idx="minor"/>
          </p:style>
        </p:sp>
        <p:sp>
          <p:nvSpPr>
            <p:cNvPr id="8068" name="CustomShape 218"/>
            <p:cNvSpPr/>
            <p:nvPr/>
          </p:nvSpPr>
          <p:spPr>
            <a:xfrm>
              <a:off x="7531920" y="3313440"/>
              <a:ext cx="157680" cy="77400"/>
            </a:xfrm>
            <a:custGeom>
              <a:avLst/>
              <a:gdLst/>
              <a:ahLst/>
              <a:rect l="l" t="t" r="r" b="b"/>
              <a:pathLst>
                <a:path w="5514" h="2711">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style>
            <a:lnRef idx="0"/>
            <a:fillRef idx="0"/>
            <a:effectRef idx="0"/>
            <a:fontRef idx="minor"/>
          </p:style>
        </p:sp>
      </p:grpSp>
      <p:grpSp>
        <p:nvGrpSpPr>
          <p:cNvPr id="8069" name="Group 219"/>
          <p:cNvGrpSpPr/>
          <p:nvPr/>
        </p:nvGrpSpPr>
        <p:grpSpPr>
          <a:xfrm>
            <a:off x="1449720" y="3057120"/>
            <a:ext cx="333720" cy="333720"/>
            <a:chOff x="1449720" y="3057120"/>
            <a:chExt cx="333720" cy="333720"/>
          </a:xfrm>
        </p:grpSpPr>
        <p:sp>
          <p:nvSpPr>
            <p:cNvPr id="8070" name="CustomShape 220"/>
            <p:cNvSpPr/>
            <p:nvPr/>
          </p:nvSpPr>
          <p:spPr>
            <a:xfrm>
              <a:off x="1526400" y="3174480"/>
              <a:ext cx="176760" cy="98280"/>
            </a:xfrm>
            <a:custGeom>
              <a:avLst/>
              <a:gdLst/>
              <a:ahLst/>
              <a:rect l="l" t="t" r="r" b="b"/>
              <a:pathLst>
                <a:path w="6176" h="3439">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style>
            <a:lnRef idx="0"/>
            <a:fillRef idx="0"/>
            <a:effectRef idx="0"/>
            <a:fontRef idx="minor"/>
          </p:style>
        </p:sp>
        <p:sp>
          <p:nvSpPr>
            <p:cNvPr id="8071" name="CustomShape 221"/>
            <p:cNvSpPr/>
            <p:nvPr/>
          </p:nvSpPr>
          <p:spPr>
            <a:xfrm>
              <a:off x="1527480" y="3057120"/>
              <a:ext cx="39240" cy="118080"/>
            </a:xfrm>
            <a:custGeom>
              <a:avLst/>
              <a:gdLst/>
              <a:ahLst/>
              <a:rect l="l" t="t" r="r" b="b"/>
              <a:pathLst>
                <a:path w="1388" h="412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style>
            <a:lnRef idx="0"/>
            <a:fillRef idx="0"/>
            <a:effectRef idx="0"/>
            <a:fontRef idx="minor"/>
          </p:style>
        </p:sp>
        <p:sp>
          <p:nvSpPr>
            <p:cNvPr id="8072" name="CustomShape 222"/>
            <p:cNvSpPr/>
            <p:nvPr/>
          </p:nvSpPr>
          <p:spPr>
            <a:xfrm>
              <a:off x="1527480" y="3272040"/>
              <a:ext cx="39240" cy="118080"/>
            </a:xfrm>
            <a:custGeom>
              <a:avLst/>
              <a:gdLst/>
              <a:ahLst/>
              <a:rect l="l" t="t" r="r" b="b"/>
              <a:pathLst>
                <a:path w="1388" h="413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style>
            <a:lnRef idx="0"/>
            <a:fillRef idx="0"/>
            <a:effectRef idx="0"/>
            <a:fontRef idx="minor"/>
          </p:style>
        </p:sp>
        <p:sp>
          <p:nvSpPr>
            <p:cNvPr id="8073" name="CustomShape 223"/>
            <p:cNvSpPr/>
            <p:nvPr/>
          </p:nvSpPr>
          <p:spPr>
            <a:xfrm>
              <a:off x="1666440" y="3057120"/>
              <a:ext cx="38520" cy="118080"/>
            </a:xfrm>
            <a:custGeom>
              <a:avLst/>
              <a:gdLst/>
              <a:ahLst/>
              <a:rect l="l" t="t" r="r" b="b"/>
              <a:pathLst>
                <a:path w="1356" h="4128">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style>
            <a:lnRef idx="0"/>
            <a:fillRef idx="0"/>
            <a:effectRef idx="0"/>
            <a:fontRef idx="minor"/>
          </p:style>
        </p:sp>
        <p:sp>
          <p:nvSpPr>
            <p:cNvPr id="8074" name="CustomShape 224"/>
            <p:cNvSpPr/>
            <p:nvPr/>
          </p:nvSpPr>
          <p:spPr>
            <a:xfrm>
              <a:off x="1725120" y="3058200"/>
              <a:ext cx="58320" cy="332640"/>
            </a:xfrm>
            <a:custGeom>
              <a:avLst/>
              <a:gdLst/>
              <a:ahLst/>
              <a:rect l="l" t="t" r="r" b="b"/>
              <a:pathLst>
                <a:path w="2049" h="11627">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style>
            <a:lnRef idx="0"/>
            <a:fillRef idx="0"/>
            <a:effectRef idx="0"/>
            <a:fontRef idx="minor"/>
          </p:style>
        </p:sp>
        <p:sp>
          <p:nvSpPr>
            <p:cNvPr id="8075" name="CustomShape 225"/>
            <p:cNvSpPr/>
            <p:nvPr/>
          </p:nvSpPr>
          <p:spPr>
            <a:xfrm>
              <a:off x="1666440" y="3272040"/>
              <a:ext cx="38520" cy="118800"/>
            </a:xfrm>
            <a:custGeom>
              <a:avLst/>
              <a:gdLst/>
              <a:ahLst/>
              <a:rect l="l" t="t" r="r" b="b"/>
              <a:pathLst>
                <a:path w="1356" h="416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style>
            <a:lnRef idx="0"/>
            <a:fillRef idx="0"/>
            <a:effectRef idx="0"/>
            <a:fontRef idx="minor"/>
          </p:style>
        </p:sp>
        <p:sp>
          <p:nvSpPr>
            <p:cNvPr id="8076" name="CustomShape 226"/>
            <p:cNvSpPr/>
            <p:nvPr/>
          </p:nvSpPr>
          <p:spPr>
            <a:xfrm>
              <a:off x="1449720" y="3057120"/>
              <a:ext cx="58320" cy="331920"/>
            </a:xfrm>
            <a:custGeom>
              <a:avLst/>
              <a:gdLst/>
              <a:ahLst/>
              <a:rect l="l" t="t" r="r" b="b"/>
              <a:pathLst>
                <a:path w="2049" h="11595">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style>
            <a:lnRef idx="0"/>
            <a:fillRef idx="0"/>
            <a:effectRef idx="0"/>
            <a:fontRef idx="minor"/>
          </p:style>
        </p:sp>
      </p:grpSp>
      <p:grpSp>
        <p:nvGrpSpPr>
          <p:cNvPr id="8077" name="Group 227"/>
          <p:cNvGrpSpPr/>
          <p:nvPr/>
        </p:nvGrpSpPr>
        <p:grpSpPr>
          <a:xfrm>
            <a:off x="1449360" y="3474000"/>
            <a:ext cx="334440" cy="333000"/>
            <a:chOff x="1449360" y="3474000"/>
            <a:chExt cx="334440" cy="333000"/>
          </a:xfrm>
        </p:grpSpPr>
        <p:sp>
          <p:nvSpPr>
            <p:cNvPr id="8078" name="CustomShape 228"/>
            <p:cNvSpPr/>
            <p:nvPr/>
          </p:nvSpPr>
          <p:spPr>
            <a:xfrm>
              <a:off x="1449360" y="3690000"/>
              <a:ext cx="334440" cy="117000"/>
            </a:xfrm>
            <a:custGeom>
              <a:avLst/>
              <a:gdLst/>
              <a:ahLst/>
              <a:rect l="l" t="t" r="r" b="b"/>
              <a:pathLst>
                <a:path w="11689" h="4096">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style>
            <a:lnRef idx="0"/>
            <a:fillRef idx="0"/>
            <a:effectRef idx="0"/>
            <a:fontRef idx="minor"/>
          </p:style>
        </p:sp>
        <p:sp>
          <p:nvSpPr>
            <p:cNvPr id="8079" name="CustomShape 229"/>
            <p:cNvSpPr/>
            <p:nvPr/>
          </p:nvSpPr>
          <p:spPr>
            <a:xfrm>
              <a:off x="1576800" y="3474000"/>
              <a:ext cx="78120" cy="78120"/>
            </a:xfrm>
            <a:custGeom>
              <a:avLst/>
              <a:gdLst/>
              <a:ahLst/>
              <a:rect l="l" t="t" r="r" b="b"/>
              <a:pathLst>
                <a:path w="2742" h="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style>
            <a:lnRef idx="0"/>
            <a:fillRef idx="0"/>
            <a:effectRef idx="0"/>
            <a:fontRef idx="minor"/>
          </p:style>
        </p:sp>
        <p:sp>
          <p:nvSpPr>
            <p:cNvPr id="8080" name="CustomShape 230"/>
            <p:cNvSpPr/>
            <p:nvPr/>
          </p:nvSpPr>
          <p:spPr>
            <a:xfrm>
              <a:off x="1537920" y="3572640"/>
              <a:ext cx="155880" cy="136800"/>
            </a:xfrm>
            <a:custGeom>
              <a:avLst/>
              <a:gdLst/>
              <a:ahLst/>
              <a:rect l="l" t="t" r="r" b="b"/>
              <a:pathLst>
                <a:path w="5451" h="479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style>
            <a:lnRef idx="0"/>
            <a:fillRef idx="0"/>
            <a:effectRef idx="0"/>
            <a:fontRef idx="minor"/>
          </p:style>
        </p:sp>
      </p:grpSp>
      <p:grpSp>
        <p:nvGrpSpPr>
          <p:cNvPr id="8081" name="Group 231"/>
          <p:cNvGrpSpPr/>
          <p:nvPr/>
        </p:nvGrpSpPr>
        <p:grpSpPr>
          <a:xfrm>
            <a:off x="1449720" y="3884760"/>
            <a:ext cx="333720" cy="333720"/>
            <a:chOff x="1449720" y="3884760"/>
            <a:chExt cx="333720" cy="333720"/>
          </a:xfrm>
        </p:grpSpPr>
        <p:sp>
          <p:nvSpPr>
            <p:cNvPr id="8082" name="CustomShape 232"/>
            <p:cNvSpPr/>
            <p:nvPr/>
          </p:nvSpPr>
          <p:spPr>
            <a:xfrm>
              <a:off x="1626840" y="4120560"/>
              <a:ext cx="96120" cy="97200"/>
            </a:xfrm>
            <a:custGeom>
              <a:avLst/>
              <a:gdLst/>
              <a:ahLst/>
              <a:rect l="l" t="t" r="r" b="b"/>
              <a:pathLst>
                <a:path w="3372" h="3404">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style>
            <a:lnRef idx="0"/>
            <a:fillRef idx="0"/>
            <a:effectRef idx="0"/>
            <a:fontRef idx="minor"/>
          </p:style>
        </p:sp>
        <p:sp>
          <p:nvSpPr>
            <p:cNvPr id="8083" name="CustomShape 233"/>
            <p:cNvSpPr/>
            <p:nvPr/>
          </p:nvSpPr>
          <p:spPr>
            <a:xfrm>
              <a:off x="1509480" y="3886560"/>
              <a:ext cx="96120" cy="97200"/>
            </a:xfrm>
            <a:custGeom>
              <a:avLst/>
              <a:gdLst/>
              <a:ahLst/>
              <a:rect l="l" t="t" r="r" b="b"/>
              <a:pathLst>
                <a:path w="3372" h="3403">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style>
            <a:lnRef idx="0"/>
            <a:fillRef idx="0"/>
            <a:effectRef idx="0"/>
            <a:fontRef idx="minor"/>
          </p:style>
        </p:sp>
        <p:sp>
          <p:nvSpPr>
            <p:cNvPr id="8084" name="CustomShape 234"/>
            <p:cNvSpPr/>
            <p:nvPr/>
          </p:nvSpPr>
          <p:spPr>
            <a:xfrm>
              <a:off x="1449720" y="4002120"/>
              <a:ext cx="156600" cy="40320"/>
            </a:xfrm>
            <a:custGeom>
              <a:avLst/>
              <a:gdLst/>
              <a:ahLst/>
              <a:rect l="l" t="t" r="r" b="b"/>
              <a:pathLst>
                <a:path w="5483" h="1419">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style>
            <a:lnRef idx="0"/>
            <a:fillRef idx="0"/>
            <a:effectRef idx="0"/>
            <a:fontRef idx="minor"/>
          </p:style>
        </p:sp>
        <p:sp>
          <p:nvSpPr>
            <p:cNvPr id="8085" name="CustomShape 235"/>
            <p:cNvSpPr/>
            <p:nvPr/>
          </p:nvSpPr>
          <p:spPr>
            <a:xfrm>
              <a:off x="1449720" y="4061880"/>
              <a:ext cx="155880" cy="97920"/>
            </a:xfrm>
            <a:custGeom>
              <a:avLst/>
              <a:gdLst/>
              <a:ahLst/>
              <a:rect l="l" t="t" r="r" b="b"/>
              <a:pathLst>
                <a:path w="5451" h="3435">
                  <a:moveTo>
                    <a:pt x="1" y="0"/>
                  </a:moveTo>
                  <a:lnTo>
                    <a:pt x="1" y="3434"/>
                  </a:lnTo>
                  <a:lnTo>
                    <a:pt x="5451" y="3434"/>
                  </a:lnTo>
                  <a:lnTo>
                    <a:pt x="5451" y="0"/>
                  </a:lnTo>
                  <a:close/>
                </a:path>
              </a:pathLst>
            </a:custGeom>
            <a:solidFill>
              <a:srgbClr val="5f7d95"/>
            </a:solidFill>
            <a:ln>
              <a:noFill/>
            </a:ln>
          </p:spPr>
          <p:style>
            <a:lnRef idx="0"/>
            <a:fillRef idx="0"/>
            <a:effectRef idx="0"/>
            <a:fontRef idx="minor"/>
          </p:style>
        </p:sp>
        <p:sp>
          <p:nvSpPr>
            <p:cNvPr id="8086" name="CustomShape 236"/>
            <p:cNvSpPr/>
            <p:nvPr/>
          </p:nvSpPr>
          <p:spPr>
            <a:xfrm>
              <a:off x="1449720" y="4179240"/>
              <a:ext cx="155880" cy="39240"/>
            </a:xfrm>
            <a:custGeom>
              <a:avLst/>
              <a:gdLst/>
              <a:ahLst/>
              <a:rect l="l" t="t" r="r" b="b"/>
              <a:pathLst>
                <a:path w="5451" h="1387">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style>
            <a:lnRef idx="0"/>
            <a:fillRef idx="0"/>
            <a:effectRef idx="0"/>
            <a:fontRef idx="minor"/>
          </p:style>
        </p:sp>
        <p:sp>
          <p:nvSpPr>
            <p:cNvPr id="8087" name="CustomShape 237"/>
            <p:cNvSpPr/>
            <p:nvPr/>
          </p:nvSpPr>
          <p:spPr>
            <a:xfrm>
              <a:off x="1626840" y="3884760"/>
              <a:ext cx="156600" cy="38520"/>
            </a:xfrm>
            <a:custGeom>
              <a:avLst/>
              <a:gdLst/>
              <a:ahLst/>
              <a:rect l="l" t="t" r="r" b="b"/>
              <a:pathLst>
                <a:path w="5483" h="1355">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style>
            <a:lnRef idx="0"/>
            <a:fillRef idx="0"/>
            <a:effectRef idx="0"/>
            <a:fontRef idx="minor"/>
          </p:style>
        </p:sp>
        <p:sp>
          <p:nvSpPr>
            <p:cNvPr id="8088" name="CustomShape 238"/>
            <p:cNvSpPr/>
            <p:nvPr/>
          </p:nvSpPr>
          <p:spPr>
            <a:xfrm>
              <a:off x="1625760" y="3943440"/>
              <a:ext cx="155880" cy="97920"/>
            </a:xfrm>
            <a:custGeom>
              <a:avLst/>
              <a:gdLst/>
              <a:ahLst/>
              <a:rect l="l" t="t" r="r" b="b"/>
              <a:pathLst>
                <a:path w="5451" h="3435">
                  <a:moveTo>
                    <a:pt x="0" y="0"/>
                  </a:moveTo>
                  <a:lnTo>
                    <a:pt x="0" y="3434"/>
                  </a:lnTo>
                  <a:lnTo>
                    <a:pt x="5450" y="3434"/>
                  </a:lnTo>
                  <a:lnTo>
                    <a:pt x="5450" y="0"/>
                  </a:lnTo>
                  <a:close/>
                </a:path>
              </a:pathLst>
            </a:custGeom>
            <a:solidFill>
              <a:srgbClr val="5f7d95"/>
            </a:solidFill>
            <a:ln>
              <a:noFill/>
            </a:ln>
          </p:spPr>
          <p:style>
            <a:lnRef idx="0"/>
            <a:fillRef idx="0"/>
            <a:effectRef idx="0"/>
            <a:fontRef idx="minor"/>
          </p:style>
        </p:sp>
        <p:sp>
          <p:nvSpPr>
            <p:cNvPr id="8089" name="CustomShape 239"/>
            <p:cNvSpPr/>
            <p:nvPr/>
          </p:nvSpPr>
          <p:spPr>
            <a:xfrm>
              <a:off x="1625760" y="4061880"/>
              <a:ext cx="155880" cy="40320"/>
            </a:xfrm>
            <a:custGeom>
              <a:avLst/>
              <a:gdLst/>
              <a:ahLst/>
              <a:rect l="l" t="t" r="r" b="b"/>
              <a:pathLst>
                <a:path w="5451" h="1418">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style>
            <a:lnRef idx="0"/>
            <a:fillRef idx="0"/>
            <a:effectRef idx="0"/>
            <a:fontRef idx="minor"/>
          </p:style>
        </p:sp>
      </p:grpSp>
      <p:grpSp>
        <p:nvGrpSpPr>
          <p:cNvPr id="8090" name="Group 240"/>
          <p:cNvGrpSpPr/>
          <p:nvPr/>
        </p:nvGrpSpPr>
        <p:grpSpPr>
          <a:xfrm>
            <a:off x="3561480" y="3057480"/>
            <a:ext cx="337320" cy="333000"/>
            <a:chOff x="3561480" y="3057480"/>
            <a:chExt cx="337320" cy="333000"/>
          </a:xfrm>
        </p:grpSpPr>
        <p:sp>
          <p:nvSpPr>
            <p:cNvPr id="8091" name="CustomShape 241"/>
            <p:cNvSpPr/>
            <p:nvPr/>
          </p:nvSpPr>
          <p:spPr>
            <a:xfrm>
              <a:off x="3778200" y="3096360"/>
              <a:ext cx="96120" cy="97200"/>
            </a:xfrm>
            <a:custGeom>
              <a:avLst/>
              <a:gdLst/>
              <a:ahLst/>
              <a:rect l="l" t="t" r="r" b="b"/>
              <a:pathLst>
                <a:path w="3372" h="3404">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style>
            <a:lnRef idx="0"/>
            <a:fillRef idx="0"/>
            <a:effectRef idx="0"/>
            <a:fontRef idx="minor"/>
          </p:style>
        </p:sp>
        <p:sp>
          <p:nvSpPr>
            <p:cNvPr id="8092" name="CustomShape 242"/>
            <p:cNvSpPr/>
            <p:nvPr/>
          </p:nvSpPr>
          <p:spPr>
            <a:xfrm>
              <a:off x="3641760" y="3293280"/>
              <a:ext cx="97200" cy="97200"/>
            </a:xfrm>
            <a:custGeom>
              <a:avLst/>
              <a:gdLst/>
              <a:ahLst/>
              <a:rect l="l" t="t" r="r" b="b"/>
              <a:pathLst>
                <a:path w="3403" h="3404">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style>
            <a:lnRef idx="0"/>
            <a:fillRef idx="0"/>
            <a:effectRef idx="0"/>
            <a:fontRef idx="minor"/>
          </p:style>
        </p:sp>
        <p:sp>
          <p:nvSpPr>
            <p:cNvPr id="8093" name="CustomShape 243"/>
            <p:cNvSpPr/>
            <p:nvPr/>
          </p:nvSpPr>
          <p:spPr>
            <a:xfrm>
              <a:off x="3561480" y="3057480"/>
              <a:ext cx="236160" cy="175680"/>
            </a:xfrm>
            <a:custGeom>
              <a:avLst/>
              <a:gdLst/>
              <a:ahLst/>
              <a:rect l="l" t="t" r="r" b="b"/>
              <a:pathLst>
                <a:path w="8255" h="6144">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style>
            <a:lnRef idx="0"/>
            <a:fillRef idx="0"/>
            <a:effectRef idx="0"/>
            <a:fontRef idx="minor"/>
          </p:style>
        </p:sp>
        <p:sp>
          <p:nvSpPr>
            <p:cNvPr id="8094" name="CustomShape 244"/>
            <p:cNvSpPr/>
            <p:nvPr/>
          </p:nvSpPr>
          <p:spPr>
            <a:xfrm>
              <a:off x="3620880" y="3116160"/>
              <a:ext cx="119880" cy="59400"/>
            </a:xfrm>
            <a:custGeom>
              <a:avLst/>
              <a:gdLst/>
              <a:ahLst/>
              <a:rect l="l" t="t" r="r" b="b"/>
              <a:pathLst>
                <a:path w="4191" h="20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style>
            <a:lnRef idx="0"/>
            <a:fillRef idx="0"/>
            <a:effectRef idx="0"/>
            <a:fontRef idx="minor"/>
          </p:style>
        </p:sp>
        <p:sp>
          <p:nvSpPr>
            <p:cNvPr id="8095" name="CustomShape 245"/>
            <p:cNvSpPr/>
            <p:nvPr/>
          </p:nvSpPr>
          <p:spPr>
            <a:xfrm>
              <a:off x="3620880" y="3187440"/>
              <a:ext cx="119880" cy="84600"/>
            </a:xfrm>
            <a:custGeom>
              <a:avLst/>
              <a:gdLst/>
              <a:ahLst/>
              <a:rect l="l" t="t" r="r" b="b"/>
              <a:pathLst>
                <a:path w="4191" h="2963">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style>
            <a:lnRef idx="0"/>
            <a:fillRef idx="0"/>
            <a:effectRef idx="0"/>
            <a:fontRef idx="minor"/>
          </p:style>
        </p:sp>
        <p:sp>
          <p:nvSpPr>
            <p:cNvPr id="8096" name="CustomShape 246"/>
            <p:cNvSpPr/>
            <p:nvPr/>
          </p:nvSpPr>
          <p:spPr>
            <a:xfrm>
              <a:off x="3778920" y="3233520"/>
              <a:ext cx="119880" cy="59400"/>
            </a:xfrm>
            <a:custGeom>
              <a:avLst/>
              <a:gdLst/>
              <a:ahLst/>
              <a:rect l="l" t="t" r="r" b="b"/>
              <a:pathLst>
                <a:path w="4191" h="209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style>
            <a:lnRef idx="0"/>
            <a:fillRef idx="0"/>
            <a:effectRef idx="0"/>
            <a:fontRef idx="minor"/>
          </p:style>
        </p:sp>
        <p:sp>
          <p:nvSpPr>
            <p:cNvPr id="8097" name="CustomShape 247"/>
            <p:cNvSpPr/>
            <p:nvPr/>
          </p:nvSpPr>
          <p:spPr>
            <a:xfrm>
              <a:off x="3778200" y="3304800"/>
              <a:ext cx="117000" cy="85320"/>
            </a:xfrm>
            <a:custGeom>
              <a:avLst/>
              <a:gdLst/>
              <a:ahLst/>
              <a:rect l="l" t="t" r="r" b="b"/>
              <a:pathLst>
                <a:path w="4097" h="2994">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style>
            <a:lnRef idx="0"/>
            <a:fillRef idx="0"/>
            <a:effectRef idx="0"/>
            <a:fontRef idx="minor"/>
          </p:style>
        </p:sp>
      </p:grpSp>
      <p:grpSp>
        <p:nvGrpSpPr>
          <p:cNvPr id="8098" name="Group 248"/>
          <p:cNvGrpSpPr/>
          <p:nvPr/>
        </p:nvGrpSpPr>
        <p:grpSpPr>
          <a:xfrm>
            <a:off x="3562560" y="3473280"/>
            <a:ext cx="335160" cy="334440"/>
            <a:chOff x="3562560" y="3473280"/>
            <a:chExt cx="335160" cy="334440"/>
          </a:xfrm>
        </p:grpSpPr>
        <p:sp>
          <p:nvSpPr>
            <p:cNvPr id="8099" name="CustomShape 249"/>
            <p:cNvSpPr/>
            <p:nvPr/>
          </p:nvSpPr>
          <p:spPr>
            <a:xfrm>
              <a:off x="3562560" y="3648240"/>
              <a:ext cx="162000" cy="159480"/>
            </a:xfrm>
            <a:custGeom>
              <a:avLst/>
              <a:gdLst/>
              <a:ahLst/>
              <a:rect l="l" t="t" r="r" b="b"/>
              <a:pathLst>
                <a:path w="5671" h="5577">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style>
            <a:lnRef idx="0"/>
            <a:fillRef idx="0"/>
            <a:effectRef idx="0"/>
            <a:fontRef idx="minor"/>
          </p:style>
        </p:sp>
        <p:sp>
          <p:nvSpPr>
            <p:cNvPr id="8100" name="CustomShape 250"/>
            <p:cNvSpPr/>
            <p:nvPr/>
          </p:nvSpPr>
          <p:spPr>
            <a:xfrm>
              <a:off x="3682440" y="3473280"/>
              <a:ext cx="215280" cy="214560"/>
            </a:xfrm>
            <a:custGeom>
              <a:avLst/>
              <a:gdLst/>
              <a:ahLst/>
              <a:rect l="l" t="t" r="r" b="b"/>
              <a:pathLst>
                <a:path w="7530" h="7499">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style>
            <a:lnRef idx="0"/>
            <a:fillRef idx="0"/>
            <a:effectRef idx="0"/>
            <a:fontRef idx="minor"/>
          </p:style>
        </p:sp>
      </p:grpSp>
      <p:grpSp>
        <p:nvGrpSpPr>
          <p:cNvPr id="8101" name="Group 251"/>
          <p:cNvGrpSpPr/>
          <p:nvPr/>
        </p:nvGrpSpPr>
        <p:grpSpPr>
          <a:xfrm>
            <a:off x="3562920" y="3884040"/>
            <a:ext cx="334440" cy="335520"/>
            <a:chOff x="3562920" y="3884040"/>
            <a:chExt cx="334440" cy="335520"/>
          </a:xfrm>
        </p:grpSpPr>
        <p:sp>
          <p:nvSpPr>
            <p:cNvPr id="8102" name="CustomShape 252"/>
            <p:cNvSpPr/>
            <p:nvPr/>
          </p:nvSpPr>
          <p:spPr>
            <a:xfrm>
              <a:off x="3673080" y="3884040"/>
              <a:ext cx="112680" cy="81000"/>
            </a:xfrm>
            <a:custGeom>
              <a:avLst/>
              <a:gdLst/>
              <a:ahLst/>
              <a:rect l="l" t="t" r="r" b="b"/>
              <a:pathLst>
                <a:path w="3939" h="2836">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style>
            <a:lnRef idx="0"/>
            <a:fillRef idx="0"/>
            <a:effectRef idx="0"/>
            <a:fontRef idx="minor"/>
          </p:style>
        </p:sp>
        <p:sp>
          <p:nvSpPr>
            <p:cNvPr id="8103" name="CustomShape 253"/>
            <p:cNvSpPr/>
            <p:nvPr/>
          </p:nvSpPr>
          <p:spPr>
            <a:xfrm>
              <a:off x="3562920" y="3994920"/>
              <a:ext cx="81000" cy="112680"/>
            </a:xfrm>
            <a:custGeom>
              <a:avLst/>
              <a:gdLst/>
              <a:ahLst/>
              <a:rect l="l" t="t" r="r" b="b"/>
              <a:pathLst>
                <a:path w="2836" h="3939">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style>
            <a:lnRef idx="0"/>
            <a:fillRef idx="0"/>
            <a:effectRef idx="0"/>
            <a:fontRef idx="minor"/>
          </p:style>
        </p:sp>
        <p:sp>
          <p:nvSpPr>
            <p:cNvPr id="8104" name="CustomShape 254"/>
            <p:cNvSpPr/>
            <p:nvPr/>
          </p:nvSpPr>
          <p:spPr>
            <a:xfrm>
              <a:off x="3816360" y="3996000"/>
              <a:ext cx="81000" cy="59400"/>
            </a:xfrm>
            <a:custGeom>
              <a:avLst/>
              <a:gdLst/>
              <a:ahLst/>
              <a:rect l="l" t="t" r="r" b="b"/>
              <a:pathLst>
                <a:path w="2836" h="2081">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style>
            <a:lnRef idx="0"/>
            <a:fillRef idx="0"/>
            <a:effectRef idx="0"/>
            <a:fontRef idx="minor"/>
          </p:style>
        </p:sp>
        <p:sp>
          <p:nvSpPr>
            <p:cNvPr id="8105" name="CustomShape 255"/>
            <p:cNvSpPr/>
            <p:nvPr/>
          </p:nvSpPr>
          <p:spPr>
            <a:xfrm>
              <a:off x="3673080" y="4136760"/>
              <a:ext cx="99000" cy="81000"/>
            </a:xfrm>
            <a:custGeom>
              <a:avLst/>
              <a:gdLst/>
              <a:ahLst/>
              <a:rect l="l" t="t" r="r" b="b"/>
              <a:pathLst>
                <a:path w="3466" h="2837">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style>
            <a:lnRef idx="0"/>
            <a:fillRef idx="0"/>
            <a:effectRef idx="0"/>
            <a:fontRef idx="minor"/>
          </p:style>
        </p:sp>
        <p:sp>
          <p:nvSpPr>
            <p:cNvPr id="8106" name="CustomShape 256"/>
            <p:cNvSpPr/>
            <p:nvPr/>
          </p:nvSpPr>
          <p:spPr>
            <a:xfrm>
              <a:off x="3662280" y="3982320"/>
              <a:ext cx="136080" cy="137880"/>
            </a:xfrm>
            <a:custGeom>
              <a:avLst/>
              <a:gdLst/>
              <a:ahLst/>
              <a:rect l="l" t="t" r="r" b="b"/>
              <a:pathLst>
                <a:path w="4758" h="4821">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style>
            <a:lnRef idx="0"/>
            <a:fillRef idx="0"/>
            <a:effectRef idx="0"/>
            <a:fontRef idx="minor"/>
          </p:style>
        </p:sp>
        <p:sp>
          <p:nvSpPr>
            <p:cNvPr id="8107" name="CustomShape 257"/>
            <p:cNvSpPr/>
            <p:nvPr/>
          </p:nvSpPr>
          <p:spPr>
            <a:xfrm>
              <a:off x="3569040" y="4096080"/>
              <a:ext cx="115200" cy="115200"/>
            </a:xfrm>
            <a:custGeom>
              <a:avLst/>
              <a:gdLst/>
              <a:ahLst/>
              <a:rect l="l" t="t" r="r" b="b"/>
              <a:pathLst>
                <a:path w="4033" h="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style>
            <a:lnRef idx="0"/>
            <a:fillRef idx="0"/>
            <a:effectRef idx="0"/>
            <a:fontRef idx="minor"/>
          </p:style>
        </p:sp>
        <p:sp>
          <p:nvSpPr>
            <p:cNvPr id="8108" name="CustomShape 258"/>
            <p:cNvSpPr/>
            <p:nvPr/>
          </p:nvSpPr>
          <p:spPr>
            <a:xfrm>
              <a:off x="3776040" y="3891960"/>
              <a:ext cx="115200" cy="114480"/>
            </a:xfrm>
            <a:custGeom>
              <a:avLst/>
              <a:gdLst/>
              <a:ahLst/>
              <a:rect l="l" t="t" r="r" b="b"/>
              <a:pathLst>
                <a:path w="4034" h="4003">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style>
            <a:lnRef idx="0"/>
            <a:fillRef idx="0"/>
            <a:effectRef idx="0"/>
            <a:fontRef idx="minor"/>
          </p:style>
        </p:sp>
        <p:sp>
          <p:nvSpPr>
            <p:cNvPr id="8109" name="CustomShape 259"/>
            <p:cNvSpPr/>
            <p:nvPr/>
          </p:nvSpPr>
          <p:spPr>
            <a:xfrm>
              <a:off x="3569040" y="3891240"/>
              <a:ext cx="115200" cy="114480"/>
            </a:xfrm>
            <a:custGeom>
              <a:avLst/>
              <a:gdLst/>
              <a:ahLst/>
              <a:rect l="l" t="t" r="r" b="b"/>
              <a:pathLst>
                <a:path w="4033" h="4002">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style>
            <a:lnRef idx="0"/>
            <a:fillRef idx="0"/>
            <a:effectRef idx="0"/>
            <a:fontRef idx="minor"/>
          </p:style>
        </p:sp>
        <p:sp>
          <p:nvSpPr>
            <p:cNvPr id="8110" name="CustomShape 260"/>
            <p:cNvSpPr/>
            <p:nvPr/>
          </p:nvSpPr>
          <p:spPr>
            <a:xfrm>
              <a:off x="3760560" y="4042080"/>
              <a:ext cx="136800" cy="177480"/>
            </a:xfrm>
            <a:custGeom>
              <a:avLst/>
              <a:gdLst/>
              <a:ahLst/>
              <a:rect l="l" t="t" r="r" b="b"/>
              <a:pathLst>
                <a:path w="4789" h="6208">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style>
            <a:lnRef idx="0"/>
            <a:fillRef idx="0"/>
            <a:effectRef idx="0"/>
            <a:fontRef idx="minor"/>
          </p:style>
        </p:sp>
        <p:sp>
          <p:nvSpPr>
            <p:cNvPr id="8111" name="CustomShape 261"/>
            <p:cNvSpPr/>
            <p:nvPr/>
          </p:nvSpPr>
          <p:spPr>
            <a:xfrm>
              <a:off x="3819240" y="4100760"/>
              <a:ext cx="19440" cy="20520"/>
            </a:xfrm>
            <a:custGeom>
              <a:avLst/>
              <a:gdLst/>
              <a:ahLst/>
              <a:rect l="l" t="t" r="r" b="b"/>
              <a:pathLst>
                <a:path w="694" h="726">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style>
            <a:lnRef idx="0"/>
            <a:fillRef idx="0"/>
            <a:effectRef idx="0"/>
            <a:fontRef idx="minor"/>
          </p:style>
        </p:sp>
      </p:grpSp>
      <p:grpSp>
        <p:nvGrpSpPr>
          <p:cNvPr id="8112" name="Group 262"/>
          <p:cNvGrpSpPr/>
          <p:nvPr/>
        </p:nvGrpSpPr>
        <p:grpSpPr>
          <a:xfrm>
            <a:off x="5668920" y="3056400"/>
            <a:ext cx="332640" cy="335520"/>
            <a:chOff x="5668920" y="3056400"/>
            <a:chExt cx="332640" cy="335520"/>
          </a:xfrm>
        </p:grpSpPr>
        <p:sp>
          <p:nvSpPr>
            <p:cNvPr id="8113" name="CustomShape 263"/>
            <p:cNvSpPr/>
            <p:nvPr/>
          </p:nvSpPr>
          <p:spPr>
            <a:xfrm>
              <a:off x="5716800" y="3056400"/>
              <a:ext cx="234360" cy="175680"/>
            </a:xfrm>
            <a:custGeom>
              <a:avLst/>
              <a:gdLst/>
              <a:ahLst/>
              <a:rect l="l" t="t" r="r" b="b"/>
              <a:pathLst>
                <a:path w="8192" h="6144">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style>
            <a:lnRef idx="0"/>
            <a:fillRef idx="0"/>
            <a:effectRef idx="0"/>
            <a:fontRef idx="minor"/>
          </p:style>
        </p:sp>
        <p:sp>
          <p:nvSpPr>
            <p:cNvPr id="8114" name="CustomShape 264"/>
            <p:cNvSpPr/>
            <p:nvPr/>
          </p:nvSpPr>
          <p:spPr>
            <a:xfrm>
              <a:off x="5777280" y="3115800"/>
              <a:ext cx="116280" cy="59760"/>
            </a:xfrm>
            <a:custGeom>
              <a:avLst/>
              <a:gdLst/>
              <a:ahLst/>
              <a:rect l="l" t="t" r="r" b="b"/>
              <a:pathLst>
                <a:path w="4065" h="2098">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style>
            <a:lnRef idx="0"/>
            <a:fillRef idx="0"/>
            <a:effectRef idx="0"/>
            <a:fontRef idx="minor"/>
          </p:style>
        </p:sp>
        <p:sp>
          <p:nvSpPr>
            <p:cNvPr id="8115" name="CustomShape 265"/>
            <p:cNvSpPr/>
            <p:nvPr/>
          </p:nvSpPr>
          <p:spPr>
            <a:xfrm>
              <a:off x="5775480" y="3188880"/>
              <a:ext cx="117000" cy="83520"/>
            </a:xfrm>
            <a:custGeom>
              <a:avLst/>
              <a:gdLst/>
              <a:ahLst/>
              <a:rect l="l" t="t" r="r" b="b"/>
              <a:pathLst>
                <a:path w="4096" h="2931">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style>
            <a:lnRef idx="0"/>
            <a:fillRef idx="0"/>
            <a:effectRef idx="0"/>
            <a:fontRef idx="minor"/>
          </p:style>
        </p:sp>
        <p:sp>
          <p:nvSpPr>
            <p:cNvPr id="8116" name="CustomShape 266"/>
            <p:cNvSpPr/>
            <p:nvPr/>
          </p:nvSpPr>
          <p:spPr>
            <a:xfrm>
              <a:off x="5668920" y="3278520"/>
              <a:ext cx="332640" cy="113400"/>
            </a:xfrm>
            <a:custGeom>
              <a:avLst/>
              <a:gdLst/>
              <a:ahLst/>
              <a:rect l="l" t="t" r="r" b="b"/>
              <a:pathLst>
                <a:path w="11626" h="3965">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style>
            <a:lnRef idx="0"/>
            <a:fillRef idx="0"/>
            <a:effectRef idx="0"/>
            <a:fontRef idx="minor"/>
          </p:style>
        </p:sp>
      </p:grpSp>
      <p:grpSp>
        <p:nvGrpSpPr>
          <p:cNvPr id="8117" name="Group 267"/>
          <p:cNvGrpSpPr/>
          <p:nvPr/>
        </p:nvGrpSpPr>
        <p:grpSpPr>
          <a:xfrm>
            <a:off x="5668560" y="3472920"/>
            <a:ext cx="333720" cy="335160"/>
            <a:chOff x="5668560" y="3472920"/>
            <a:chExt cx="333720" cy="335160"/>
          </a:xfrm>
        </p:grpSpPr>
        <p:sp>
          <p:nvSpPr>
            <p:cNvPr id="8118" name="CustomShape 268"/>
            <p:cNvSpPr/>
            <p:nvPr/>
          </p:nvSpPr>
          <p:spPr>
            <a:xfrm>
              <a:off x="5962680" y="3524400"/>
              <a:ext cx="39240" cy="38520"/>
            </a:xfrm>
            <a:custGeom>
              <a:avLst/>
              <a:gdLst/>
              <a:ahLst/>
              <a:rect l="l" t="t" r="r" b="b"/>
              <a:pathLst>
                <a:path w="1387" h="1356">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style>
            <a:lnRef idx="0"/>
            <a:fillRef idx="0"/>
            <a:effectRef idx="0"/>
            <a:fontRef idx="minor"/>
          </p:style>
        </p:sp>
        <p:sp>
          <p:nvSpPr>
            <p:cNvPr id="8119" name="CustomShape 269"/>
            <p:cNvSpPr/>
            <p:nvPr/>
          </p:nvSpPr>
          <p:spPr>
            <a:xfrm>
              <a:off x="5842800" y="3561840"/>
              <a:ext cx="159480" cy="81720"/>
            </a:xfrm>
            <a:custGeom>
              <a:avLst/>
              <a:gdLst/>
              <a:ahLst/>
              <a:rect l="l" t="t" r="r" b="b"/>
              <a:pathLst>
                <a:path w="5577" h="2866">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style>
            <a:lnRef idx="0"/>
            <a:fillRef idx="0"/>
            <a:effectRef idx="0"/>
            <a:fontRef idx="minor"/>
          </p:style>
        </p:sp>
        <p:sp>
          <p:nvSpPr>
            <p:cNvPr id="8120" name="CustomShape 270"/>
            <p:cNvSpPr/>
            <p:nvPr/>
          </p:nvSpPr>
          <p:spPr>
            <a:xfrm>
              <a:off x="5668560" y="3583080"/>
              <a:ext cx="37440" cy="37440"/>
            </a:xfrm>
            <a:custGeom>
              <a:avLst/>
              <a:gdLst/>
              <a:ahLst/>
              <a:rect l="l" t="t" r="r" b="b"/>
              <a:pathLst>
                <a:path w="1324" h="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style>
            <a:lnRef idx="0"/>
            <a:fillRef idx="0"/>
            <a:effectRef idx="0"/>
            <a:fontRef idx="minor"/>
          </p:style>
        </p:sp>
        <p:sp>
          <p:nvSpPr>
            <p:cNvPr id="8121" name="CustomShape 271"/>
            <p:cNvSpPr/>
            <p:nvPr/>
          </p:nvSpPr>
          <p:spPr>
            <a:xfrm>
              <a:off x="5668560" y="3618720"/>
              <a:ext cx="158400" cy="82440"/>
            </a:xfrm>
            <a:custGeom>
              <a:avLst/>
              <a:gdLst/>
              <a:ahLst/>
              <a:rect l="l" t="t" r="r" b="b"/>
              <a:pathLst>
                <a:path w="5546" h="289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style>
            <a:lnRef idx="0"/>
            <a:fillRef idx="0"/>
            <a:effectRef idx="0"/>
            <a:fontRef idx="minor"/>
          </p:style>
        </p:sp>
        <p:sp>
          <p:nvSpPr>
            <p:cNvPr id="8122" name="CustomShape 272"/>
            <p:cNvSpPr/>
            <p:nvPr/>
          </p:nvSpPr>
          <p:spPr>
            <a:xfrm>
              <a:off x="5727240" y="3747960"/>
              <a:ext cx="214560" cy="60120"/>
            </a:xfrm>
            <a:custGeom>
              <a:avLst/>
              <a:gdLst/>
              <a:ahLst/>
              <a:rect l="l" t="t" r="r" b="b"/>
              <a:pathLst>
                <a:path w="7499" h="2112">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style>
            <a:lnRef idx="0"/>
            <a:fillRef idx="0"/>
            <a:effectRef idx="0"/>
            <a:fontRef idx="minor"/>
          </p:style>
        </p:sp>
        <p:sp>
          <p:nvSpPr>
            <p:cNvPr id="8123" name="CustomShape 273"/>
            <p:cNvSpPr/>
            <p:nvPr/>
          </p:nvSpPr>
          <p:spPr>
            <a:xfrm>
              <a:off x="5727240" y="3472920"/>
              <a:ext cx="214560" cy="40320"/>
            </a:xfrm>
            <a:custGeom>
              <a:avLst/>
              <a:gdLst/>
              <a:ahLst/>
              <a:rect l="l" t="t" r="r" b="b"/>
              <a:pathLst>
                <a:path w="7499" h="141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style>
            <a:lnRef idx="0"/>
            <a:fillRef idx="0"/>
            <a:effectRef idx="0"/>
            <a:fontRef idx="minor"/>
          </p:style>
        </p:sp>
        <p:sp>
          <p:nvSpPr>
            <p:cNvPr id="8124" name="CustomShape 274"/>
            <p:cNvSpPr/>
            <p:nvPr/>
          </p:nvSpPr>
          <p:spPr>
            <a:xfrm>
              <a:off x="5727960" y="3532320"/>
              <a:ext cx="215280" cy="197280"/>
            </a:xfrm>
            <a:custGeom>
              <a:avLst/>
              <a:gdLst/>
              <a:ahLst/>
              <a:rect l="l" t="t" r="r" b="b"/>
              <a:pathLst>
                <a:path w="7530" h="690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style>
            <a:lnRef idx="0"/>
            <a:fillRef idx="0"/>
            <a:effectRef idx="0"/>
            <a:fontRef idx="minor"/>
          </p:style>
        </p:sp>
      </p:grpSp>
      <p:grpSp>
        <p:nvGrpSpPr>
          <p:cNvPr id="8125" name="Group 275"/>
          <p:cNvGrpSpPr/>
          <p:nvPr/>
        </p:nvGrpSpPr>
        <p:grpSpPr>
          <a:xfrm>
            <a:off x="5662440" y="3883320"/>
            <a:ext cx="345240" cy="336600"/>
            <a:chOff x="5662440" y="3883320"/>
            <a:chExt cx="345240" cy="336600"/>
          </a:xfrm>
        </p:grpSpPr>
        <p:sp>
          <p:nvSpPr>
            <p:cNvPr id="8126" name="CustomShape 276"/>
            <p:cNvSpPr/>
            <p:nvPr/>
          </p:nvSpPr>
          <p:spPr>
            <a:xfrm>
              <a:off x="5662440" y="3885120"/>
              <a:ext cx="345240" cy="334800"/>
            </a:xfrm>
            <a:custGeom>
              <a:avLst/>
              <a:gdLst/>
              <a:ahLst/>
              <a:rect l="l" t="t" r="r" b="b"/>
              <a:pathLst>
                <a:path w="12067" h="11702">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style>
            <a:lnRef idx="0"/>
            <a:fillRef idx="0"/>
            <a:effectRef idx="0"/>
            <a:fontRef idx="minor"/>
          </p:style>
        </p:sp>
        <p:sp>
          <p:nvSpPr>
            <p:cNvPr id="8127" name="CustomShape 277"/>
            <p:cNvSpPr/>
            <p:nvPr/>
          </p:nvSpPr>
          <p:spPr>
            <a:xfrm>
              <a:off x="5663520" y="4058640"/>
              <a:ext cx="164880" cy="160920"/>
            </a:xfrm>
            <a:custGeom>
              <a:avLst/>
              <a:gdLst/>
              <a:ahLst/>
              <a:rect l="l" t="t" r="r" b="b"/>
              <a:pathLst>
                <a:path w="5766" h="5624">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style>
            <a:lnRef idx="0"/>
            <a:fillRef idx="0"/>
            <a:effectRef idx="0"/>
            <a:fontRef idx="minor"/>
          </p:style>
        </p:sp>
        <p:sp>
          <p:nvSpPr>
            <p:cNvPr id="8128" name="CustomShape 278"/>
            <p:cNvSpPr/>
            <p:nvPr/>
          </p:nvSpPr>
          <p:spPr>
            <a:xfrm>
              <a:off x="5856840" y="3883320"/>
              <a:ext cx="147600" cy="146160"/>
            </a:xfrm>
            <a:custGeom>
              <a:avLst/>
              <a:gdLst/>
              <a:ahLst/>
              <a:rect l="l" t="t" r="r" b="b"/>
              <a:pathLst>
                <a:path w="5167" h="5109">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style>
            <a:lnRef idx="0"/>
            <a:fillRef idx="0"/>
            <a:effectRef idx="0"/>
            <a:fontRef idx="minor"/>
          </p:style>
        </p:sp>
      </p:grpSp>
      <p:grpSp>
        <p:nvGrpSpPr>
          <p:cNvPr id="8129" name="Group 279"/>
          <p:cNvGrpSpPr/>
          <p:nvPr/>
        </p:nvGrpSpPr>
        <p:grpSpPr>
          <a:xfrm>
            <a:off x="7354800" y="3473280"/>
            <a:ext cx="334440" cy="334440"/>
            <a:chOff x="7354800" y="3473280"/>
            <a:chExt cx="334440" cy="334440"/>
          </a:xfrm>
        </p:grpSpPr>
        <p:sp>
          <p:nvSpPr>
            <p:cNvPr id="8130" name="CustomShape 280"/>
            <p:cNvSpPr/>
            <p:nvPr/>
          </p:nvSpPr>
          <p:spPr>
            <a:xfrm>
              <a:off x="7354800" y="3513960"/>
              <a:ext cx="157680" cy="293040"/>
            </a:xfrm>
            <a:custGeom>
              <a:avLst/>
              <a:gdLst/>
              <a:ahLst/>
              <a:rect l="l" t="t" r="r" b="b"/>
              <a:pathLst>
                <a:path w="5515" h="1024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style>
            <a:lnRef idx="0"/>
            <a:fillRef idx="0"/>
            <a:effectRef idx="0"/>
            <a:fontRef idx="minor"/>
          </p:style>
        </p:sp>
        <p:sp>
          <p:nvSpPr>
            <p:cNvPr id="8131" name="CustomShape 281"/>
            <p:cNvSpPr/>
            <p:nvPr/>
          </p:nvSpPr>
          <p:spPr>
            <a:xfrm>
              <a:off x="7532640" y="3513960"/>
              <a:ext cx="156600" cy="293760"/>
            </a:xfrm>
            <a:custGeom>
              <a:avLst/>
              <a:gdLst/>
              <a:ahLst/>
              <a:rect l="l" t="t" r="r" b="b"/>
              <a:pathLst>
                <a:path w="5483" h="10271">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style>
            <a:lnRef idx="0"/>
            <a:fillRef idx="0"/>
            <a:effectRef idx="0"/>
            <a:fontRef idx="minor"/>
          </p:style>
        </p:sp>
        <p:sp>
          <p:nvSpPr>
            <p:cNvPr id="8132" name="CustomShape 282"/>
            <p:cNvSpPr/>
            <p:nvPr/>
          </p:nvSpPr>
          <p:spPr>
            <a:xfrm>
              <a:off x="7600320" y="3551040"/>
              <a:ext cx="29520" cy="42840"/>
            </a:xfrm>
            <a:custGeom>
              <a:avLst/>
              <a:gdLst/>
              <a:ahLst/>
              <a:rect l="l" t="t" r="r" b="b"/>
              <a:pathLst>
                <a:path w="1040" h="1513">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style>
            <a:lnRef idx="0"/>
            <a:fillRef idx="0"/>
            <a:effectRef idx="0"/>
            <a:fontRef idx="minor"/>
          </p:style>
        </p:sp>
        <p:sp>
          <p:nvSpPr>
            <p:cNvPr id="8133" name="CustomShape 283"/>
            <p:cNvSpPr/>
            <p:nvPr/>
          </p:nvSpPr>
          <p:spPr>
            <a:xfrm>
              <a:off x="7413480" y="3553200"/>
              <a:ext cx="28440" cy="41400"/>
            </a:xfrm>
            <a:custGeom>
              <a:avLst/>
              <a:gdLst/>
              <a:ahLst/>
              <a:rect l="l" t="t" r="r" b="b"/>
              <a:pathLst>
                <a:path w="1009" h="146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style>
            <a:lnRef idx="0"/>
            <a:fillRef idx="0"/>
            <a:effectRef idx="0"/>
            <a:fontRef idx="minor"/>
          </p:style>
        </p:sp>
        <p:sp>
          <p:nvSpPr>
            <p:cNvPr id="8134" name="CustomShape 284"/>
            <p:cNvSpPr/>
            <p:nvPr/>
          </p:nvSpPr>
          <p:spPr>
            <a:xfrm>
              <a:off x="7482240" y="3473280"/>
              <a:ext cx="78120" cy="78120"/>
            </a:xfrm>
            <a:custGeom>
              <a:avLst/>
              <a:gdLst/>
              <a:ahLst/>
              <a:rect l="l" t="t" r="r" b="b"/>
              <a:pathLst>
                <a:path w="2741" h="2742">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style>
            <a:lnRef idx="0"/>
            <a:fillRef idx="0"/>
            <a:effectRef idx="0"/>
            <a:fontRef idx="minor"/>
          </p:style>
        </p:sp>
        <p:sp>
          <p:nvSpPr>
            <p:cNvPr id="8135" name="CustomShape 285"/>
            <p:cNvSpPr/>
            <p:nvPr/>
          </p:nvSpPr>
          <p:spPr>
            <a:xfrm>
              <a:off x="7459560" y="3571560"/>
              <a:ext cx="123480" cy="78120"/>
            </a:xfrm>
            <a:custGeom>
              <a:avLst/>
              <a:gdLst/>
              <a:ahLst/>
              <a:rect l="l" t="t" r="r" b="b"/>
              <a:pathLst>
                <a:path w="4317" h="2742">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style>
            <a:lnRef idx="0"/>
            <a:fillRef idx="0"/>
            <a:effectRef idx="0"/>
            <a:fontRef idx="minor"/>
          </p:style>
        </p:sp>
      </p:grpSp>
      <p:grpSp>
        <p:nvGrpSpPr>
          <p:cNvPr id="8136" name="Group 286"/>
          <p:cNvGrpSpPr/>
          <p:nvPr/>
        </p:nvGrpSpPr>
        <p:grpSpPr>
          <a:xfrm>
            <a:off x="1878480" y="3057120"/>
            <a:ext cx="322920" cy="333720"/>
            <a:chOff x="1878480" y="3057120"/>
            <a:chExt cx="322920" cy="333720"/>
          </a:xfrm>
        </p:grpSpPr>
        <p:sp>
          <p:nvSpPr>
            <p:cNvPr id="8137" name="CustomShape 287"/>
            <p:cNvSpPr/>
            <p:nvPr/>
          </p:nvSpPr>
          <p:spPr>
            <a:xfrm>
              <a:off x="2004840" y="3057120"/>
              <a:ext cx="196560" cy="195840"/>
            </a:xfrm>
            <a:custGeom>
              <a:avLst/>
              <a:gdLst/>
              <a:ahLst/>
              <a:rect l="l" t="t" r="r" b="b"/>
              <a:pathLst>
                <a:path w="6868" h="685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style>
            <a:lnRef idx="0"/>
            <a:fillRef idx="0"/>
            <a:effectRef idx="0"/>
            <a:fontRef idx="minor"/>
          </p:style>
        </p:sp>
        <p:sp>
          <p:nvSpPr>
            <p:cNvPr id="8138" name="CustomShape 288"/>
            <p:cNvSpPr/>
            <p:nvPr/>
          </p:nvSpPr>
          <p:spPr>
            <a:xfrm>
              <a:off x="2085120" y="3116880"/>
              <a:ext cx="37440" cy="77400"/>
            </a:xfrm>
            <a:custGeom>
              <a:avLst/>
              <a:gdLst/>
              <a:ahLst/>
              <a:rect l="l" t="t" r="r" b="b"/>
              <a:pathLst>
                <a:path w="1325" h="2711">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style>
            <a:lnRef idx="0"/>
            <a:fillRef idx="0"/>
            <a:effectRef idx="0"/>
            <a:fontRef idx="minor"/>
          </p:style>
        </p:sp>
        <p:sp>
          <p:nvSpPr>
            <p:cNvPr id="8139" name="CustomShape 289"/>
            <p:cNvSpPr/>
            <p:nvPr/>
          </p:nvSpPr>
          <p:spPr>
            <a:xfrm>
              <a:off x="1916280" y="3213360"/>
              <a:ext cx="79200" cy="79200"/>
            </a:xfrm>
            <a:custGeom>
              <a:avLst/>
              <a:gdLst/>
              <a:ahLst/>
              <a:rect l="l" t="t" r="r" b="b"/>
              <a:pathLst>
                <a:path w="2773" h="2774">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style>
            <a:lnRef idx="0"/>
            <a:fillRef idx="0"/>
            <a:effectRef idx="0"/>
            <a:fontRef idx="minor"/>
          </p:style>
        </p:sp>
        <p:sp>
          <p:nvSpPr>
            <p:cNvPr id="8140" name="CustomShape 290"/>
            <p:cNvSpPr/>
            <p:nvPr/>
          </p:nvSpPr>
          <p:spPr>
            <a:xfrm>
              <a:off x="1878480" y="3311640"/>
              <a:ext cx="156600" cy="79200"/>
            </a:xfrm>
            <a:custGeom>
              <a:avLst/>
              <a:gdLst/>
              <a:ahLst/>
              <a:rect l="l" t="t" r="r" b="b"/>
              <a:pathLst>
                <a:path w="5483" h="2774">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style>
            <a:lnRef idx="0"/>
            <a:fillRef idx="0"/>
            <a:effectRef idx="0"/>
            <a:fontRef idx="minor"/>
          </p:style>
        </p:sp>
      </p:grpSp>
      <p:grpSp>
        <p:nvGrpSpPr>
          <p:cNvPr id="8141" name="Group 291"/>
          <p:cNvGrpSpPr/>
          <p:nvPr/>
        </p:nvGrpSpPr>
        <p:grpSpPr>
          <a:xfrm>
            <a:off x="1872720" y="3474000"/>
            <a:ext cx="334440" cy="333360"/>
            <a:chOff x="1872720" y="3474000"/>
            <a:chExt cx="334440" cy="333360"/>
          </a:xfrm>
        </p:grpSpPr>
        <p:sp>
          <p:nvSpPr>
            <p:cNvPr id="8142" name="CustomShape 292"/>
            <p:cNvSpPr/>
            <p:nvPr/>
          </p:nvSpPr>
          <p:spPr>
            <a:xfrm>
              <a:off x="1872720" y="3552480"/>
              <a:ext cx="235080" cy="254880"/>
            </a:xfrm>
            <a:custGeom>
              <a:avLst/>
              <a:gdLst/>
              <a:ahLst/>
              <a:rect l="l" t="t" r="r" b="b"/>
              <a:pathLst>
                <a:path w="8223" h="890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style>
            <a:lnRef idx="0"/>
            <a:fillRef idx="0"/>
            <a:effectRef idx="0"/>
            <a:fontRef idx="minor"/>
          </p:style>
        </p:sp>
        <p:sp>
          <p:nvSpPr>
            <p:cNvPr id="8143" name="CustomShape 293"/>
            <p:cNvSpPr/>
            <p:nvPr/>
          </p:nvSpPr>
          <p:spPr>
            <a:xfrm>
              <a:off x="1951920" y="3474000"/>
              <a:ext cx="255240" cy="253800"/>
            </a:xfrm>
            <a:custGeom>
              <a:avLst/>
              <a:gdLst/>
              <a:ahLst/>
              <a:rect l="l" t="t" r="r" b="b"/>
              <a:pathLst>
                <a:path w="8917" h="8873">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style>
            <a:lnRef idx="0"/>
            <a:fillRef idx="0"/>
            <a:effectRef idx="0"/>
            <a:fontRef idx="minor"/>
          </p:style>
        </p:sp>
      </p:grpSp>
      <p:grpSp>
        <p:nvGrpSpPr>
          <p:cNvPr id="8144" name="Group 294"/>
          <p:cNvGrpSpPr/>
          <p:nvPr/>
        </p:nvGrpSpPr>
        <p:grpSpPr>
          <a:xfrm>
            <a:off x="1912320" y="3884760"/>
            <a:ext cx="255240" cy="333720"/>
            <a:chOff x="1912320" y="3884760"/>
            <a:chExt cx="255240" cy="333720"/>
          </a:xfrm>
        </p:grpSpPr>
        <p:sp>
          <p:nvSpPr>
            <p:cNvPr id="8145" name="CustomShape 295"/>
            <p:cNvSpPr/>
            <p:nvPr/>
          </p:nvSpPr>
          <p:spPr>
            <a:xfrm>
              <a:off x="1912320" y="3884760"/>
              <a:ext cx="255240" cy="333720"/>
            </a:xfrm>
            <a:custGeom>
              <a:avLst/>
              <a:gdLst/>
              <a:ahLst/>
              <a:rect l="l" t="t" r="r" b="b"/>
              <a:pathLst>
                <a:path w="8916" h="11657">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style>
            <a:lnRef idx="0"/>
            <a:fillRef idx="0"/>
            <a:effectRef idx="0"/>
            <a:fontRef idx="minor"/>
          </p:style>
        </p:sp>
        <p:sp>
          <p:nvSpPr>
            <p:cNvPr id="8146" name="CustomShape 296"/>
            <p:cNvSpPr/>
            <p:nvPr/>
          </p:nvSpPr>
          <p:spPr>
            <a:xfrm>
              <a:off x="1971000" y="3944520"/>
              <a:ext cx="137880" cy="137880"/>
            </a:xfrm>
            <a:custGeom>
              <a:avLst/>
              <a:gdLst/>
              <a:ahLst/>
              <a:rect l="l" t="t" r="r" b="b"/>
              <a:pathLst>
                <a:path w="4821" h="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style>
            <a:lnRef idx="0"/>
            <a:fillRef idx="0"/>
            <a:effectRef idx="0"/>
            <a:fontRef idx="minor"/>
          </p:style>
        </p:sp>
      </p:grpSp>
      <p:grpSp>
        <p:nvGrpSpPr>
          <p:cNvPr id="8147" name="Group 297"/>
          <p:cNvGrpSpPr/>
          <p:nvPr/>
        </p:nvGrpSpPr>
        <p:grpSpPr>
          <a:xfrm>
            <a:off x="3987360" y="3056760"/>
            <a:ext cx="317520" cy="334440"/>
            <a:chOff x="3987360" y="3056760"/>
            <a:chExt cx="317520" cy="334440"/>
          </a:xfrm>
        </p:grpSpPr>
        <p:sp>
          <p:nvSpPr>
            <p:cNvPr id="8148" name="CustomShape 298"/>
            <p:cNvSpPr/>
            <p:nvPr/>
          </p:nvSpPr>
          <p:spPr>
            <a:xfrm>
              <a:off x="4223880" y="3301920"/>
              <a:ext cx="37440" cy="38520"/>
            </a:xfrm>
            <a:custGeom>
              <a:avLst/>
              <a:gdLst/>
              <a:ahLst/>
              <a:rect l="l" t="t" r="r" b="b"/>
              <a:pathLst>
                <a:path w="1324" h="1356">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style>
            <a:lnRef idx="0"/>
            <a:fillRef idx="0"/>
            <a:effectRef idx="0"/>
            <a:fontRef idx="minor"/>
          </p:style>
        </p:sp>
        <p:sp>
          <p:nvSpPr>
            <p:cNvPr id="8149" name="CustomShape 299"/>
            <p:cNvSpPr/>
            <p:nvPr/>
          </p:nvSpPr>
          <p:spPr>
            <a:xfrm>
              <a:off x="4124520" y="3057480"/>
              <a:ext cx="19440" cy="118080"/>
            </a:xfrm>
            <a:custGeom>
              <a:avLst/>
              <a:gdLst/>
              <a:ahLst/>
              <a:rect l="l" t="t" r="r" b="b"/>
              <a:pathLst>
                <a:path w="694" h="4128">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style>
            <a:lnRef idx="0"/>
            <a:fillRef idx="0"/>
            <a:effectRef idx="0"/>
            <a:fontRef idx="minor"/>
          </p:style>
        </p:sp>
        <p:sp>
          <p:nvSpPr>
            <p:cNvPr id="8150" name="CustomShape 300"/>
            <p:cNvSpPr/>
            <p:nvPr/>
          </p:nvSpPr>
          <p:spPr>
            <a:xfrm>
              <a:off x="4104720" y="3195360"/>
              <a:ext cx="58320" cy="58320"/>
            </a:xfrm>
            <a:custGeom>
              <a:avLst/>
              <a:gdLst/>
              <a:ahLst/>
              <a:rect l="l" t="t" r="r" b="b"/>
              <a:pathLst>
                <a:path w="2048" h="2054">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style>
            <a:lnRef idx="0"/>
            <a:fillRef idx="0"/>
            <a:effectRef idx="0"/>
            <a:fontRef idx="minor"/>
          </p:style>
        </p:sp>
        <p:sp>
          <p:nvSpPr>
            <p:cNvPr id="8151" name="CustomShape 301"/>
            <p:cNvSpPr/>
            <p:nvPr/>
          </p:nvSpPr>
          <p:spPr>
            <a:xfrm>
              <a:off x="4047840" y="3260520"/>
              <a:ext cx="182880" cy="130680"/>
            </a:xfrm>
            <a:custGeom>
              <a:avLst/>
              <a:gdLst/>
              <a:ahLst/>
              <a:rect l="l" t="t" r="r" b="b"/>
              <a:pathLst>
                <a:path w="6396" h="4569">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style>
            <a:lnRef idx="0"/>
            <a:fillRef idx="0"/>
            <a:effectRef idx="0"/>
            <a:fontRef idx="minor"/>
          </p:style>
        </p:sp>
        <p:sp>
          <p:nvSpPr>
            <p:cNvPr id="8152" name="CustomShape 302"/>
            <p:cNvSpPr/>
            <p:nvPr/>
          </p:nvSpPr>
          <p:spPr>
            <a:xfrm>
              <a:off x="4143600" y="3155040"/>
              <a:ext cx="145800" cy="158400"/>
            </a:xfrm>
            <a:custGeom>
              <a:avLst/>
              <a:gdLst/>
              <a:ahLst/>
              <a:rect l="l" t="t" r="r" b="b"/>
              <a:pathLst>
                <a:path w="5105" h="554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style>
            <a:lnRef idx="0"/>
            <a:fillRef idx="0"/>
            <a:effectRef idx="0"/>
            <a:fontRef idx="minor"/>
          </p:style>
        </p:sp>
        <p:sp>
          <p:nvSpPr>
            <p:cNvPr id="8153" name="CustomShape 303"/>
            <p:cNvSpPr/>
            <p:nvPr/>
          </p:nvSpPr>
          <p:spPr>
            <a:xfrm>
              <a:off x="4165200" y="3056760"/>
              <a:ext cx="139680" cy="95760"/>
            </a:xfrm>
            <a:custGeom>
              <a:avLst/>
              <a:gdLst/>
              <a:ahLst/>
              <a:rect l="l" t="t" r="r" b="b"/>
              <a:pathLst>
                <a:path w="4885" h="3357">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style>
            <a:lnRef idx="0"/>
            <a:fillRef idx="0"/>
            <a:effectRef idx="0"/>
            <a:fontRef idx="minor"/>
          </p:style>
        </p:sp>
        <p:sp>
          <p:nvSpPr>
            <p:cNvPr id="8154" name="CustomShape 304"/>
            <p:cNvSpPr/>
            <p:nvPr/>
          </p:nvSpPr>
          <p:spPr>
            <a:xfrm>
              <a:off x="3987360" y="3078000"/>
              <a:ext cx="117000" cy="227160"/>
            </a:xfrm>
            <a:custGeom>
              <a:avLst/>
              <a:gdLst/>
              <a:ahLst/>
              <a:rect l="l" t="t" r="r" b="b"/>
              <a:pathLst>
                <a:path w="4096" h="794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style>
            <a:lnRef idx="0"/>
            <a:fillRef idx="0"/>
            <a:effectRef idx="0"/>
            <a:fontRef idx="minor"/>
          </p:style>
        </p:sp>
      </p:grpSp>
      <p:grpSp>
        <p:nvGrpSpPr>
          <p:cNvPr id="8155" name="Group 305"/>
          <p:cNvGrpSpPr/>
          <p:nvPr/>
        </p:nvGrpSpPr>
        <p:grpSpPr>
          <a:xfrm>
            <a:off x="3979440" y="3473640"/>
            <a:ext cx="333360" cy="334080"/>
            <a:chOff x="3979440" y="3473640"/>
            <a:chExt cx="333360" cy="334080"/>
          </a:xfrm>
        </p:grpSpPr>
        <p:sp>
          <p:nvSpPr>
            <p:cNvPr id="8156" name="CustomShape 306"/>
            <p:cNvSpPr/>
            <p:nvPr/>
          </p:nvSpPr>
          <p:spPr>
            <a:xfrm>
              <a:off x="4176000" y="3473640"/>
              <a:ext cx="136800" cy="137880"/>
            </a:xfrm>
            <a:custGeom>
              <a:avLst/>
              <a:gdLst/>
              <a:ahLst/>
              <a:rect l="l" t="t" r="r" b="b"/>
              <a:pathLst>
                <a:path w="4790" h="4821">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style>
            <a:lnRef idx="0"/>
            <a:fillRef idx="0"/>
            <a:effectRef idx="0"/>
            <a:fontRef idx="minor"/>
          </p:style>
        </p:sp>
        <p:sp>
          <p:nvSpPr>
            <p:cNvPr id="8157" name="CustomShape 307"/>
            <p:cNvSpPr/>
            <p:nvPr/>
          </p:nvSpPr>
          <p:spPr>
            <a:xfrm>
              <a:off x="3979440" y="3748320"/>
              <a:ext cx="275760" cy="59400"/>
            </a:xfrm>
            <a:custGeom>
              <a:avLst/>
              <a:gdLst/>
              <a:ahLst/>
              <a:rect l="l" t="t" r="r" b="b"/>
              <a:pathLst>
                <a:path w="9642" h="208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style>
            <a:lnRef idx="0"/>
            <a:fillRef idx="0"/>
            <a:effectRef idx="0"/>
            <a:fontRef idx="minor"/>
          </p:style>
        </p:sp>
        <p:sp>
          <p:nvSpPr>
            <p:cNvPr id="8158" name="CustomShape 308"/>
            <p:cNvSpPr/>
            <p:nvPr/>
          </p:nvSpPr>
          <p:spPr>
            <a:xfrm>
              <a:off x="4096800" y="3668760"/>
              <a:ext cx="118080" cy="59400"/>
            </a:xfrm>
            <a:custGeom>
              <a:avLst/>
              <a:gdLst/>
              <a:ahLst/>
              <a:rect l="l" t="t" r="r" b="b"/>
              <a:pathLst>
                <a:path w="4128" h="2081">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style>
            <a:lnRef idx="0"/>
            <a:fillRef idx="0"/>
            <a:effectRef idx="0"/>
            <a:fontRef idx="minor"/>
          </p:style>
        </p:sp>
        <p:sp>
          <p:nvSpPr>
            <p:cNvPr id="8159" name="CustomShape 309"/>
            <p:cNvSpPr/>
            <p:nvPr/>
          </p:nvSpPr>
          <p:spPr>
            <a:xfrm>
              <a:off x="4018320" y="3531600"/>
              <a:ext cx="78120" cy="79200"/>
            </a:xfrm>
            <a:custGeom>
              <a:avLst/>
              <a:gdLst/>
              <a:ahLst/>
              <a:rect l="l" t="t" r="r" b="b"/>
              <a:pathLst>
                <a:path w="2742" h="2773">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style>
            <a:lnRef idx="0"/>
            <a:fillRef idx="0"/>
            <a:effectRef idx="0"/>
            <a:fontRef idx="minor"/>
          </p:style>
        </p:sp>
        <p:sp>
          <p:nvSpPr>
            <p:cNvPr id="8160" name="CustomShape 310"/>
            <p:cNvSpPr/>
            <p:nvPr/>
          </p:nvSpPr>
          <p:spPr>
            <a:xfrm>
              <a:off x="3979440" y="3630240"/>
              <a:ext cx="133200" cy="97560"/>
            </a:xfrm>
            <a:custGeom>
              <a:avLst/>
              <a:gdLst/>
              <a:ahLst/>
              <a:rect l="l" t="t" r="r" b="b"/>
              <a:pathLst>
                <a:path w="4664" h="3421">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style>
            <a:lnRef idx="0"/>
            <a:fillRef idx="0"/>
            <a:effectRef idx="0"/>
            <a:fontRef idx="minor"/>
          </p:style>
        </p:sp>
      </p:grpSp>
      <p:grpSp>
        <p:nvGrpSpPr>
          <p:cNvPr id="8161" name="Group 311"/>
          <p:cNvGrpSpPr/>
          <p:nvPr/>
        </p:nvGrpSpPr>
        <p:grpSpPr>
          <a:xfrm>
            <a:off x="3979440" y="3884040"/>
            <a:ext cx="333720" cy="335520"/>
            <a:chOff x="3979440" y="3884040"/>
            <a:chExt cx="333720" cy="335520"/>
          </a:xfrm>
        </p:grpSpPr>
        <p:sp>
          <p:nvSpPr>
            <p:cNvPr id="8162" name="CustomShape 312"/>
            <p:cNvSpPr/>
            <p:nvPr/>
          </p:nvSpPr>
          <p:spPr>
            <a:xfrm>
              <a:off x="4084200" y="3942720"/>
              <a:ext cx="228960" cy="276840"/>
            </a:xfrm>
            <a:custGeom>
              <a:avLst/>
              <a:gdLst/>
              <a:ahLst/>
              <a:rect l="l" t="t" r="r" b="b"/>
              <a:pathLst>
                <a:path w="8003" h="967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style>
            <a:lnRef idx="0"/>
            <a:fillRef idx="0"/>
            <a:effectRef idx="0"/>
            <a:fontRef idx="minor"/>
          </p:style>
        </p:sp>
        <p:sp>
          <p:nvSpPr>
            <p:cNvPr id="8163" name="CustomShape 313"/>
            <p:cNvSpPr/>
            <p:nvPr/>
          </p:nvSpPr>
          <p:spPr>
            <a:xfrm>
              <a:off x="4275360" y="3904920"/>
              <a:ext cx="37440" cy="120600"/>
            </a:xfrm>
            <a:custGeom>
              <a:avLst/>
              <a:gdLst/>
              <a:ahLst/>
              <a:rect l="l" t="t" r="r" b="b"/>
              <a:pathLst>
                <a:path w="1324" h="4223">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style>
            <a:lnRef idx="0"/>
            <a:fillRef idx="0"/>
            <a:effectRef idx="0"/>
            <a:fontRef idx="minor"/>
          </p:style>
        </p:sp>
        <p:sp>
          <p:nvSpPr>
            <p:cNvPr id="8164" name="CustomShape 314"/>
            <p:cNvSpPr/>
            <p:nvPr/>
          </p:nvSpPr>
          <p:spPr>
            <a:xfrm>
              <a:off x="3979440" y="3903840"/>
              <a:ext cx="109800" cy="235440"/>
            </a:xfrm>
            <a:custGeom>
              <a:avLst/>
              <a:gdLst/>
              <a:ahLst/>
              <a:rect l="l" t="t" r="r" b="b"/>
              <a:pathLst>
                <a:path w="3845" h="8224">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style>
            <a:lnRef idx="0"/>
            <a:fillRef idx="0"/>
            <a:effectRef idx="0"/>
            <a:fontRef idx="minor"/>
          </p:style>
        </p:sp>
        <p:sp>
          <p:nvSpPr>
            <p:cNvPr id="8165" name="CustomShape 315"/>
            <p:cNvSpPr/>
            <p:nvPr/>
          </p:nvSpPr>
          <p:spPr>
            <a:xfrm>
              <a:off x="4038120" y="3884040"/>
              <a:ext cx="216360" cy="196560"/>
            </a:xfrm>
            <a:custGeom>
              <a:avLst/>
              <a:gdLst/>
              <a:ahLst/>
              <a:rect l="l" t="t" r="r" b="b"/>
              <a:pathLst>
                <a:path w="7562" h="6869">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style>
            <a:lnRef idx="0"/>
            <a:fillRef idx="0"/>
            <a:effectRef idx="0"/>
            <a:fontRef idx="minor"/>
          </p:style>
        </p:sp>
      </p:grpSp>
      <p:grpSp>
        <p:nvGrpSpPr>
          <p:cNvPr id="8166" name="Group 316"/>
          <p:cNvGrpSpPr/>
          <p:nvPr/>
        </p:nvGrpSpPr>
        <p:grpSpPr>
          <a:xfrm>
            <a:off x="6090480" y="3055680"/>
            <a:ext cx="333360" cy="336240"/>
            <a:chOff x="6090480" y="3055680"/>
            <a:chExt cx="333360" cy="336240"/>
          </a:xfrm>
        </p:grpSpPr>
        <p:sp>
          <p:nvSpPr>
            <p:cNvPr id="8167" name="CustomShape 317"/>
            <p:cNvSpPr/>
            <p:nvPr/>
          </p:nvSpPr>
          <p:spPr>
            <a:xfrm>
              <a:off x="6248160" y="3155040"/>
              <a:ext cx="118080" cy="20520"/>
            </a:xfrm>
            <a:custGeom>
              <a:avLst/>
              <a:gdLst/>
              <a:ahLst/>
              <a:rect l="l" t="t" r="r" b="b"/>
              <a:pathLst>
                <a:path w="4128" h="725">
                  <a:moveTo>
                    <a:pt x="1" y="0"/>
                  </a:moveTo>
                  <a:lnTo>
                    <a:pt x="1" y="725"/>
                  </a:lnTo>
                  <a:lnTo>
                    <a:pt x="4128" y="725"/>
                  </a:lnTo>
                  <a:lnTo>
                    <a:pt x="4128" y="0"/>
                  </a:lnTo>
                  <a:close/>
                </a:path>
              </a:pathLst>
            </a:custGeom>
            <a:solidFill>
              <a:srgbClr val="5f7d95"/>
            </a:solidFill>
            <a:ln>
              <a:noFill/>
            </a:ln>
          </p:spPr>
          <p:style>
            <a:lnRef idx="0"/>
            <a:fillRef idx="0"/>
            <a:effectRef idx="0"/>
            <a:fontRef idx="minor"/>
          </p:style>
        </p:sp>
        <p:sp>
          <p:nvSpPr>
            <p:cNvPr id="8168" name="CustomShape 318"/>
            <p:cNvSpPr/>
            <p:nvPr/>
          </p:nvSpPr>
          <p:spPr>
            <a:xfrm>
              <a:off x="6187680" y="3096360"/>
              <a:ext cx="236160" cy="253440"/>
            </a:xfrm>
            <a:custGeom>
              <a:avLst/>
              <a:gdLst/>
              <a:ahLst/>
              <a:rect l="l" t="t" r="r" b="b"/>
              <a:pathLst>
                <a:path w="8256" h="8854">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style>
            <a:lnRef idx="0"/>
            <a:fillRef idx="0"/>
            <a:effectRef idx="0"/>
            <a:fontRef idx="minor"/>
          </p:style>
        </p:sp>
        <p:sp>
          <p:nvSpPr>
            <p:cNvPr id="8169" name="CustomShape 319"/>
            <p:cNvSpPr/>
            <p:nvPr/>
          </p:nvSpPr>
          <p:spPr>
            <a:xfrm>
              <a:off x="6090480" y="3055680"/>
              <a:ext cx="99000" cy="296640"/>
            </a:xfrm>
            <a:custGeom>
              <a:avLst/>
              <a:gdLst/>
              <a:ahLst/>
              <a:rect l="l" t="t" r="r" b="b"/>
              <a:pathLst>
                <a:path w="3466" h="103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style>
            <a:lnRef idx="0"/>
            <a:fillRef idx="0"/>
            <a:effectRef idx="0"/>
            <a:fontRef idx="minor"/>
          </p:style>
        </p:sp>
        <p:sp>
          <p:nvSpPr>
            <p:cNvPr id="8170" name="CustomShape 320"/>
            <p:cNvSpPr/>
            <p:nvPr/>
          </p:nvSpPr>
          <p:spPr>
            <a:xfrm>
              <a:off x="6139800" y="3372480"/>
              <a:ext cx="106200" cy="19440"/>
            </a:xfrm>
            <a:custGeom>
              <a:avLst/>
              <a:gdLst/>
              <a:ahLst/>
              <a:rect l="l" t="t" r="r" b="b"/>
              <a:pathLst>
                <a:path w="3718" h="695">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style>
            <a:lnRef idx="0"/>
            <a:fillRef idx="0"/>
            <a:effectRef idx="0"/>
            <a:fontRef idx="minor"/>
          </p:style>
        </p:sp>
      </p:grpSp>
      <p:grpSp>
        <p:nvGrpSpPr>
          <p:cNvPr id="8171" name="Group 321"/>
          <p:cNvGrpSpPr/>
          <p:nvPr/>
        </p:nvGrpSpPr>
        <p:grpSpPr>
          <a:xfrm>
            <a:off x="6089760" y="3473280"/>
            <a:ext cx="334800" cy="334440"/>
            <a:chOff x="6089760" y="3473280"/>
            <a:chExt cx="334800" cy="334440"/>
          </a:xfrm>
        </p:grpSpPr>
        <p:sp>
          <p:nvSpPr>
            <p:cNvPr id="8172" name="CustomShape 322"/>
            <p:cNvSpPr/>
            <p:nvPr/>
          </p:nvSpPr>
          <p:spPr>
            <a:xfrm>
              <a:off x="6089760" y="3708000"/>
              <a:ext cx="177480" cy="39240"/>
            </a:xfrm>
            <a:custGeom>
              <a:avLst/>
              <a:gdLst/>
              <a:ahLst/>
              <a:rect l="l" t="t" r="r" b="b"/>
              <a:pathLst>
                <a:path w="6207" h="1387">
                  <a:moveTo>
                    <a:pt x="32" y="1"/>
                  </a:moveTo>
                  <a:lnTo>
                    <a:pt x="32" y="1040"/>
                  </a:lnTo>
                  <a:cubicBezTo>
                    <a:pt x="0" y="1292"/>
                    <a:pt x="158" y="1387"/>
                    <a:pt x="347" y="1387"/>
                  </a:cubicBezTo>
                  <a:lnTo>
                    <a:pt x="6207" y="1387"/>
                  </a:lnTo>
                  <a:lnTo>
                    <a:pt x="6207" y="1"/>
                  </a:lnTo>
                  <a:close/>
                </a:path>
              </a:pathLst>
            </a:custGeom>
            <a:solidFill>
              <a:srgbClr val="5f7d95"/>
            </a:solidFill>
            <a:ln>
              <a:noFill/>
            </a:ln>
          </p:spPr>
          <p:style>
            <a:lnRef idx="0"/>
            <a:fillRef idx="0"/>
            <a:effectRef idx="0"/>
            <a:fontRef idx="minor"/>
          </p:style>
        </p:sp>
        <p:sp>
          <p:nvSpPr>
            <p:cNvPr id="8173" name="CustomShape 323"/>
            <p:cNvSpPr/>
            <p:nvPr/>
          </p:nvSpPr>
          <p:spPr>
            <a:xfrm>
              <a:off x="6089760" y="3473280"/>
              <a:ext cx="209880" cy="215280"/>
            </a:xfrm>
            <a:custGeom>
              <a:avLst/>
              <a:gdLst/>
              <a:ahLst/>
              <a:rect l="l" t="t" r="r" b="b"/>
              <a:pathLst>
                <a:path w="7341" h="753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style>
            <a:lnRef idx="0"/>
            <a:fillRef idx="0"/>
            <a:effectRef idx="0"/>
            <a:fontRef idx="minor"/>
          </p:style>
        </p:sp>
        <p:sp>
          <p:nvSpPr>
            <p:cNvPr id="8174" name="CustomShape 324"/>
            <p:cNvSpPr/>
            <p:nvPr/>
          </p:nvSpPr>
          <p:spPr>
            <a:xfrm>
              <a:off x="6189120" y="3767400"/>
              <a:ext cx="59400" cy="40320"/>
            </a:xfrm>
            <a:custGeom>
              <a:avLst/>
              <a:gdLst/>
              <a:ahLst/>
              <a:rect l="l" t="t" r="r" b="b"/>
              <a:pathLst>
                <a:path w="2081" h="1418">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style>
            <a:lnRef idx="0"/>
            <a:fillRef idx="0"/>
            <a:effectRef idx="0"/>
            <a:fontRef idx="minor"/>
          </p:style>
        </p:sp>
        <p:sp>
          <p:nvSpPr>
            <p:cNvPr id="8175" name="CustomShape 325"/>
            <p:cNvSpPr/>
            <p:nvPr/>
          </p:nvSpPr>
          <p:spPr>
            <a:xfrm>
              <a:off x="6286680" y="3552840"/>
              <a:ext cx="137880" cy="196560"/>
            </a:xfrm>
            <a:custGeom>
              <a:avLst/>
              <a:gdLst/>
              <a:ahLst/>
              <a:rect l="l" t="t" r="r" b="b"/>
              <a:pathLst>
                <a:path w="4821" h="6869">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style>
            <a:lnRef idx="0"/>
            <a:fillRef idx="0"/>
            <a:effectRef idx="0"/>
            <a:fontRef idx="minor"/>
          </p:style>
        </p:sp>
      </p:grpSp>
      <p:grpSp>
        <p:nvGrpSpPr>
          <p:cNvPr id="8176" name="Group 326"/>
          <p:cNvGrpSpPr/>
          <p:nvPr/>
        </p:nvGrpSpPr>
        <p:grpSpPr>
          <a:xfrm>
            <a:off x="6088680" y="3883680"/>
            <a:ext cx="337320" cy="336240"/>
            <a:chOff x="6088680" y="3883680"/>
            <a:chExt cx="337320" cy="336240"/>
          </a:xfrm>
        </p:grpSpPr>
        <p:sp>
          <p:nvSpPr>
            <p:cNvPr id="8177" name="CustomShape 327"/>
            <p:cNvSpPr/>
            <p:nvPr/>
          </p:nvSpPr>
          <p:spPr>
            <a:xfrm>
              <a:off x="6088680" y="3883680"/>
              <a:ext cx="337320" cy="336240"/>
            </a:xfrm>
            <a:custGeom>
              <a:avLst/>
              <a:gdLst/>
              <a:ahLst/>
              <a:rect l="l" t="t" r="r" b="b"/>
              <a:pathLst>
                <a:path w="11784" h="11752">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style>
            <a:lnRef idx="0"/>
            <a:fillRef idx="0"/>
            <a:effectRef idx="0"/>
            <a:fontRef idx="minor"/>
          </p:style>
        </p:sp>
        <p:sp>
          <p:nvSpPr>
            <p:cNvPr id="8178" name="CustomShape 328"/>
            <p:cNvSpPr/>
            <p:nvPr/>
          </p:nvSpPr>
          <p:spPr>
            <a:xfrm>
              <a:off x="6088680" y="3984480"/>
              <a:ext cx="246240" cy="234720"/>
            </a:xfrm>
            <a:custGeom>
              <a:avLst/>
              <a:gdLst/>
              <a:ahLst/>
              <a:rect l="l" t="t" r="r" b="b"/>
              <a:pathLst>
                <a:path w="8602" h="8201">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style>
            <a:lnRef idx="0"/>
            <a:fillRef idx="0"/>
            <a:effectRef idx="0"/>
            <a:fontRef idx="minor"/>
          </p:style>
        </p:sp>
      </p:grpSp>
      <p:grpSp>
        <p:nvGrpSpPr>
          <p:cNvPr id="8179" name="Group 329"/>
          <p:cNvGrpSpPr/>
          <p:nvPr/>
        </p:nvGrpSpPr>
        <p:grpSpPr>
          <a:xfrm>
            <a:off x="7355160" y="3884400"/>
            <a:ext cx="333720" cy="334800"/>
            <a:chOff x="7355160" y="3884400"/>
            <a:chExt cx="333720" cy="334800"/>
          </a:xfrm>
        </p:grpSpPr>
        <p:sp>
          <p:nvSpPr>
            <p:cNvPr id="8180" name="CustomShape 330"/>
            <p:cNvSpPr/>
            <p:nvPr/>
          </p:nvSpPr>
          <p:spPr>
            <a:xfrm>
              <a:off x="7551000" y="3963960"/>
              <a:ext cx="137880" cy="137520"/>
            </a:xfrm>
            <a:custGeom>
              <a:avLst/>
              <a:gdLst/>
              <a:ahLst/>
              <a:rect l="l" t="t" r="r" b="b"/>
              <a:pathLst>
                <a:path w="4822" h="4807">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style>
            <a:lnRef idx="0"/>
            <a:fillRef idx="0"/>
            <a:effectRef idx="0"/>
            <a:fontRef idx="minor"/>
          </p:style>
        </p:sp>
        <p:sp>
          <p:nvSpPr>
            <p:cNvPr id="8181" name="CustomShape 331"/>
            <p:cNvSpPr/>
            <p:nvPr/>
          </p:nvSpPr>
          <p:spPr>
            <a:xfrm>
              <a:off x="7355160" y="3963960"/>
              <a:ext cx="136800" cy="137520"/>
            </a:xfrm>
            <a:custGeom>
              <a:avLst/>
              <a:gdLst/>
              <a:ahLst/>
              <a:rect l="l" t="t" r="r" b="b"/>
              <a:pathLst>
                <a:path w="4790" h="4807">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style>
            <a:lnRef idx="0"/>
            <a:fillRef idx="0"/>
            <a:effectRef idx="0"/>
            <a:fontRef idx="minor"/>
          </p:style>
        </p:sp>
        <p:sp>
          <p:nvSpPr>
            <p:cNvPr id="8182" name="CustomShape 332"/>
            <p:cNvSpPr/>
            <p:nvPr/>
          </p:nvSpPr>
          <p:spPr>
            <a:xfrm>
              <a:off x="7414920" y="4159800"/>
              <a:ext cx="215280" cy="59400"/>
            </a:xfrm>
            <a:custGeom>
              <a:avLst/>
              <a:gdLst/>
              <a:ahLst/>
              <a:rect l="l" t="t" r="r" b="b"/>
              <a:pathLst>
                <a:path w="7531" h="208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style>
            <a:lnRef idx="0"/>
            <a:fillRef idx="0"/>
            <a:effectRef idx="0"/>
            <a:fontRef idx="minor"/>
          </p:style>
        </p:sp>
        <p:sp>
          <p:nvSpPr>
            <p:cNvPr id="8183" name="CustomShape 333"/>
            <p:cNvSpPr/>
            <p:nvPr/>
          </p:nvSpPr>
          <p:spPr>
            <a:xfrm>
              <a:off x="7414920" y="3884400"/>
              <a:ext cx="215280" cy="39240"/>
            </a:xfrm>
            <a:custGeom>
              <a:avLst/>
              <a:gdLst/>
              <a:ahLst/>
              <a:rect l="l" t="t" r="r" b="b"/>
              <a:pathLst>
                <a:path w="7531" h="1387">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style>
            <a:lnRef idx="0"/>
            <a:fillRef idx="0"/>
            <a:effectRef idx="0"/>
            <a:fontRef idx="minor"/>
          </p:style>
        </p:sp>
        <p:sp>
          <p:nvSpPr>
            <p:cNvPr id="8184" name="CustomShape 334"/>
            <p:cNvSpPr/>
            <p:nvPr/>
          </p:nvSpPr>
          <p:spPr>
            <a:xfrm>
              <a:off x="7413840" y="3944160"/>
              <a:ext cx="215280" cy="195480"/>
            </a:xfrm>
            <a:custGeom>
              <a:avLst/>
              <a:gdLst/>
              <a:ahLst/>
              <a:rect l="l" t="t" r="r" b="b"/>
              <a:pathLst>
                <a:path w="7530" h="6837">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style>
            <a:lnRef idx="0"/>
            <a:fillRef idx="0"/>
            <a:effectRef idx="0"/>
            <a:fontRef idx="minor"/>
          </p:style>
        </p:sp>
      </p:grpSp>
      <p:grpSp>
        <p:nvGrpSpPr>
          <p:cNvPr id="8185" name="Group 335"/>
          <p:cNvGrpSpPr/>
          <p:nvPr/>
        </p:nvGrpSpPr>
        <p:grpSpPr>
          <a:xfrm>
            <a:off x="2305440" y="3057120"/>
            <a:ext cx="313560" cy="333720"/>
            <a:chOff x="2305440" y="3057120"/>
            <a:chExt cx="313560" cy="333720"/>
          </a:xfrm>
        </p:grpSpPr>
        <p:sp>
          <p:nvSpPr>
            <p:cNvPr id="8186" name="CustomShape 336"/>
            <p:cNvSpPr/>
            <p:nvPr/>
          </p:nvSpPr>
          <p:spPr>
            <a:xfrm>
              <a:off x="2364840" y="3272040"/>
              <a:ext cx="96120" cy="39240"/>
            </a:xfrm>
            <a:custGeom>
              <a:avLst/>
              <a:gdLst/>
              <a:ahLst/>
              <a:rect l="l" t="t" r="r" b="b"/>
              <a:pathLst>
                <a:path w="3372" h="1387">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style>
            <a:lnRef idx="0"/>
            <a:fillRef idx="0"/>
            <a:effectRef idx="0"/>
            <a:fontRef idx="minor"/>
          </p:style>
        </p:sp>
        <p:sp>
          <p:nvSpPr>
            <p:cNvPr id="8187" name="CustomShape 337"/>
            <p:cNvSpPr/>
            <p:nvPr/>
          </p:nvSpPr>
          <p:spPr>
            <a:xfrm>
              <a:off x="2441520" y="3224880"/>
              <a:ext cx="79200" cy="86400"/>
            </a:xfrm>
            <a:custGeom>
              <a:avLst/>
              <a:gdLst/>
              <a:ahLst/>
              <a:rect l="l" t="t" r="r" b="b"/>
              <a:pathLst>
                <a:path w="2773" h="3025">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style>
            <a:lnRef idx="0"/>
            <a:fillRef idx="0"/>
            <a:effectRef idx="0"/>
            <a:fontRef idx="minor"/>
          </p:style>
        </p:sp>
        <p:sp>
          <p:nvSpPr>
            <p:cNvPr id="8188" name="CustomShape 338"/>
            <p:cNvSpPr/>
            <p:nvPr/>
          </p:nvSpPr>
          <p:spPr>
            <a:xfrm>
              <a:off x="2307960" y="3115800"/>
              <a:ext cx="144000" cy="195480"/>
            </a:xfrm>
            <a:custGeom>
              <a:avLst/>
              <a:gdLst/>
              <a:ahLst/>
              <a:rect l="l" t="t" r="r" b="b"/>
              <a:pathLst>
                <a:path w="5042" h="6837">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style>
            <a:lnRef idx="0"/>
            <a:fillRef idx="0"/>
            <a:effectRef idx="0"/>
            <a:fontRef idx="minor"/>
          </p:style>
        </p:sp>
        <p:sp>
          <p:nvSpPr>
            <p:cNvPr id="8189" name="CustomShape 339"/>
            <p:cNvSpPr/>
            <p:nvPr/>
          </p:nvSpPr>
          <p:spPr>
            <a:xfrm>
              <a:off x="2394720" y="3213360"/>
              <a:ext cx="38520" cy="38520"/>
            </a:xfrm>
            <a:custGeom>
              <a:avLst/>
              <a:gdLst/>
              <a:ahLst/>
              <a:rect l="l" t="t" r="r" b="b"/>
              <a:pathLst>
                <a:path w="1355" h="1356">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style>
            <a:lnRef idx="0"/>
            <a:fillRef idx="0"/>
            <a:effectRef idx="0"/>
            <a:fontRef idx="minor"/>
          </p:style>
        </p:sp>
        <p:sp>
          <p:nvSpPr>
            <p:cNvPr id="8190" name="CustomShape 340"/>
            <p:cNvSpPr/>
            <p:nvPr/>
          </p:nvSpPr>
          <p:spPr>
            <a:xfrm>
              <a:off x="2462400" y="3057480"/>
              <a:ext cx="156600" cy="155160"/>
            </a:xfrm>
            <a:custGeom>
              <a:avLst/>
              <a:gdLst/>
              <a:ahLst/>
              <a:rect l="l" t="t" r="r" b="b"/>
              <a:pathLst>
                <a:path w="5483" h="5434">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style>
            <a:lnRef idx="0"/>
            <a:fillRef idx="0"/>
            <a:effectRef idx="0"/>
            <a:fontRef idx="minor"/>
          </p:style>
        </p:sp>
        <p:sp>
          <p:nvSpPr>
            <p:cNvPr id="8191" name="CustomShape 341"/>
            <p:cNvSpPr/>
            <p:nvPr/>
          </p:nvSpPr>
          <p:spPr>
            <a:xfrm>
              <a:off x="2305440" y="3330720"/>
              <a:ext cx="215280" cy="60120"/>
            </a:xfrm>
            <a:custGeom>
              <a:avLst/>
              <a:gdLst/>
              <a:ahLst/>
              <a:rect l="l" t="t" r="r" b="b"/>
              <a:pathLst>
                <a:path w="7530" h="2112">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style>
            <a:lnRef idx="0"/>
            <a:fillRef idx="0"/>
            <a:effectRef idx="0"/>
            <a:fontRef idx="minor"/>
          </p:style>
        </p:sp>
        <p:sp>
          <p:nvSpPr>
            <p:cNvPr id="8192" name="CustomShape 342"/>
            <p:cNvSpPr/>
            <p:nvPr/>
          </p:nvSpPr>
          <p:spPr>
            <a:xfrm>
              <a:off x="2306160" y="3057120"/>
              <a:ext cx="175680" cy="38520"/>
            </a:xfrm>
            <a:custGeom>
              <a:avLst/>
              <a:gdLst/>
              <a:ahLst/>
              <a:rect l="l" t="t" r="r" b="b"/>
              <a:pathLst>
                <a:path w="6144" h="1356">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style>
            <a:lnRef idx="0"/>
            <a:fillRef idx="0"/>
            <a:effectRef idx="0"/>
            <a:fontRef idx="minor"/>
          </p:style>
        </p:sp>
      </p:grpSp>
      <p:grpSp>
        <p:nvGrpSpPr>
          <p:cNvPr id="8193" name="Group 343"/>
          <p:cNvGrpSpPr/>
          <p:nvPr/>
        </p:nvGrpSpPr>
        <p:grpSpPr>
          <a:xfrm>
            <a:off x="2295360" y="3473640"/>
            <a:ext cx="333720" cy="333720"/>
            <a:chOff x="2295360" y="3473640"/>
            <a:chExt cx="333720" cy="333720"/>
          </a:xfrm>
        </p:grpSpPr>
        <p:sp>
          <p:nvSpPr>
            <p:cNvPr id="8194" name="CustomShape 344"/>
            <p:cNvSpPr/>
            <p:nvPr/>
          </p:nvSpPr>
          <p:spPr>
            <a:xfrm>
              <a:off x="2375640" y="3552120"/>
              <a:ext cx="173880" cy="174960"/>
            </a:xfrm>
            <a:custGeom>
              <a:avLst/>
              <a:gdLst/>
              <a:ahLst/>
              <a:rect l="l" t="t" r="r" b="b"/>
              <a:pathLst>
                <a:path w="6081" h="6113">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style>
            <a:lnRef idx="0"/>
            <a:fillRef idx="0"/>
            <a:effectRef idx="0"/>
            <a:fontRef idx="minor"/>
          </p:style>
        </p:sp>
        <p:sp>
          <p:nvSpPr>
            <p:cNvPr id="8195" name="CustomShape 345"/>
            <p:cNvSpPr/>
            <p:nvPr/>
          </p:nvSpPr>
          <p:spPr>
            <a:xfrm>
              <a:off x="2295360" y="3473640"/>
              <a:ext cx="333720" cy="333720"/>
            </a:xfrm>
            <a:custGeom>
              <a:avLst/>
              <a:gdLst/>
              <a:ahLst/>
              <a:rect l="l" t="t" r="r" b="b"/>
              <a:pathLst>
                <a:path w="11658" h="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style>
            <a:lnRef idx="0"/>
            <a:fillRef idx="0"/>
            <a:effectRef idx="0"/>
            <a:fontRef idx="minor"/>
          </p:style>
        </p:sp>
        <p:sp>
          <p:nvSpPr>
            <p:cNvPr id="8196" name="CustomShape 346"/>
            <p:cNvSpPr/>
            <p:nvPr/>
          </p:nvSpPr>
          <p:spPr>
            <a:xfrm>
              <a:off x="2432520" y="3610800"/>
              <a:ext cx="58320" cy="58320"/>
            </a:xfrm>
            <a:custGeom>
              <a:avLst/>
              <a:gdLst/>
              <a:ahLst/>
              <a:rect l="l" t="t" r="r" b="b"/>
              <a:pathLst>
                <a:path w="2049" h="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style>
            <a:lnRef idx="0"/>
            <a:fillRef idx="0"/>
            <a:effectRef idx="0"/>
            <a:fontRef idx="minor"/>
          </p:style>
        </p:sp>
      </p:grpSp>
      <p:sp>
        <p:nvSpPr>
          <p:cNvPr id="8197" name="CustomShape 347"/>
          <p:cNvSpPr/>
          <p:nvPr/>
        </p:nvSpPr>
        <p:spPr>
          <a:xfrm>
            <a:off x="2293560" y="3885120"/>
            <a:ext cx="333720" cy="333720"/>
          </a:xfrm>
          <a:custGeom>
            <a:avLst/>
            <a:gdLst/>
            <a:ahLst/>
            <a:rect l="l" t="t" r="r" b="b"/>
            <a:pathLst>
              <a:path w="11658" h="11657">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style>
          <a:lnRef idx="0"/>
          <a:fillRef idx="0"/>
          <a:effectRef idx="0"/>
          <a:fontRef idx="minor"/>
        </p:style>
      </p:sp>
      <p:grpSp>
        <p:nvGrpSpPr>
          <p:cNvPr id="8198" name="Group 348"/>
          <p:cNvGrpSpPr/>
          <p:nvPr/>
        </p:nvGrpSpPr>
        <p:grpSpPr>
          <a:xfrm>
            <a:off x="4403160" y="3056760"/>
            <a:ext cx="334440" cy="334440"/>
            <a:chOff x="4403160" y="3056760"/>
            <a:chExt cx="334440" cy="334440"/>
          </a:xfrm>
        </p:grpSpPr>
        <p:sp>
          <p:nvSpPr>
            <p:cNvPr id="8199" name="CustomShape 349"/>
            <p:cNvSpPr/>
            <p:nvPr/>
          </p:nvSpPr>
          <p:spPr>
            <a:xfrm>
              <a:off x="4403160" y="3057480"/>
              <a:ext cx="79200" cy="333720"/>
            </a:xfrm>
            <a:custGeom>
              <a:avLst/>
              <a:gdLst/>
              <a:ahLst/>
              <a:rect l="l" t="t" r="r" b="b"/>
              <a:pathLst>
                <a:path w="2773" h="11657">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style>
            <a:lnRef idx="0"/>
            <a:fillRef idx="0"/>
            <a:effectRef idx="0"/>
            <a:fontRef idx="minor"/>
          </p:style>
        </p:sp>
        <p:sp>
          <p:nvSpPr>
            <p:cNvPr id="8200" name="CustomShape 350"/>
            <p:cNvSpPr/>
            <p:nvPr/>
          </p:nvSpPr>
          <p:spPr>
            <a:xfrm>
              <a:off x="4502160" y="3056760"/>
              <a:ext cx="176760" cy="333720"/>
            </a:xfrm>
            <a:custGeom>
              <a:avLst/>
              <a:gdLst/>
              <a:ahLst/>
              <a:rect l="l" t="t" r="r" b="b"/>
              <a:pathLst>
                <a:path w="6176" h="11658">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style>
            <a:lnRef idx="0"/>
            <a:fillRef idx="0"/>
            <a:effectRef idx="0"/>
            <a:fontRef idx="minor"/>
          </p:style>
        </p:sp>
        <p:sp>
          <p:nvSpPr>
            <p:cNvPr id="8201" name="CustomShape 351"/>
            <p:cNvSpPr/>
            <p:nvPr/>
          </p:nvSpPr>
          <p:spPr>
            <a:xfrm>
              <a:off x="4699080" y="3096360"/>
              <a:ext cx="38520" cy="58320"/>
            </a:xfrm>
            <a:custGeom>
              <a:avLst/>
              <a:gdLst/>
              <a:ahLst/>
              <a:rect l="l" t="t" r="r" b="b"/>
              <a:pathLst>
                <a:path w="1355" h="2049">
                  <a:moveTo>
                    <a:pt x="0" y="1"/>
                  </a:moveTo>
                  <a:lnTo>
                    <a:pt x="0" y="2049"/>
                  </a:lnTo>
                  <a:lnTo>
                    <a:pt x="1355" y="2049"/>
                  </a:lnTo>
                  <a:lnTo>
                    <a:pt x="1355" y="347"/>
                  </a:lnTo>
                  <a:cubicBezTo>
                    <a:pt x="1355" y="158"/>
                    <a:pt x="1197" y="1"/>
                    <a:pt x="1008" y="1"/>
                  </a:cubicBezTo>
                  <a:close/>
                </a:path>
              </a:pathLst>
            </a:custGeom>
            <a:solidFill>
              <a:srgbClr val="5f7d95"/>
            </a:solidFill>
            <a:ln>
              <a:noFill/>
            </a:ln>
          </p:spPr>
          <p:style>
            <a:lnRef idx="0"/>
            <a:fillRef idx="0"/>
            <a:effectRef idx="0"/>
            <a:fontRef idx="minor"/>
          </p:style>
        </p:sp>
        <p:sp>
          <p:nvSpPr>
            <p:cNvPr id="8202" name="CustomShape 352"/>
            <p:cNvSpPr/>
            <p:nvPr/>
          </p:nvSpPr>
          <p:spPr>
            <a:xfrm>
              <a:off x="4699080" y="3174120"/>
              <a:ext cx="38520" cy="40320"/>
            </a:xfrm>
            <a:custGeom>
              <a:avLst/>
              <a:gdLst/>
              <a:ahLst/>
              <a:rect l="l" t="t" r="r" b="b"/>
              <a:pathLst>
                <a:path w="1355" h="1418">
                  <a:moveTo>
                    <a:pt x="0" y="0"/>
                  </a:moveTo>
                  <a:lnTo>
                    <a:pt x="0" y="1418"/>
                  </a:lnTo>
                  <a:lnTo>
                    <a:pt x="1355" y="1418"/>
                  </a:lnTo>
                  <a:lnTo>
                    <a:pt x="1355" y="0"/>
                  </a:lnTo>
                  <a:close/>
                </a:path>
              </a:pathLst>
            </a:custGeom>
            <a:solidFill>
              <a:srgbClr val="5f7d95"/>
            </a:solidFill>
            <a:ln>
              <a:noFill/>
            </a:ln>
          </p:spPr>
          <p:style>
            <a:lnRef idx="0"/>
            <a:fillRef idx="0"/>
            <a:effectRef idx="0"/>
            <a:fontRef idx="minor"/>
          </p:style>
        </p:sp>
        <p:sp>
          <p:nvSpPr>
            <p:cNvPr id="8203" name="CustomShape 353"/>
            <p:cNvSpPr/>
            <p:nvPr/>
          </p:nvSpPr>
          <p:spPr>
            <a:xfrm>
              <a:off x="4699080" y="3233520"/>
              <a:ext cx="38520" cy="58320"/>
            </a:xfrm>
            <a:custGeom>
              <a:avLst/>
              <a:gdLst/>
              <a:ahLst/>
              <a:rect l="l" t="t" r="r" b="b"/>
              <a:pathLst>
                <a:path w="1355" h="2049">
                  <a:moveTo>
                    <a:pt x="0" y="0"/>
                  </a:moveTo>
                  <a:lnTo>
                    <a:pt x="0" y="2048"/>
                  </a:lnTo>
                  <a:lnTo>
                    <a:pt x="1008" y="2048"/>
                  </a:lnTo>
                  <a:cubicBezTo>
                    <a:pt x="1197" y="2048"/>
                    <a:pt x="1355" y="1891"/>
                    <a:pt x="1355" y="1702"/>
                  </a:cubicBezTo>
                  <a:lnTo>
                    <a:pt x="1355" y="0"/>
                  </a:lnTo>
                  <a:close/>
                </a:path>
              </a:pathLst>
            </a:custGeom>
            <a:solidFill>
              <a:srgbClr val="5f7d95"/>
            </a:solidFill>
            <a:ln>
              <a:noFill/>
            </a:ln>
          </p:spPr>
          <p:style>
            <a:lnRef idx="0"/>
            <a:fillRef idx="0"/>
            <a:effectRef idx="0"/>
            <a:fontRef idx="minor"/>
          </p:style>
        </p:sp>
      </p:grpSp>
      <p:grpSp>
        <p:nvGrpSpPr>
          <p:cNvPr id="8204" name="Group 354"/>
          <p:cNvGrpSpPr/>
          <p:nvPr/>
        </p:nvGrpSpPr>
        <p:grpSpPr>
          <a:xfrm>
            <a:off x="4402440" y="3473640"/>
            <a:ext cx="335520" cy="333720"/>
            <a:chOff x="4402440" y="3473640"/>
            <a:chExt cx="335520" cy="333720"/>
          </a:xfrm>
        </p:grpSpPr>
        <p:sp>
          <p:nvSpPr>
            <p:cNvPr id="8205" name="CustomShape 355"/>
            <p:cNvSpPr/>
            <p:nvPr/>
          </p:nvSpPr>
          <p:spPr>
            <a:xfrm>
              <a:off x="4402440" y="3768840"/>
              <a:ext cx="335520" cy="38520"/>
            </a:xfrm>
            <a:custGeom>
              <a:avLst/>
              <a:gdLst/>
              <a:ahLst/>
              <a:rect l="l" t="t" r="r" b="b"/>
              <a:pathLst>
                <a:path w="11721" h="1356">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style>
            <a:lnRef idx="0"/>
            <a:fillRef idx="0"/>
            <a:effectRef idx="0"/>
            <a:fontRef idx="minor"/>
          </p:style>
        </p:sp>
        <p:sp>
          <p:nvSpPr>
            <p:cNvPr id="8206" name="CustomShape 356"/>
            <p:cNvSpPr/>
            <p:nvPr/>
          </p:nvSpPr>
          <p:spPr>
            <a:xfrm>
              <a:off x="4466520" y="3630960"/>
              <a:ext cx="206280" cy="59400"/>
            </a:xfrm>
            <a:custGeom>
              <a:avLst/>
              <a:gdLst/>
              <a:ahLst/>
              <a:rect l="l" t="t" r="r" b="b"/>
              <a:pathLst>
                <a:path w="7216" h="2080">
                  <a:moveTo>
                    <a:pt x="757" y="1"/>
                  </a:moveTo>
                  <a:lnTo>
                    <a:pt x="0" y="2080"/>
                  </a:lnTo>
                  <a:lnTo>
                    <a:pt x="7215" y="2080"/>
                  </a:lnTo>
                  <a:lnTo>
                    <a:pt x="6522" y="1"/>
                  </a:lnTo>
                  <a:close/>
                </a:path>
              </a:pathLst>
            </a:custGeom>
            <a:solidFill>
              <a:srgbClr val="5f7d95"/>
            </a:solidFill>
            <a:ln>
              <a:noFill/>
            </a:ln>
          </p:spPr>
          <p:style>
            <a:lnRef idx="0"/>
            <a:fillRef idx="0"/>
            <a:effectRef idx="0"/>
            <a:fontRef idx="minor"/>
          </p:style>
        </p:sp>
        <p:sp>
          <p:nvSpPr>
            <p:cNvPr id="8207" name="CustomShape 357"/>
            <p:cNvSpPr/>
            <p:nvPr/>
          </p:nvSpPr>
          <p:spPr>
            <a:xfrm>
              <a:off x="4446000" y="3710160"/>
              <a:ext cx="248760" cy="38520"/>
            </a:xfrm>
            <a:custGeom>
              <a:avLst/>
              <a:gdLst/>
              <a:ahLst/>
              <a:rect l="l" t="t" r="r" b="b"/>
              <a:pathLst>
                <a:path w="8697" h="1356">
                  <a:moveTo>
                    <a:pt x="505" y="1"/>
                  </a:moveTo>
                  <a:lnTo>
                    <a:pt x="1" y="1356"/>
                  </a:lnTo>
                  <a:lnTo>
                    <a:pt x="8696" y="1356"/>
                  </a:lnTo>
                  <a:lnTo>
                    <a:pt x="8224" y="1"/>
                  </a:lnTo>
                  <a:close/>
                </a:path>
              </a:pathLst>
            </a:custGeom>
            <a:solidFill>
              <a:srgbClr val="5f7d95"/>
            </a:solidFill>
            <a:ln>
              <a:noFill/>
            </a:ln>
          </p:spPr>
          <p:style>
            <a:lnRef idx="0"/>
            <a:fillRef idx="0"/>
            <a:effectRef idx="0"/>
            <a:fontRef idx="minor"/>
          </p:style>
        </p:sp>
        <p:sp>
          <p:nvSpPr>
            <p:cNvPr id="8208" name="CustomShape 358"/>
            <p:cNvSpPr/>
            <p:nvPr/>
          </p:nvSpPr>
          <p:spPr>
            <a:xfrm>
              <a:off x="4523400" y="3473640"/>
              <a:ext cx="94320" cy="60120"/>
            </a:xfrm>
            <a:custGeom>
              <a:avLst/>
              <a:gdLst/>
              <a:ahLst/>
              <a:rect l="l" t="t" r="r" b="b"/>
              <a:pathLst>
                <a:path w="3309" h="2112">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style>
            <a:lnRef idx="0"/>
            <a:fillRef idx="0"/>
            <a:effectRef idx="0"/>
            <a:fontRef idx="minor"/>
          </p:style>
        </p:sp>
        <p:sp>
          <p:nvSpPr>
            <p:cNvPr id="8209" name="CustomShape 359"/>
            <p:cNvSpPr/>
            <p:nvPr/>
          </p:nvSpPr>
          <p:spPr>
            <a:xfrm>
              <a:off x="4495680" y="3553200"/>
              <a:ext cx="150480" cy="58320"/>
            </a:xfrm>
            <a:custGeom>
              <a:avLst/>
              <a:gdLst/>
              <a:ahLst/>
              <a:rect l="l" t="t" r="r" b="b"/>
              <a:pathLst>
                <a:path w="5262" h="2048">
                  <a:moveTo>
                    <a:pt x="694" y="0"/>
                  </a:moveTo>
                  <a:lnTo>
                    <a:pt x="1" y="2048"/>
                  </a:lnTo>
                  <a:lnTo>
                    <a:pt x="5262" y="2048"/>
                  </a:lnTo>
                  <a:lnTo>
                    <a:pt x="4506" y="0"/>
                  </a:lnTo>
                  <a:close/>
                </a:path>
              </a:pathLst>
            </a:custGeom>
            <a:solidFill>
              <a:srgbClr val="5f7d95"/>
            </a:solidFill>
            <a:ln>
              <a:noFill/>
            </a:ln>
          </p:spPr>
          <p:style>
            <a:lnRef idx="0"/>
            <a:fillRef idx="0"/>
            <a:effectRef idx="0"/>
            <a:fontRef idx="minor"/>
          </p:style>
        </p:sp>
      </p:grpSp>
      <p:grpSp>
        <p:nvGrpSpPr>
          <p:cNvPr id="8210" name="Group 360"/>
          <p:cNvGrpSpPr/>
          <p:nvPr/>
        </p:nvGrpSpPr>
        <p:grpSpPr>
          <a:xfrm>
            <a:off x="4403160" y="3884040"/>
            <a:ext cx="334440" cy="335520"/>
            <a:chOff x="4403160" y="3884040"/>
            <a:chExt cx="334440" cy="335520"/>
          </a:xfrm>
        </p:grpSpPr>
        <p:sp>
          <p:nvSpPr>
            <p:cNvPr id="8211" name="CustomShape 361"/>
            <p:cNvSpPr/>
            <p:nvPr/>
          </p:nvSpPr>
          <p:spPr>
            <a:xfrm>
              <a:off x="4403160" y="3884040"/>
              <a:ext cx="79200" cy="334440"/>
            </a:xfrm>
            <a:custGeom>
              <a:avLst/>
              <a:gdLst/>
              <a:ahLst/>
              <a:rect l="l" t="t" r="r" b="b"/>
              <a:pathLst>
                <a:path w="2773" h="11689">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style>
            <a:lnRef idx="0"/>
            <a:fillRef idx="0"/>
            <a:effectRef idx="0"/>
            <a:fontRef idx="minor"/>
          </p:style>
        </p:sp>
        <p:sp>
          <p:nvSpPr>
            <p:cNvPr id="8212" name="CustomShape 362"/>
            <p:cNvSpPr/>
            <p:nvPr/>
          </p:nvSpPr>
          <p:spPr>
            <a:xfrm>
              <a:off x="4640400" y="4012920"/>
              <a:ext cx="97200" cy="28440"/>
            </a:xfrm>
            <a:custGeom>
              <a:avLst/>
              <a:gdLst/>
              <a:ahLst/>
              <a:rect l="l" t="t" r="r" b="b"/>
              <a:pathLst>
                <a:path w="3403" h="1009">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style>
            <a:lnRef idx="0"/>
            <a:fillRef idx="0"/>
            <a:effectRef idx="0"/>
            <a:fontRef idx="minor"/>
          </p:style>
        </p:sp>
        <p:sp>
          <p:nvSpPr>
            <p:cNvPr id="8213" name="CustomShape 363"/>
            <p:cNvSpPr/>
            <p:nvPr/>
          </p:nvSpPr>
          <p:spPr>
            <a:xfrm>
              <a:off x="4640400" y="4061880"/>
              <a:ext cx="97200" cy="28440"/>
            </a:xfrm>
            <a:custGeom>
              <a:avLst/>
              <a:gdLst/>
              <a:ahLst/>
              <a:rect l="l" t="t" r="r" b="b"/>
              <a:pathLst>
                <a:path w="3403" h="1009">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style>
            <a:lnRef idx="0"/>
            <a:fillRef idx="0"/>
            <a:effectRef idx="0"/>
            <a:fontRef idx="minor"/>
          </p:style>
        </p:sp>
        <p:sp>
          <p:nvSpPr>
            <p:cNvPr id="8214" name="CustomShape 364"/>
            <p:cNvSpPr/>
            <p:nvPr/>
          </p:nvSpPr>
          <p:spPr>
            <a:xfrm>
              <a:off x="4640400" y="4109760"/>
              <a:ext cx="77400" cy="29520"/>
            </a:xfrm>
            <a:custGeom>
              <a:avLst/>
              <a:gdLst/>
              <a:ahLst/>
              <a:rect l="l" t="t" r="r" b="b"/>
              <a:pathLst>
                <a:path w="2710" h="1041">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style>
            <a:lnRef idx="0"/>
            <a:fillRef idx="0"/>
            <a:effectRef idx="0"/>
            <a:fontRef idx="minor"/>
          </p:style>
        </p:sp>
        <p:sp>
          <p:nvSpPr>
            <p:cNvPr id="8215" name="CustomShape 365"/>
            <p:cNvSpPr/>
            <p:nvPr/>
          </p:nvSpPr>
          <p:spPr>
            <a:xfrm>
              <a:off x="4601520" y="3884040"/>
              <a:ext cx="58320" cy="59400"/>
            </a:xfrm>
            <a:custGeom>
              <a:avLst/>
              <a:gdLst/>
              <a:ahLst/>
              <a:rect l="l" t="t" r="r" b="b"/>
              <a:pathLst>
                <a:path w="2049" h="2080">
                  <a:moveTo>
                    <a:pt x="1702" y="0"/>
                  </a:moveTo>
                  <a:cubicBezTo>
                    <a:pt x="757" y="0"/>
                    <a:pt x="1" y="788"/>
                    <a:pt x="1" y="1733"/>
                  </a:cubicBezTo>
                  <a:lnTo>
                    <a:pt x="1" y="2080"/>
                  </a:lnTo>
                  <a:lnTo>
                    <a:pt x="2049" y="2080"/>
                  </a:lnTo>
                  <a:lnTo>
                    <a:pt x="2049" y="0"/>
                  </a:lnTo>
                  <a:close/>
                </a:path>
              </a:pathLst>
            </a:custGeom>
            <a:solidFill>
              <a:srgbClr val="5f7d95"/>
            </a:solidFill>
            <a:ln>
              <a:noFill/>
            </a:ln>
          </p:spPr>
          <p:style>
            <a:lnRef idx="0"/>
            <a:fillRef idx="0"/>
            <a:effectRef idx="0"/>
            <a:fontRef idx="minor"/>
          </p:style>
        </p:sp>
        <p:sp>
          <p:nvSpPr>
            <p:cNvPr id="8216" name="CustomShape 366"/>
            <p:cNvSpPr/>
            <p:nvPr/>
          </p:nvSpPr>
          <p:spPr>
            <a:xfrm>
              <a:off x="4678200" y="3884040"/>
              <a:ext cx="39240" cy="63000"/>
            </a:xfrm>
            <a:custGeom>
              <a:avLst/>
              <a:gdLst/>
              <a:ahLst/>
              <a:rect l="l" t="t" r="r" b="b"/>
              <a:pathLst>
                <a:path w="1387" h="2206">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style>
            <a:lnRef idx="0"/>
            <a:fillRef idx="0"/>
            <a:effectRef idx="0"/>
            <a:fontRef idx="minor"/>
          </p:style>
        </p:sp>
        <p:sp>
          <p:nvSpPr>
            <p:cNvPr id="8217" name="CustomShape 367"/>
            <p:cNvSpPr/>
            <p:nvPr/>
          </p:nvSpPr>
          <p:spPr>
            <a:xfrm>
              <a:off x="4480560" y="3963600"/>
              <a:ext cx="236880" cy="175680"/>
            </a:xfrm>
            <a:custGeom>
              <a:avLst/>
              <a:gdLst/>
              <a:ahLst/>
              <a:rect l="l" t="t" r="r" b="b"/>
              <a:pathLst>
                <a:path w="8286" h="6145">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style>
            <a:lnRef idx="0"/>
            <a:fillRef idx="0"/>
            <a:effectRef idx="0"/>
            <a:fontRef idx="minor"/>
          </p:style>
        </p:sp>
        <p:sp>
          <p:nvSpPr>
            <p:cNvPr id="8218" name="CustomShape 368"/>
            <p:cNvSpPr/>
            <p:nvPr/>
          </p:nvSpPr>
          <p:spPr>
            <a:xfrm>
              <a:off x="4600800" y="4011120"/>
              <a:ext cx="58320" cy="207360"/>
            </a:xfrm>
            <a:custGeom>
              <a:avLst/>
              <a:gdLst/>
              <a:ahLst/>
              <a:rect l="l" t="t" r="r" b="b"/>
              <a:pathLst>
                <a:path w="2048" h="7247">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style>
            <a:lnRef idx="0"/>
            <a:fillRef idx="0"/>
            <a:effectRef idx="0"/>
            <a:fontRef idx="minor"/>
          </p:style>
        </p:sp>
        <p:sp>
          <p:nvSpPr>
            <p:cNvPr id="8219" name="CustomShape 369"/>
            <p:cNvSpPr/>
            <p:nvPr/>
          </p:nvSpPr>
          <p:spPr>
            <a:xfrm>
              <a:off x="4679280" y="4156560"/>
              <a:ext cx="39240" cy="63000"/>
            </a:xfrm>
            <a:custGeom>
              <a:avLst/>
              <a:gdLst/>
              <a:ahLst/>
              <a:rect l="l" t="t" r="r" b="b"/>
              <a:pathLst>
                <a:path w="1387" h="220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style>
            <a:lnRef idx="0"/>
            <a:fillRef idx="0"/>
            <a:effectRef idx="0"/>
            <a:fontRef idx="minor"/>
          </p:style>
        </p:sp>
      </p:grpSp>
      <p:grpSp>
        <p:nvGrpSpPr>
          <p:cNvPr id="8220" name="Group 370"/>
          <p:cNvGrpSpPr/>
          <p:nvPr/>
        </p:nvGrpSpPr>
        <p:grpSpPr>
          <a:xfrm>
            <a:off x="6508080" y="3057120"/>
            <a:ext cx="334800" cy="333720"/>
            <a:chOff x="6508080" y="3057120"/>
            <a:chExt cx="334800" cy="333720"/>
          </a:xfrm>
        </p:grpSpPr>
        <p:sp>
          <p:nvSpPr>
            <p:cNvPr id="8221" name="CustomShape 371"/>
            <p:cNvSpPr/>
            <p:nvPr/>
          </p:nvSpPr>
          <p:spPr>
            <a:xfrm>
              <a:off x="6577560" y="3057120"/>
              <a:ext cx="118080" cy="38880"/>
            </a:xfrm>
            <a:custGeom>
              <a:avLst/>
              <a:gdLst/>
              <a:ahLst/>
              <a:rect l="l" t="t" r="r" b="b"/>
              <a:pathLst>
                <a:path w="4128" h="1364">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style>
            <a:lnRef idx="0"/>
            <a:fillRef idx="0"/>
            <a:effectRef idx="0"/>
            <a:fontRef idx="minor"/>
          </p:style>
        </p:sp>
        <p:sp>
          <p:nvSpPr>
            <p:cNvPr id="8222" name="CustomShape 372"/>
            <p:cNvSpPr/>
            <p:nvPr/>
          </p:nvSpPr>
          <p:spPr>
            <a:xfrm>
              <a:off x="6567840" y="3231360"/>
              <a:ext cx="18720" cy="20520"/>
            </a:xfrm>
            <a:custGeom>
              <a:avLst/>
              <a:gdLst/>
              <a:ahLst/>
              <a:rect l="l" t="t" r="r" b="b"/>
              <a:pathLst>
                <a:path w="662" h="726">
                  <a:moveTo>
                    <a:pt x="1" y="1"/>
                  </a:moveTo>
                  <a:lnTo>
                    <a:pt x="1" y="725"/>
                  </a:lnTo>
                  <a:lnTo>
                    <a:pt x="662" y="725"/>
                  </a:lnTo>
                  <a:lnTo>
                    <a:pt x="662" y="1"/>
                  </a:lnTo>
                  <a:close/>
                </a:path>
              </a:pathLst>
            </a:custGeom>
            <a:solidFill>
              <a:srgbClr val="5f7d95"/>
            </a:solidFill>
            <a:ln>
              <a:noFill/>
            </a:ln>
          </p:spPr>
          <p:style>
            <a:lnRef idx="0"/>
            <a:fillRef idx="0"/>
            <a:effectRef idx="0"/>
            <a:fontRef idx="minor"/>
          </p:style>
        </p:sp>
        <p:sp>
          <p:nvSpPr>
            <p:cNvPr id="8223" name="CustomShape 373"/>
            <p:cNvSpPr/>
            <p:nvPr/>
          </p:nvSpPr>
          <p:spPr>
            <a:xfrm>
              <a:off x="6567840" y="3153960"/>
              <a:ext cx="18720" cy="18720"/>
            </a:xfrm>
            <a:custGeom>
              <a:avLst/>
              <a:gdLst/>
              <a:ahLst/>
              <a:rect l="l" t="t" r="r" b="b"/>
              <a:pathLst>
                <a:path w="662" h="662">
                  <a:moveTo>
                    <a:pt x="1" y="0"/>
                  </a:moveTo>
                  <a:lnTo>
                    <a:pt x="1" y="662"/>
                  </a:lnTo>
                  <a:lnTo>
                    <a:pt x="662" y="662"/>
                  </a:lnTo>
                  <a:lnTo>
                    <a:pt x="662" y="0"/>
                  </a:lnTo>
                  <a:close/>
                </a:path>
              </a:pathLst>
            </a:custGeom>
            <a:solidFill>
              <a:srgbClr val="5f7d95"/>
            </a:solidFill>
            <a:ln>
              <a:noFill/>
            </a:ln>
          </p:spPr>
          <p:style>
            <a:lnRef idx="0"/>
            <a:fillRef idx="0"/>
            <a:effectRef idx="0"/>
            <a:fontRef idx="minor"/>
          </p:style>
        </p:sp>
        <p:sp>
          <p:nvSpPr>
            <p:cNvPr id="8224" name="CustomShape 374"/>
            <p:cNvSpPr/>
            <p:nvPr/>
          </p:nvSpPr>
          <p:spPr>
            <a:xfrm>
              <a:off x="6567840" y="3311640"/>
              <a:ext cx="18720" cy="18720"/>
            </a:xfrm>
            <a:custGeom>
              <a:avLst/>
              <a:gdLst/>
              <a:ahLst/>
              <a:rect l="l" t="t" r="r" b="b"/>
              <a:pathLst>
                <a:path w="662" h="663">
                  <a:moveTo>
                    <a:pt x="1" y="1"/>
                  </a:moveTo>
                  <a:lnTo>
                    <a:pt x="1" y="662"/>
                  </a:lnTo>
                  <a:lnTo>
                    <a:pt x="662" y="662"/>
                  </a:lnTo>
                  <a:lnTo>
                    <a:pt x="662" y="1"/>
                  </a:lnTo>
                  <a:close/>
                </a:path>
              </a:pathLst>
            </a:custGeom>
            <a:solidFill>
              <a:srgbClr val="5f7d95"/>
            </a:solidFill>
            <a:ln>
              <a:noFill/>
            </a:ln>
          </p:spPr>
          <p:style>
            <a:lnRef idx="0"/>
            <a:fillRef idx="0"/>
            <a:effectRef idx="0"/>
            <a:fontRef idx="minor"/>
          </p:style>
        </p:sp>
        <p:sp>
          <p:nvSpPr>
            <p:cNvPr id="8225" name="CustomShape 375"/>
            <p:cNvSpPr/>
            <p:nvPr/>
          </p:nvSpPr>
          <p:spPr>
            <a:xfrm>
              <a:off x="6508080" y="3076200"/>
              <a:ext cx="255240" cy="314640"/>
            </a:xfrm>
            <a:custGeom>
              <a:avLst/>
              <a:gdLst/>
              <a:ahLst/>
              <a:rect l="l" t="t" r="r" b="b"/>
              <a:pathLst>
                <a:path w="8916" h="10997">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style>
            <a:lnRef idx="0"/>
            <a:fillRef idx="0"/>
            <a:effectRef idx="0"/>
            <a:fontRef idx="minor"/>
          </p:style>
        </p:sp>
        <p:sp>
          <p:nvSpPr>
            <p:cNvPr id="8226" name="CustomShape 376"/>
            <p:cNvSpPr/>
            <p:nvPr/>
          </p:nvSpPr>
          <p:spPr>
            <a:xfrm>
              <a:off x="6784560" y="3172680"/>
              <a:ext cx="58320" cy="118800"/>
            </a:xfrm>
            <a:custGeom>
              <a:avLst/>
              <a:gdLst/>
              <a:ahLst/>
              <a:rect l="l" t="t" r="r" b="b"/>
              <a:pathLst>
                <a:path w="2049" h="4160">
                  <a:moveTo>
                    <a:pt x="1" y="1"/>
                  </a:moveTo>
                  <a:lnTo>
                    <a:pt x="1" y="4160"/>
                  </a:lnTo>
                  <a:lnTo>
                    <a:pt x="2049" y="4160"/>
                  </a:lnTo>
                  <a:lnTo>
                    <a:pt x="2049" y="1"/>
                  </a:lnTo>
                  <a:close/>
                </a:path>
              </a:pathLst>
            </a:custGeom>
            <a:solidFill>
              <a:srgbClr val="5f7d95"/>
            </a:solidFill>
            <a:ln>
              <a:noFill/>
            </a:ln>
          </p:spPr>
          <p:style>
            <a:lnRef idx="0"/>
            <a:fillRef idx="0"/>
            <a:effectRef idx="0"/>
            <a:fontRef idx="minor"/>
          </p:style>
        </p:sp>
        <p:sp>
          <p:nvSpPr>
            <p:cNvPr id="8227" name="CustomShape 377"/>
            <p:cNvSpPr/>
            <p:nvPr/>
          </p:nvSpPr>
          <p:spPr>
            <a:xfrm>
              <a:off x="6784560" y="3095280"/>
              <a:ext cx="58320" cy="58320"/>
            </a:xfrm>
            <a:custGeom>
              <a:avLst/>
              <a:gdLst/>
              <a:ahLst/>
              <a:rect l="l" t="t" r="r" b="b"/>
              <a:pathLst>
                <a:path w="2049" h="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style>
            <a:lnRef idx="0"/>
            <a:fillRef idx="0"/>
            <a:effectRef idx="0"/>
            <a:fontRef idx="minor"/>
          </p:style>
        </p:sp>
        <p:sp>
          <p:nvSpPr>
            <p:cNvPr id="8228" name="CustomShape 378"/>
            <p:cNvSpPr/>
            <p:nvPr/>
          </p:nvSpPr>
          <p:spPr>
            <a:xfrm>
              <a:off x="6786360" y="3311640"/>
              <a:ext cx="52920" cy="58320"/>
            </a:xfrm>
            <a:custGeom>
              <a:avLst/>
              <a:gdLst/>
              <a:ahLst/>
              <a:rect l="l" t="t" r="r" b="b"/>
              <a:pathLst>
                <a:path w="1860" h="2049">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style>
            <a:lnRef idx="0"/>
            <a:fillRef idx="0"/>
            <a:effectRef idx="0"/>
            <a:fontRef idx="minor"/>
          </p:style>
        </p:sp>
      </p:grpSp>
      <p:grpSp>
        <p:nvGrpSpPr>
          <p:cNvPr id="8229" name="Group 379"/>
          <p:cNvGrpSpPr/>
          <p:nvPr/>
        </p:nvGrpSpPr>
        <p:grpSpPr>
          <a:xfrm>
            <a:off x="6508800" y="3473640"/>
            <a:ext cx="333360" cy="334080"/>
            <a:chOff x="6508800" y="3473640"/>
            <a:chExt cx="333360" cy="334080"/>
          </a:xfrm>
        </p:grpSpPr>
        <p:sp>
          <p:nvSpPr>
            <p:cNvPr id="8230" name="CustomShape 380"/>
            <p:cNvSpPr/>
            <p:nvPr/>
          </p:nvSpPr>
          <p:spPr>
            <a:xfrm>
              <a:off x="6602400" y="3694680"/>
              <a:ext cx="8640" cy="14040"/>
            </a:xfrm>
            <a:custGeom>
              <a:avLst/>
              <a:gdLst/>
              <a:ahLst/>
              <a:rect l="l" t="t" r="r" b="b"/>
              <a:pathLst>
                <a:path w="316" h="505">
                  <a:moveTo>
                    <a:pt x="158" y="1"/>
                  </a:moveTo>
                  <a:lnTo>
                    <a:pt x="0" y="505"/>
                  </a:lnTo>
                  <a:lnTo>
                    <a:pt x="315" y="505"/>
                  </a:lnTo>
                  <a:lnTo>
                    <a:pt x="158" y="1"/>
                  </a:lnTo>
                  <a:close/>
                </a:path>
              </a:pathLst>
            </a:custGeom>
            <a:solidFill>
              <a:srgbClr val="5f7d95"/>
            </a:solidFill>
            <a:ln>
              <a:noFill/>
            </a:ln>
          </p:spPr>
          <p:style>
            <a:lnRef idx="0"/>
            <a:fillRef idx="0"/>
            <a:effectRef idx="0"/>
            <a:fontRef idx="minor"/>
          </p:style>
        </p:sp>
        <p:sp>
          <p:nvSpPr>
            <p:cNvPr id="8231" name="CustomShape 381"/>
            <p:cNvSpPr/>
            <p:nvPr/>
          </p:nvSpPr>
          <p:spPr>
            <a:xfrm>
              <a:off x="6508800" y="3609720"/>
              <a:ext cx="196560" cy="198000"/>
            </a:xfrm>
            <a:custGeom>
              <a:avLst/>
              <a:gdLst/>
              <a:ahLst/>
              <a:rect l="l" t="t" r="r" b="b"/>
              <a:pathLst>
                <a:path w="6869" h="6918">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style>
            <a:lnRef idx="0"/>
            <a:fillRef idx="0"/>
            <a:effectRef idx="0"/>
            <a:fontRef idx="minor"/>
          </p:style>
        </p:sp>
        <p:sp>
          <p:nvSpPr>
            <p:cNvPr id="8232" name="CustomShape 382"/>
            <p:cNvSpPr/>
            <p:nvPr/>
          </p:nvSpPr>
          <p:spPr>
            <a:xfrm>
              <a:off x="6735240" y="3552120"/>
              <a:ext cx="17640" cy="29520"/>
            </a:xfrm>
            <a:custGeom>
              <a:avLst/>
              <a:gdLst/>
              <a:ahLst/>
              <a:rect l="l" t="t" r="r" b="b"/>
              <a:pathLst>
                <a:path w="631" h="1041">
                  <a:moveTo>
                    <a:pt x="0" y="1"/>
                  </a:moveTo>
                  <a:cubicBezTo>
                    <a:pt x="32" y="410"/>
                    <a:pt x="126" y="694"/>
                    <a:pt x="315" y="1041"/>
                  </a:cubicBezTo>
                  <a:cubicBezTo>
                    <a:pt x="473" y="694"/>
                    <a:pt x="599" y="347"/>
                    <a:pt x="631" y="1"/>
                  </a:cubicBezTo>
                  <a:close/>
                </a:path>
              </a:pathLst>
            </a:custGeom>
            <a:solidFill>
              <a:srgbClr val="5f7d95"/>
            </a:solidFill>
            <a:ln>
              <a:noFill/>
            </a:ln>
          </p:spPr>
          <p:style>
            <a:lnRef idx="0"/>
            <a:fillRef idx="0"/>
            <a:effectRef idx="0"/>
            <a:fontRef idx="minor"/>
          </p:style>
        </p:sp>
        <p:sp>
          <p:nvSpPr>
            <p:cNvPr id="8233" name="CustomShape 383"/>
            <p:cNvSpPr/>
            <p:nvPr/>
          </p:nvSpPr>
          <p:spPr>
            <a:xfrm>
              <a:off x="6644880" y="3473640"/>
              <a:ext cx="197280" cy="197280"/>
            </a:xfrm>
            <a:custGeom>
              <a:avLst/>
              <a:gdLst/>
              <a:ahLst/>
              <a:rect l="l" t="t" r="r" b="b"/>
              <a:pathLst>
                <a:path w="6901" h="6896">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style>
            <a:lnRef idx="0"/>
            <a:fillRef idx="0"/>
            <a:effectRef idx="0"/>
            <a:fontRef idx="minor"/>
          </p:style>
        </p:sp>
      </p:grpSp>
      <p:grpSp>
        <p:nvGrpSpPr>
          <p:cNvPr id="8234" name="Group 384"/>
          <p:cNvGrpSpPr/>
          <p:nvPr/>
        </p:nvGrpSpPr>
        <p:grpSpPr>
          <a:xfrm>
            <a:off x="6508800" y="3884760"/>
            <a:ext cx="333720" cy="333720"/>
            <a:chOff x="6508800" y="3884760"/>
            <a:chExt cx="333720" cy="333720"/>
          </a:xfrm>
        </p:grpSpPr>
        <p:sp>
          <p:nvSpPr>
            <p:cNvPr id="8235" name="CustomShape 385"/>
            <p:cNvSpPr/>
            <p:nvPr/>
          </p:nvSpPr>
          <p:spPr>
            <a:xfrm>
              <a:off x="6508800" y="3884760"/>
              <a:ext cx="333720" cy="333720"/>
            </a:xfrm>
            <a:custGeom>
              <a:avLst/>
              <a:gdLst/>
              <a:ahLst/>
              <a:rect l="l" t="t" r="r" b="b"/>
              <a:pathLst>
                <a:path w="11658" h="11657">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style>
            <a:lnRef idx="0"/>
            <a:fillRef idx="0"/>
            <a:effectRef idx="0"/>
            <a:fontRef idx="minor"/>
          </p:style>
        </p:sp>
        <p:sp>
          <p:nvSpPr>
            <p:cNvPr id="8236" name="CustomShape 386"/>
            <p:cNvSpPr/>
            <p:nvPr/>
          </p:nvSpPr>
          <p:spPr>
            <a:xfrm>
              <a:off x="6586200" y="3963600"/>
              <a:ext cx="179280" cy="176400"/>
            </a:xfrm>
            <a:custGeom>
              <a:avLst/>
              <a:gdLst/>
              <a:ahLst/>
              <a:rect l="l" t="t" r="r" b="b"/>
              <a:pathLst>
                <a:path w="6270" h="61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style>
            <a:lnRef idx="0"/>
            <a:fillRef idx="0"/>
            <a:effectRef idx="0"/>
            <a:fontRef idx="minor"/>
          </p:style>
        </p:sp>
      </p:grpSp>
      <p:grpSp>
        <p:nvGrpSpPr>
          <p:cNvPr id="8237" name="Group 387"/>
          <p:cNvGrpSpPr/>
          <p:nvPr/>
        </p:nvGrpSpPr>
        <p:grpSpPr>
          <a:xfrm>
            <a:off x="7778880" y="3056760"/>
            <a:ext cx="336600" cy="334440"/>
            <a:chOff x="7778880" y="3056760"/>
            <a:chExt cx="336600" cy="334440"/>
          </a:xfrm>
        </p:grpSpPr>
        <p:sp>
          <p:nvSpPr>
            <p:cNvPr id="8238" name="CustomShape 388"/>
            <p:cNvSpPr/>
            <p:nvPr/>
          </p:nvSpPr>
          <p:spPr>
            <a:xfrm>
              <a:off x="7900920" y="3254400"/>
              <a:ext cx="213480" cy="38520"/>
            </a:xfrm>
            <a:custGeom>
              <a:avLst/>
              <a:gdLst/>
              <a:ahLst/>
              <a:rect l="l" t="t" r="r" b="b"/>
              <a:pathLst>
                <a:path w="7468" h="1356">
                  <a:moveTo>
                    <a:pt x="568" y="1"/>
                  </a:moveTo>
                  <a:cubicBezTo>
                    <a:pt x="568" y="505"/>
                    <a:pt x="379" y="977"/>
                    <a:pt x="1" y="1356"/>
                  </a:cubicBezTo>
                  <a:lnTo>
                    <a:pt x="7467" y="1356"/>
                  </a:lnTo>
                  <a:lnTo>
                    <a:pt x="7467" y="1"/>
                  </a:lnTo>
                  <a:close/>
                </a:path>
              </a:pathLst>
            </a:custGeom>
            <a:solidFill>
              <a:srgbClr val="5f7d95"/>
            </a:solidFill>
            <a:ln>
              <a:noFill/>
            </a:ln>
          </p:spPr>
          <p:style>
            <a:lnRef idx="0"/>
            <a:fillRef idx="0"/>
            <a:effectRef idx="0"/>
            <a:fontRef idx="minor"/>
          </p:style>
        </p:sp>
        <p:sp>
          <p:nvSpPr>
            <p:cNvPr id="8239" name="CustomShape 389"/>
            <p:cNvSpPr/>
            <p:nvPr/>
          </p:nvSpPr>
          <p:spPr>
            <a:xfrm>
              <a:off x="7918200" y="3313080"/>
              <a:ext cx="197280" cy="78120"/>
            </a:xfrm>
            <a:custGeom>
              <a:avLst/>
              <a:gdLst/>
              <a:ahLst/>
              <a:rect l="l" t="t" r="r" b="b"/>
              <a:pathLst>
                <a:path w="6900" h="2742">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style>
            <a:lnRef idx="0"/>
            <a:fillRef idx="0"/>
            <a:effectRef idx="0"/>
            <a:fontRef idx="minor"/>
          </p:style>
        </p:sp>
        <p:sp>
          <p:nvSpPr>
            <p:cNvPr id="8240" name="CustomShape 390"/>
            <p:cNvSpPr/>
            <p:nvPr/>
          </p:nvSpPr>
          <p:spPr>
            <a:xfrm>
              <a:off x="7995600" y="3056760"/>
              <a:ext cx="79200" cy="78120"/>
            </a:xfrm>
            <a:custGeom>
              <a:avLst/>
              <a:gdLst/>
              <a:ahLst/>
              <a:rect l="l" t="t" r="r" b="b"/>
              <a:pathLst>
                <a:path w="2773" h="2742">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style>
            <a:lnRef idx="0"/>
            <a:fillRef idx="0"/>
            <a:effectRef idx="0"/>
            <a:fontRef idx="minor"/>
          </p:style>
        </p:sp>
        <p:sp>
          <p:nvSpPr>
            <p:cNvPr id="8241" name="CustomShape 391"/>
            <p:cNvSpPr/>
            <p:nvPr/>
          </p:nvSpPr>
          <p:spPr>
            <a:xfrm>
              <a:off x="7956720" y="3155040"/>
              <a:ext cx="157680" cy="78120"/>
            </a:xfrm>
            <a:custGeom>
              <a:avLst/>
              <a:gdLst/>
              <a:ahLst/>
              <a:rect l="l" t="t" r="r" b="b"/>
              <a:pathLst>
                <a:path w="5515" h="2742">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style>
            <a:lnRef idx="0"/>
            <a:fillRef idx="0"/>
            <a:effectRef idx="0"/>
            <a:fontRef idx="minor"/>
          </p:style>
        </p:sp>
        <p:sp>
          <p:nvSpPr>
            <p:cNvPr id="8242" name="CustomShape 392"/>
            <p:cNvSpPr/>
            <p:nvPr/>
          </p:nvSpPr>
          <p:spPr>
            <a:xfrm>
              <a:off x="7818840" y="3214800"/>
              <a:ext cx="79200" cy="78120"/>
            </a:xfrm>
            <a:custGeom>
              <a:avLst/>
              <a:gdLst/>
              <a:ahLst/>
              <a:rect l="l" t="t" r="r" b="b"/>
              <a:pathLst>
                <a:path w="2773" h="2742">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style>
            <a:lnRef idx="0"/>
            <a:fillRef idx="0"/>
            <a:effectRef idx="0"/>
            <a:fontRef idx="minor"/>
          </p:style>
        </p:sp>
        <p:sp>
          <p:nvSpPr>
            <p:cNvPr id="8243" name="CustomShape 393"/>
            <p:cNvSpPr/>
            <p:nvPr/>
          </p:nvSpPr>
          <p:spPr>
            <a:xfrm>
              <a:off x="7778880" y="3313080"/>
              <a:ext cx="156600" cy="77400"/>
            </a:xfrm>
            <a:custGeom>
              <a:avLst/>
              <a:gdLst/>
              <a:ahLst/>
              <a:rect l="l" t="t" r="r" b="b"/>
              <a:pathLst>
                <a:path w="5483" h="2711">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style>
            <a:lnRef idx="0"/>
            <a:fillRef idx="0"/>
            <a:effectRef idx="0"/>
            <a:fontRef idx="minor"/>
          </p:style>
        </p:sp>
      </p:grpSp>
      <p:grpSp>
        <p:nvGrpSpPr>
          <p:cNvPr id="8244" name="Group 394"/>
          <p:cNvGrpSpPr/>
          <p:nvPr/>
        </p:nvGrpSpPr>
        <p:grpSpPr>
          <a:xfrm>
            <a:off x="2709360" y="3056760"/>
            <a:ext cx="338040" cy="334080"/>
            <a:chOff x="2709360" y="3056760"/>
            <a:chExt cx="338040" cy="334080"/>
          </a:xfrm>
        </p:grpSpPr>
        <p:sp>
          <p:nvSpPr>
            <p:cNvPr id="8245" name="CustomShape 395"/>
            <p:cNvSpPr/>
            <p:nvPr/>
          </p:nvSpPr>
          <p:spPr>
            <a:xfrm>
              <a:off x="2862720" y="3056760"/>
              <a:ext cx="184680" cy="184680"/>
            </a:xfrm>
            <a:custGeom>
              <a:avLst/>
              <a:gdLst/>
              <a:ahLst/>
              <a:rect l="l" t="t" r="r" b="b"/>
              <a:pathLst>
                <a:path w="6459" h="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style>
            <a:lnRef idx="0"/>
            <a:fillRef idx="0"/>
            <a:effectRef idx="0"/>
            <a:fontRef idx="minor"/>
          </p:style>
        </p:sp>
        <p:sp>
          <p:nvSpPr>
            <p:cNvPr id="8246" name="CustomShape 396"/>
            <p:cNvSpPr/>
            <p:nvPr/>
          </p:nvSpPr>
          <p:spPr>
            <a:xfrm>
              <a:off x="2743560" y="3126960"/>
              <a:ext cx="87120" cy="83880"/>
            </a:xfrm>
            <a:custGeom>
              <a:avLst/>
              <a:gdLst/>
              <a:ahLst/>
              <a:rect l="l" t="t" r="r" b="b"/>
              <a:pathLst>
                <a:path w="3057" h="2944">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style>
            <a:lnRef idx="0"/>
            <a:fillRef idx="0"/>
            <a:effectRef idx="0"/>
            <a:fontRef idx="minor"/>
          </p:style>
        </p:sp>
        <p:sp>
          <p:nvSpPr>
            <p:cNvPr id="8247" name="CustomShape 397"/>
            <p:cNvSpPr/>
            <p:nvPr/>
          </p:nvSpPr>
          <p:spPr>
            <a:xfrm>
              <a:off x="2890800" y="3274920"/>
              <a:ext cx="88200" cy="84960"/>
            </a:xfrm>
            <a:custGeom>
              <a:avLst/>
              <a:gdLst/>
              <a:ahLst/>
              <a:rect l="l" t="t" r="r" b="b"/>
              <a:pathLst>
                <a:path w="3089" h="2977">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style>
            <a:lnRef idx="0"/>
            <a:fillRef idx="0"/>
            <a:effectRef idx="0"/>
            <a:fontRef idx="minor"/>
          </p:style>
        </p:sp>
        <p:sp>
          <p:nvSpPr>
            <p:cNvPr id="8248" name="CustomShape 398"/>
            <p:cNvSpPr/>
            <p:nvPr/>
          </p:nvSpPr>
          <p:spPr>
            <a:xfrm>
              <a:off x="2709360" y="3157920"/>
              <a:ext cx="236880" cy="232920"/>
            </a:xfrm>
            <a:custGeom>
              <a:avLst/>
              <a:gdLst/>
              <a:ahLst/>
              <a:rect l="l" t="t" r="r" b="b"/>
              <a:pathLst>
                <a:path w="8286" h="8147">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style>
            <a:lnRef idx="0"/>
            <a:fillRef idx="0"/>
            <a:effectRef idx="0"/>
            <a:fontRef idx="minor"/>
          </p:style>
        </p:sp>
      </p:grpSp>
      <p:grpSp>
        <p:nvGrpSpPr>
          <p:cNvPr id="8249" name="Group 399"/>
          <p:cNvGrpSpPr/>
          <p:nvPr/>
        </p:nvGrpSpPr>
        <p:grpSpPr>
          <a:xfrm>
            <a:off x="2711160" y="3472560"/>
            <a:ext cx="334080" cy="335880"/>
            <a:chOff x="2711160" y="3472560"/>
            <a:chExt cx="334080" cy="335880"/>
          </a:xfrm>
        </p:grpSpPr>
        <p:sp>
          <p:nvSpPr>
            <p:cNvPr id="8250" name="CustomShape 400"/>
            <p:cNvSpPr/>
            <p:nvPr/>
          </p:nvSpPr>
          <p:spPr>
            <a:xfrm>
              <a:off x="2828160" y="3593520"/>
              <a:ext cx="217080" cy="214920"/>
            </a:xfrm>
            <a:custGeom>
              <a:avLst/>
              <a:gdLst/>
              <a:ahLst/>
              <a:rect l="l" t="t" r="r" b="b"/>
              <a:pathLst>
                <a:path w="7594" h="751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style>
            <a:lnRef idx="0"/>
            <a:fillRef idx="0"/>
            <a:effectRef idx="0"/>
            <a:fontRef idx="minor"/>
          </p:style>
        </p:sp>
        <p:sp>
          <p:nvSpPr>
            <p:cNvPr id="8251" name="CustomShape 401"/>
            <p:cNvSpPr/>
            <p:nvPr/>
          </p:nvSpPr>
          <p:spPr>
            <a:xfrm>
              <a:off x="2889000" y="3481560"/>
              <a:ext cx="52920" cy="52920"/>
            </a:xfrm>
            <a:custGeom>
              <a:avLst/>
              <a:gdLst/>
              <a:ahLst/>
              <a:rect l="l" t="t" r="r" b="b"/>
              <a:pathLst>
                <a:path w="1860" h="1860">
                  <a:moveTo>
                    <a:pt x="1" y="1"/>
                  </a:moveTo>
                  <a:lnTo>
                    <a:pt x="1" y="1859"/>
                  </a:lnTo>
                  <a:lnTo>
                    <a:pt x="1860" y="1859"/>
                  </a:lnTo>
                  <a:lnTo>
                    <a:pt x="1" y="1"/>
                  </a:lnTo>
                  <a:close/>
                </a:path>
              </a:pathLst>
            </a:custGeom>
            <a:solidFill>
              <a:srgbClr val="5f7d95"/>
            </a:solidFill>
            <a:ln>
              <a:noFill/>
            </a:ln>
          </p:spPr>
          <p:style>
            <a:lnRef idx="0"/>
            <a:fillRef idx="0"/>
            <a:effectRef idx="0"/>
            <a:fontRef idx="minor"/>
          </p:style>
        </p:sp>
        <p:sp>
          <p:nvSpPr>
            <p:cNvPr id="8252" name="CustomShape 402"/>
            <p:cNvSpPr/>
            <p:nvPr/>
          </p:nvSpPr>
          <p:spPr>
            <a:xfrm>
              <a:off x="2711160" y="3472560"/>
              <a:ext cx="236160" cy="316440"/>
            </a:xfrm>
            <a:custGeom>
              <a:avLst/>
              <a:gdLst/>
              <a:ahLst/>
              <a:rect l="l" t="t" r="r" b="b"/>
              <a:pathLst>
                <a:path w="8255" h="11059">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style>
            <a:lnRef idx="0"/>
            <a:fillRef idx="0"/>
            <a:effectRef idx="0"/>
            <a:fontRef idx="minor"/>
          </p:style>
        </p:sp>
      </p:grpSp>
      <p:grpSp>
        <p:nvGrpSpPr>
          <p:cNvPr id="8253" name="Group 403"/>
          <p:cNvGrpSpPr/>
          <p:nvPr/>
        </p:nvGrpSpPr>
        <p:grpSpPr>
          <a:xfrm>
            <a:off x="2710440" y="3884760"/>
            <a:ext cx="335520" cy="333720"/>
            <a:chOff x="2710440" y="3884760"/>
            <a:chExt cx="335520" cy="333720"/>
          </a:xfrm>
        </p:grpSpPr>
        <p:sp>
          <p:nvSpPr>
            <p:cNvPr id="8254" name="CustomShape 404"/>
            <p:cNvSpPr/>
            <p:nvPr/>
          </p:nvSpPr>
          <p:spPr>
            <a:xfrm>
              <a:off x="2984040" y="3899160"/>
              <a:ext cx="48240" cy="46080"/>
            </a:xfrm>
            <a:custGeom>
              <a:avLst/>
              <a:gdLst/>
              <a:ahLst/>
              <a:rect l="l" t="t" r="r" b="b"/>
              <a:pathLst>
                <a:path w="1702" h="1623">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style>
            <a:lnRef idx="0"/>
            <a:fillRef idx="0"/>
            <a:effectRef idx="0"/>
            <a:fontRef idx="minor"/>
          </p:style>
        </p:sp>
        <p:sp>
          <p:nvSpPr>
            <p:cNvPr id="8255" name="CustomShape 405"/>
            <p:cNvSpPr/>
            <p:nvPr/>
          </p:nvSpPr>
          <p:spPr>
            <a:xfrm>
              <a:off x="2847600" y="3888720"/>
              <a:ext cx="196560" cy="191520"/>
            </a:xfrm>
            <a:custGeom>
              <a:avLst/>
              <a:gdLst/>
              <a:ahLst/>
              <a:rect l="l" t="t" r="r" b="b"/>
              <a:pathLst>
                <a:path w="6869" h="6703">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style>
            <a:lnRef idx="0"/>
            <a:fillRef idx="0"/>
            <a:effectRef idx="0"/>
            <a:fontRef idx="minor"/>
          </p:style>
        </p:sp>
        <p:sp>
          <p:nvSpPr>
            <p:cNvPr id="8256" name="CustomShape 406"/>
            <p:cNvSpPr/>
            <p:nvPr/>
          </p:nvSpPr>
          <p:spPr>
            <a:xfrm>
              <a:off x="2710440" y="4109760"/>
              <a:ext cx="112680" cy="108720"/>
            </a:xfrm>
            <a:custGeom>
              <a:avLst/>
              <a:gdLst/>
              <a:ahLst/>
              <a:rect l="l" t="t" r="r" b="b"/>
              <a:pathLst>
                <a:path w="3939" h="3805">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style>
            <a:lnRef idx="0"/>
            <a:fillRef idx="0"/>
            <a:effectRef idx="0"/>
            <a:fontRef idx="minor"/>
          </p:style>
        </p:sp>
        <p:sp>
          <p:nvSpPr>
            <p:cNvPr id="8257" name="CustomShape 407"/>
            <p:cNvSpPr/>
            <p:nvPr/>
          </p:nvSpPr>
          <p:spPr>
            <a:xfrm>
              <a:off x="2758320" y="3939120"/>
              <a:ext cx="233640" cy="233640"/>
            </a:xfrm>
            <a:custGeom>
              <a:avLst/>
              <a:gdLst/>
              <a:ahLst/>
              <a:rect l="l" t="t" r="r" b="b"/>
              <a:pathLst>
                <a:path w="8161" h="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style>
            <a:lnRef idx="0"/>
            <a:fillRef idx="0"/>
            <a:effectRef idx="0"/>
            <a:fontRef idx="minor"/>
          </p:style>
        </p:sp>
        <p:sp>
          <p:nvSpPr>
            <p:cNvPr id="8258" name="CustomShape 408"/>
            <p:cNvSpPr/>
            <p:nvPr/>
          </p:nvSpPr>
          <p:spPr>
            <a:xfrm>
              <a:off x="2946240" y="3884760"/>
              <a:ext cx="19440" cy="38520"/>
            </a:xfrm>
            <a:custGeom>
              <a:avLst/>
              <a:gdLst/>
              <a:ahLst/>
              <a:rect l="l" t="t" r="r" b="b"/>
              <a:pathLst>
                <a:path w="694" h="1355">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style>
            <a:lnRef idx="0"/>
            <a:fillRef idx="0"/>
            <a:effectRef idx="0"/>
            <a:fontRef idx="minor"/>
          </p:style>
        </p:sp>
        <p:sp>
          <p:nvSpPr>
            <p:cNvPr id="8259" name="CustomShape 409"/>
            <p:cNvSpPr/>
            <p:nvPr/>
          </p:nvSpPr>
          <p:spPr>
            <a:xfrm>
              <a:off x="3006720" y="3965400"/>
              <a:ext cx="39240" cy="19440"/>
            </a:xfrm>
            <a:custGeom>
              <a:avLst/>
              <a:gdLst/>
              <a:ahLst/>
              <a:rect l="l" t="t" r="r" b="b"/>
              <a:pathLst>
                <a:path w="1387" h="694">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style>
            <a:lnRef idx="0"/>
            <a:fillRef idx="0"/>
            <a:effectRef idx="0"/>
            <a:fontRef idx="minor"/>
          </p:style>
        </p:sp>
        <p:sp>
          <p:nvSpPr>
            <p:cNvPr id="8260" name="CustomShape 410"/>
            <p:cNvSpPr/>
            <p:nvPr/>
          </p:nvSpPr>
          <p:spPr>
            <a:xfrm>
              <a:off x="2856960" y="4110480"/>
              <a:ext cx="133200" cy="78120"/>
            </a:xfrm>
            <a:custGeom>
              <a:avLst/>
              <a:gdLst/>
              <a:ahLst/>
              <a:rect l="l" t="t" r="r" b="b"/>
              <a:pathLst>
                <a:path w="4664" h="274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style>
            <a:lnRef idx="0"/>
            <a:fillRef idx="0"/>
            <a:effectRef idx="0"/>
            <a:fontRef idx="minor"/>
          </p:style>
        </p:sp>
      </p:grpSp>
      <p:grpSp>
        <p:nvGrpSpPr>
          <p:cNvPr id="8261" name="Group 411"/>
          <p:cNvGrpSpPr/>
          <p:nvPr/>
        </p:nvGrpSpPr>
        <p:grpSpPr>
          <a:xfrm>
            <a:off x="4826520" y="3062520"/>
            <a:ext cx="333720" cy="322920"/>
            <a:chOff x="4826520" y="3062520"/>
            <a:chExt cx="333720" cy="322920"/>
          </a:xfrm>
        </p:grpSpPr>
        <p:sp>
          <p:nvSpPr>
            <p:cNvPr id="8262" name="CustomShape 412"/>
            <p:cNvSpPr/>
            <p:nvPr/>
          </p:nvSpPr>
          <p:spPr>
            <a:xfrm>
              <a:off x="4853880" y="3062520"/>
              <a:ext cx="279360" cy="282240"/>
            </a:xfrm>
            <a:custGeom>
              <a:avLst/>
              <a:gdLst/>
              <a:ahLst/>
              <a:rect l="l" t="t" r="r" b="b"/>
              <a:pathLst>
                <a:path w="9767" h="9862">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style>
            <a:lnRef idx="0"/>
            <a:fillRef idx="0"/>
            <a:effectRef idx="0"/>
            <a:fontRef idx="minor"/>
          </p:style>
        </p:sp>
        <p:sp>
          <p:nvSpPr>
            <p:cNvPr id="8263" name="CustomShape 413"/>
            <p:cNvSpPr/>
            <p:nvPr/>
          </p:nvSpPr>
          <p:spPr>
            <a:xfrm>
              <a:off x="4826520" y="3246840"/>
              <a:ext cx="333720" cy="138600"/>
            </a:xfrm>
            <a:custGeom>
              <a:avLst/>
              <a:gdLst/>
              <a:ahLst/>
              <a:rect l="l" t="t" r="r" b="b"/>
              <a:pathLst>
                <a:path w="11658" h="4853">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style>
            <a:lnRef idx="0"/>
            <a:fillRef idx="0"/>
            <a:effectRef idx="0"/>
            <a:fontRef idx="minor"/>
          </p:style>
        </p:sp>
      </p:grpSp>
      <p:grpSp>
        <p:nvGrpSpPr>
          <p:cNvPr id="8264" name="Group 414"/>
          <p:cNvGrpSpPr/>
          <p:nvPr/>
        </p:nvGrpSpPr>
        <p:grpSpPr>
          <a:xfrm>
            <a:off x="4826160" y="3473640"/>
            <a:ext cx="334440" cy="334080"/>
            <a:chOff x="4826160" y="3473640"/>
            <a:chExt cx="334440" cy="334080"/>
          </a:xfrm>
        </p:grpSpPr>
        <p:sp>
          <p:nvSpPr>
            <p:cNvPr id="8265" name="CustomShape 415"/>
            <p:cNvSpPr/>
            <p:nvPr/>
          </p:nvSpPr>
          <p:spPr>
            <a:xfrm>
              <a:off x="4826160" y="3572280"/>
              <a:ext cx="334440" cy="235440"/>
            </a:xfrm>
            <a:custGeom>
              <a:avLst/>
              <a:gdLst/>
              <a:ahLst/>
              <a:rect l="l" t="t" r="r" b="b"/>
              <a:pathLst>
                <a:path w="11689" h="8224">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style>
            <a:lnRef idx="0"/>
            <a:fillRef idx="0"/>
            <a:effectRef idx="0"/>
            <a:fontRef idx="minor"/>
          </p:style>
        </p:sp>
        <p:sp>
          <p:nvSpPr>
            <p:cNvPr id="8266" name="CustomShape 416"/>
            <p:cNvSpPr/>
            <p:nvPr/>
          </p:nvSpPr>
          <p:spPr>
            <a:xfrm>
              <a:off x="4955400" y="3473640"/>
              <a:ext cx="78120" cy="79200"/>
            </a:xfrm>
            <a:custGeom>
              <a:avLst/>
              <a:gdLst/>
              <a:ahLst/>
              <a:rect l="l" t="t" r="r" b="b"/>
              <a:pathLst>
                <a:path w="2742" h="2774">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style>
            <a:lnRef idx="0"/>
            <a:fillRef idx="0"/>
            <a:effectRef idx="0"/>
            <a:fontRef idx="minor"/>
          </p:style>
        </p:sp>
      </p:grpSp>
      <p:grpSp>
        <p:nvGrpSpPr>
          <p:cNvPr id="8267" name="Group 417"/>
          <p:cNvGrpSpPr/>
          <p:nvPr/>
        </p:nvGrpSpPr>
        <p:grpSpPr>
          <a:xfrm>
            <a:off x="4817520" y="3884400"/>
            <a:ext cx="352080" cy="334440"/>
            <a:chOff x="4817520" y="3884400"/>
            <a:chExt cx="352080" cy="334440"/>
          </a:xfrm>
        </p:grpSpPr>
        <p:sp>
          <p:nvSpPr>
            <p:cNvPr id="8268" name="CustomShape 418"/>
            <p:cNvSpPr/>
            <p:nvPr/>
          </p:nvSpPr>
          <p:spPr>
            <a:xfrm>
              <a:off x="4925160" y="3884400"/>
              <a:ext cx="244440" cy="245520"/>
            </a:xfrm>
            <a:custGeom>
              <a:avLst/>
              <a:gdLst/>
              <a:ahLst/>
              <a:rect l="l" t="t" r="r" b="b"/>
              <a:pathLst>
                <a:path w="8539" h="8586">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style>
            <a:lnRef idx="0"/>
            <a:fillRef idx="0"/>
            <a:effectRef idx="0"/>
            <a:fontRef idx="minor"/>
          </p:style>
        </p:sp>
        <p:sp>
          <p:nvSpPr>
            <p:cNvPr id="8269" name="CustomShape 419"/>
            <p:cNvSpPr/>
            <p:nvPr/>
          </p:nvSpPr>
          <p:spPr>
            <a:xfrm>
              <a:off x="4817520" y="3971160"/>
              <a:ext cx="246960" cy="247680"/>
            </a:xfrm>
            <a:custGeom>
              <a:avLst/>
              <a:gdLst/>
              <a:ahLst/>
              <a:rect l="l" t="t" r="r" b="b"/>
              <a:pathLst>
                <a:path w="8634" h="8657">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style>
            <a:lnRef idx="0"/>
            <a:fillRef idx="0"/>
            <a:effectRef idx="0"/>
            <a:fontRef idx="minor"/>
          </p:style>
        </p:sp>
      </p:grpSp>
      <p:grpSp>
        <p:nvGrpSpPr>
          <p:cNvPr id="8270" name="Group 420"/>
          <p:cNvGrpSpPr/>
          <p:nvPr/>
        </p:nvGrpSpPr>
        <p:grpSpPr>
          <a:xfrm>
            <a:off x="6938280" y="3056760"/>
            <a:ext cx="334080" cy="334440"/>
            <a:chOff x="6938280" y="3056760"/>
            <a:chExt cx="334080" cy="334440"/>
          </a:xfrm>
        </p:grpSpPr>
        <p:sp>
          <p:nvSpPr>
            <p:cNvPr id="8271" name="CustomShape 421"/>
            <p:cNvSpPr/>
            <p:nvPr/>
          </p:nvSpPr>
          <p:spPr>
            <a:xfrm>
              <a:off x="7018560" y="3056760"/>
              <a:ext cx="200880" cy="255960"/>
            </a:xfrm>
            <a:custGeom>
              <a:avLst/>
              <a:gdLst/>
              <a:ahLst/>
              <a:rect l="l" t="t" r="r" b="b"/>
              <a:pathLst>
                <a:path w="7026" h="8948">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style>
            <a:lnRef idx="0"/>
            <a:fillRef idx="0"/>
            <a:effectRef idx="0"/>
            <a:fontRef idx="minor"/>
          </p:style>
        </p:sp>
        <p:sp>
          <p:nvSpPr>
            <p:cNvPr id="8272" name="CustomShape 422"/>
            <p:cNvSpPr/>
            <p:nvPr/>
          </p:nvSpPr>
          <p:spPr>
            <a:xfrm>
              <a:off x="7075440" y="3155040"/>
              <a:ext cx="60120" cy="59400"/>
            </a:xfrm>
            <a:custGeom>
              <a:avLst/>
              <a:gdLst/>
              <a:ahLst/>
              <a:rect l="l" t="t" r="r" b="b"/>
              <a:pathLst>
                <a:path w="2111" h="208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style>
            <a:lnRef idx="0"/>
            <a:fillRef idx="0"/>
            <a:effectRef idx="0"/>
            <a:fontRef idx="minor"/>
          </p:style>
        </p:sp>
        <p:sp>
          <p:nvSpPr>
            <p:cNvPr id="8273" name="CustomShape 423"/>
            <p:cNvSpPr/>
            <p:nvPr/>
          </p:nvSpPr>
          <p:spPr>
            <a:xfrm>
              <a:off x="7174440" y="3175920"/>
              <a:ext cx="97920" cy="28440"/>
            </a:xfrm>
            <a:custGeom>
              <a:avLst/>
              <a:gdLst/>
              <a:ahLst/>
              <a:rect l="l" t="t" r="r" b="b"/>
              <a:pathLst>
                <a:path w="3435" h="101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style>
            <a:lnRef idx="0"/>
            <a:fillRef idx="0"/>
            <a:effectRef idx="0"/>
            <a:fontRef idx="minor"/>
          </p:style>
        </p:sp>
        <p:sp>
          <p:nvSpPr>
            <p:cNvPr id="8274" name="CustomShape 424"/>
            <p:cNvSpPr/>
            <p:nvPr/>
          </p:nvSpPr>
          <p:spPr>
            <a:xfrm>
              <a:off x="7154640" y="3223800"/>
              <a:ext cx="97920" cy="29520"/>
            </a:xfrm>
            <a:custGeom>
              <a:avLst/>
              <a:gdLst/>
              <a:ahLst/>
              <a:rect l="l" t="t" r="r" b="b"/>
              <a:pathLst>
                <a:path w="3435" h="1041">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style>
            <a:lnRef idx="0"/>
            <a:fillRef idx="0"/>
            <a:effectRef idx="0"/>
            <a:fontRef idx="minor"/>
          </p:style>
        </p:sp>
        <p:sp>
          <p:nvSpPr>
            <p:cNvPr id="8275" name="CustomShape 425"/>
            <p:cNvSpPr/>
            <p:nvPr/>
          </p:nvSpPr>
          <p:spPr>
            <a:xfrm>
              <a:off x="7154640" y="3273480"/>
              <a:ext cx="77400" cy="29520"/>
            </a:xfrm>
            <a:custGeom>
              <a:avLst/>
              <a:gdLst/>
              <a:ahLst/>
              <a:rect l="l" t="t" r="r" b="b"/>
              <a:pathLst>
                <a:path w="2710" h="1041">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style>
            <a:lnRef idx="0"/>
            <a:fillRef idx="0"/>
            <a:effectRef idx="0"/>
            <a:fontRef idx="minor"/>
          </p:style>
        </p:sp>
        <p:sp>
          <p:nvSpPr>
            <p:cNvPr id="8276" name="CustomShape 426"/>
            <p:cNvSpPr/>
            <p:nvPr/>
          </p:nvSpPr>
          <p:spPr>
            <a:xfrm>
              <a:off x="7154640" y="3322080"/>
              <a:ext cx="58320" cy="29520"/>
            </a:xfrm>
            <a:custGeom>
              <a:avLst/>
              <a:gdLst/>
              <a:ahLst/>
              <a:rect l="l" t="t" r="r" b="b"/>
              <a:pathLst>
                <a:path w="2049" h="1041">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style>
            <a:lnRef idx="0"/>
            <a:fillRef idx="0"/>
            <a:effectRef idx="0"/>
            <a:fontRef idx="minor"/>
          </p:style>
        </p:sp>
        <p:sp>
          <p:nvSpPr>
            <p:cNvPr id="8277" name="CustomShape 427"/>
            <p:cNvSpPr/>
            <p:nvPr/>
          </p:nvSpPr>
          <p:spPr>
            <a:xfrm>
              <a:off x="6938280" y="3075840"/>
              <a:ext cx="199080" cy="315360"/>
            </a:xfrm>
            <a:custGeom>
              <a:avLst/>
              <a:gdLst/>
              <a:ahLst/>
              <a:rect l="l" t="t" r="r" b="b"/>
              <a:pathLst>
                <a:path w="6963" h="11021">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style>
            <a:lnRef idx="0"/>
            <a:fillRef idx="0"/>
            <a:effectRef idx="0"/>
            <a:fontRef idx="minor"/>
          </p:style>
        </p:sp>
      </p:grpSp>
      <p:grpSp>
        <p:nvGrpSpPr>
          <p:cNvPr id="8278" name="Group 428"/>
          <p:cNvGrpSpPr/>
          <p:nvPr/>
        </p:nvGrpSpPr>
        <p:grpSpPr>
          <a:xfrm>
            <a:off x="6938280" y="3474000"/>
            <a:ext cx="334440" cy="333360"/>
            <a:chOff x="6938280" y="3474000"/>
            <a:chExt cx="334440" cy="333360"/>
          </a:xfrm>
        </p:grpSpPr>
        <p:sp>
          <p:nvSpPr>
            <p:cNvPr id="8279" name="CustomShape 429"/>
            <p:cNvSpPr/>
            <p:nvPr/>
          </p:nvSpPr>
          <p:spPr>
            <a:xfrm>
              <a:off x="7077240" y="3592440"/>
              <a:ext cx="195480" cy="214920"/>
            </a:xfrm>
            <a:custGeom>
              <a:avLst/>
              <a:gdLst/>
              <a:ahLst/>
              <a:rect l="l" t="t" r="r" b="b"/>
              <a:pathLst>
                <a:path w="6837" h="7509">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style>
            <a:lnRef idx="0"/>
            <a:fillRef idx="0"/>
            <a:effectRef idx="0"/>
            <a:fontRef idx="minor"/>
          </p:style>
        </p:sp>
        <p:sp>
          <p:nvSpPr>
            <p:cNvPr id="8280" name="CustomShape 430"/>
            <p:cNvSpPr/>
            <p:nvPr/>
          </p:nvSpPr>
          <p:spPr>
            <a:xfrm>
              <a:off x="6938280" y="3474000"/>
              <a:ext cx="215280" cy="234720"/>
            </a:xfrm>
            <a:custGeom>
              <a:avLst/>
              <a:gdLst/>
              <a:ahLst/>
              <a:rect l="l" t="t" r="r" b="b"/>
              <a:pathLst>
                <a:path w="7531" h="8203">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style>
            <a:lnRef idx="0"/>
            <a:fillRef idx="0"/>
            <a:effectRef idx="0"/>
            <a:fontRef idx="minor"/>
          </p:style>
        </p:sp>
      </p:grpSp>
      <p:grpSp>
        <p:nvGrpSpPr>
          <p:cNvPr id="8281" name="Group 431"/>
          <p:cNvGrpSpPr/>
          <p:nvPr/>
        </p:nvGrpSpPr>
        <p:grpSpPr>
          <a:xfrm>
            <a:off x="6938280" y="3884760"/>
            <a:ext cx="334440" cy="333720"/>
            <a:chOff x="6938280" y="3884760"/>
            <a:chExt cx="334440" cy="333720"/>
          </a:xfrm>
        </p:grpSpPr>
        <p:sp>
          <p:nvSpPr>
            <p:cNvPr id="8282" name="CustomShape 432"/>
            <p:cNvSpPr/>
            <p:nvPr/>
          </p:nvSpPr>
          <p:spPr>
            <a:xfrm>
              <a:off x="6997680" y="3944520"/>
              <a:ext cx="215280" cy="213480"/>
            </a:xfrm>
            <a:custGeom>
              <a:avLst/>
              <a:gdLst/>
              <a:ahLst/>
              <a:rect l="l" t="t" r="r" b="b"/>
              <a:pathLst>
                <a:path w="7531" h="7468">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style>
            <a:lnRef idx="0"/>
            <a:fillRef idx="0"/>
            <a:effectRef idx="0"/>
            <a:fontRef idx="minor"/>
          </p:style>
        </p:sp>
        <p:sp>
          <p:nvSpPr>
            <p:cNvPr id="8283" name="CustomShape 433"/>
            <p:cNvSpPr/>
            <p:nvPr/>
          </p:nvSpPr>
          <p:spPr>
            <a:xfrm>
              <a:off x="6938280" y="3884760"/>
              <a:ext cx="334440" cy="333720"/>
            </a:xfrm>
            <a:custGeom>
              <a:avLst/>
              <a:gdLst/>
              <a:ahLst/>
              <a:rect l="l" t="t" r="r" b="b"/>
              <a:pathLst>
                <a:path w="11689" h="11658">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style>
            <a:lnRef idx="0"/>
            <a:fillRef idx="0"/>
            <a:effectRef idx="0"/>
            <a:fontRef idx="minor"/>
          </p:style>
        </p:sp>
      </p:grpSp>
      <p:sp>
        <p:nvSpPr>
          <p:cNvPr id="8284" name="CustomShape 434"/>
          <p:cNvSpPr/>
          <p:nvPr/>
        </p:nvSpPr>
        <p:spPr>
          <a:xfrm>
            <a:off x="7778520" y="3474000"/>
            <a:ext cx="334440" cy="333720"/>
          </a:xfrm>
          <a:custGeom>
            <a:avLst/>
            <a:gdLst/>
            <a:ahLst/>
            <a:rect l="l" t="t" r="r" b="b"/>
            <a:pathLst>
              <a:path w="11689" h="11658">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style>
          <a:lnRef idx="0"/>
          <a:fillRef idx="0"/>
          <a:effectRef idx="0"/>
          <a:fontRef idx="minor"/>
        </p:style>
      </p:sp>
      <p:grpSp>
        <p:nvGrpSpPr>
          <p:cNvPr id="8285" name="Group 435"/>
          <p:cNvGrpSpPr/>
          <p:nvPr/>
        </p:nvGrpSpPr>
        <p:grpSpPr>
          <a:xfrm>
            <a:off x="7360200" y="1678320"/>
            <a:ext cx="329040" cy="328320"/>
            <a:chOff x="7360200" y="1678320"/>
            <a:chExt cx="329040" cy="328320"/>
          </a:xfrm>
        </p:grpSpPr>
        <p:sp>
          <p:nvSpPr>
            <p:cNvPr id="8286" name="CustomShape 436"/>
            <p:cNvSpPr/>
            <p:nvPr/>
          </p:nvSpPr>
          <p:spPr>
            <a:xfrm>
              <a:off x="7360200" y="1834200"/>
              <a:ext cx="329040" cy="172440"/>
            </a:xfrm>
            <a:custGeom>
              <a:avLst/>
              <a:gdLst/>
              <a:ahLst/>
              <a:rect l="l" t="t" r="r" b="b"/>
              <a:pathLst>
                <a:path w="10371" h="5436">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style>
            <a:lnRef idx="0"/>
            <a:fillRef idx="0"/>
            <a:effectRef idx="0"/>
            <a:fontRef idx="minor"/>
          </p:style>
        </p:sp>
        <p:sp>
          <p:nvSpPr>
            <p:cNvPr id="8287" name="CustomShape 437"/>
            <p:cNvSpPr/>
            <p:nvPr/>
          </p:nvSpPr>
          <p:spPr>
            <a:xfrm>
              <a:off x="7373520" y="1678320"/>
              <a:ext cx="290160" cy="134640"/>
            </a:xfrm>
            <a:custGeom>
              <a:avLst/>
              <a:gdLst/>
              <a:ahLst/>
              <a:rect l="l" t="t" r="r" b="b"/>
              <a:pathLst>
                <a:path w="9145" h="4254">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style>
            <a:lnRef idx="0"/>
            <a:fillRef idx="0"/>
            <a:effectRef idx="0"/>
            <a:fontRef idx="minor"/>
          </p:style>
        </p:sp>
        <p:sp>
          <p:nvSpPr>
            <p:cNvPr id="8288" name="CustomShape 438"/>
            <p:cNvSpPr/>
            <p:nvPr/>
          </p:nvSpPr>
          <p:spPr>
            <a:xfrm>
              <a:off x="7618320" y="1690200"/>
              <a:ext cx="37440" cy="74160"/>
            </a:xfrm>
            <a:custGeom>
              <a:avLst/>
              <a:gdLst/>
              <a:ahLst/>
              <a:rect l="l" t="t" r="r" b="b"/>
              <a:pathLst>
                <a:path w="1195" h="2376">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tyle>
            <a:lnRef idx="0"/>
            <a:fillRef idx="0"/>
            <a:effectRef idx="0"/>
            <a:fontRef idx="minor"/>
          </p:style>
        </p:sp>
      </p:grpSp>
    </p:spTree>
  </p:cSld>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8289"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Medical Icons</a:t>
            </a:r>
            <a:endParaRPr b="0" lang="en-US" sz="2400" spc="-1" strike="noStrike">
              <a:solidFill>
                <a:srgbClr val="000000"/>
              </a:solidFill>
              <a:latin typeface="Arial"/>
            </a:endParaRPr>
          </a:p>
        </p:txBody>
      </p:sp>
      <p:sp>
        <p:nvSpPr>
          <p:cNvPr id="8290" name="CustomShape 2"/>
          <p:cNvSpPr/>
          <p:nvPr/>
        </p:nvSpPr>
        <p:spPr>
          <a:xfrm>
            <a:off x="1023120" y="1707840"/>
            <a:ext cx="333720" cy="297000"/>
          </a:xfrm>
          <a:custGeom>
            <a:avLst/>
            <a:gdLst/>
            <a:ahLst/>
            <a:rect l="l" t="t" r="r" b="b"/>
            <a:pathLst>
              <a:path w="11815" h="10524">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style>
          <a:lnRef idx="0"/>
          <a:fillRef idx="0"/>
          <a:effectRef idx="0"/>
          <a:fontRef idx="minor"/>
        </p:style>
      </p:sp>
      <p:grpSp>
        <p:nvGrpSpPr>
          <p:cNvPr id="8291" name="Group 3"/>
          <p:cNvGrpSpPr/>
          <p:nvPr/>
        </p:nvGrpSpPr>
        <p:grpSpPr>
          <a:xfrm>
            <a:off x="1022400" y="2111760"/>
            <a:ext cx="334440" cy="335520"/>
            <a:chOff x="1022400" y="2111760"/>
            <a:chExt cx="334440" cy="335520"/>
          </a:xfrm>
        </p:grpSpPr>
        <p:sp>
          <p:nvSpPr>
            <p:cNvPr id="8292" name="CustomShape 4"/>
            <p:cNvSpPr/>
            <p:nvPr/>
          </p:nvSpPr>
          <p:spPr>
            <a:xfrm>
              <a:off x="1022400" y="2111760"/>
              <a:ext cx="334440" cy="335520"/>
            </a:xfrm>
            <a:custGeom>
              <a:avLst/>
              <a:gdLst/>
              <a:ahLst/>
              <a:rect l="l" t="t" r="r" b="b"/>
              <a:pathLst>
                <a:path w="11846" h="11878">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style>
            <a:lnRef idx="0"/>
            <a:fillRef idx="0"/>
            <a:effectRef idx="0"/>
            <a:fontRef idx="minor"/>
          </p:style>
        </p:sp>
        <p:sp>
          <p:nvSpPr>
            <p:cNvPr id="8293" name="CustomShape 5"/>
            <p:cNvSpPr/>
            <p:nvPr/>
          </p:nvSpPr>
          <p:spPr>
            <a:xfrm>
              <a:off x="1131120" y="2210400"/>
              <a:ext cx="136800" cy="136800"/>
            </a:xfrm>
            <a:custGeom>
              <a:avLst/>
              <a:gdLst/>
              <a:ahLst/>
              <a:rect l="l" t="t" r="r" b="b"/>
              <a:pathLst>
                <a:path w="4853" h="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style>
            <a:lnRef idx="0"/>
            <a:fillRef idx="0"/>
            <a:effectRef idx="0"/>
            <a:fontRef idx="minor"/>
          </p:style>
        </p:sp>
      </p:grpSp>
      <p:grpSp>
        <p:nvGrpSpPr>
          <p:cNvPr id="8294" name="Group 6"/>
          <p:cNvGrpSpPr/>
          <p:nvPr/>
        </p:nvGrpSpPr>
        <p:grpSpPr>
          <a:xfrm>
            <a:off x="1035720" y="2530800"/>
            <a:ext cx="307800" cy="331920"/>
            <a:chOff x="1035720" y="2530800"/>
            <a:chExt cx="307800" cy="331920"/>
          </a:xfrm>
        </p:grpSpPr>
        <p:sp>
          <p:nvSpPr>
            <p:cNvPr id="8295" name="CustomShape 7"/>
            <p:cNvSpPr/>
            <p:nvPr/>
          </p:nvSpPr>
          <p:spPr>
            <a:xfrm>
              <a:off x="1074240" y="2629440"/>
              <a:ext cx="61200" cy="90720"/>
            </a:xfrm>
            <a:custGeom>
              <a:avLst/>
              <a:gdLst/>
              <a:ahLst/>
              <a:rect l="l" t="t" r="r" b="b"/>
              <a:pathLst>
                <a:path w="2175" h="3221">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style>
            <a:lnRef idx="0"/>
            <a:fillRef idx="0"/>
            <a:effectRef idx="0"/>
            <a:fontRef idx="minor"/>
          </p:style>
        </p:sp>
        <p:sp>
          <p:nvSpPr>
            <p:cNvPr id="8296" name="CustomShape 8"/>
            <p:cNvSpPr/>
            <p:nvPr/>
          </p:nvSpPr>
          <p:spPr>
            <a:xfrm>
              <a:off x="1147320" y="2668680"/>
              <a:ext cx="140400" cy="116280"/>
            </a:xfrm>
            <a:custGeom>
              <a:avLst/>
              <a:gdLst/>
              <a:ahLst/>
              <a:rect l="l" t="t" r="r" b="b"/>
              <a:pathLst>
                <a:path w="4979" h="4128">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style>
            <a:lnRef idx="0"/>
            <a:fillRef idx="0"/>
            <a:effectRef idx="0"/>
            <a:fontRef idx="minor"/>
          </p:style>
        </p:sp>
        <p:sp>
          <p:nvSpPr>
            <p:cNvPr id="8297" name="CustomShape 9"/>
            <p:cNvSpPr/>
            <p:nvPr/>
          </p:nvSpPr>
          <p:spPr>
            <a:xfrm>
              <a:off x="1035720" y="2530800"/>
              <a:ext cx="307800" cy="331920"/>
            </a:xfrm>
            <a:custGeom>
              <a:avLst/>
              <a:gdLst/>
              <a:ahLst/>
              <a:rect l="l" t="t" r="r" b="b"/>
              <a:pathLst>
                <a:path w="10901" h="11753">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style>
            <a:lnRef idx="0"/>
            <a:fillRef idx="0"/>
            <a:effectRef idx="0"/>
            <a:fontRef idx="minor"/>
          </p:style>
        </p:sp>
      </p:grpSp>
      <p:grpSp>
        <p:nvGrpSpPr>
          <p:cNvPr id="8298" name="Group 10"/>
          <p:cNvGrpSpPr/>
          <p:nvPr/>
        </p:nvGrpSpPr>
        <p:grpSpPr>
          <a:xfrm>
            <a:off x="3139200" y="1749240"/>
            <a:ext cx="334800" cy="214200"/>
            <a:chOff x="3139200" y="1749240"/>
            <a:chExt cx="334800" cy="214200"/>
          </a:xfrm>
        </p:grpSpPr>
        <p:sp>
          <p:nvSpPr>
            <p:cNvPr id="8299" name="CustomShape 11"/>
            <p:cNvSpPr/>
            <p:nvPr/>
          </p:nvSpPr>
          <p:spPr>
            <a:xfrm>
              <a:off x="3416400" y="1864800"/>
              <a:ext cx="57600" cy="78840"/>
            </a:xfrm>
            <a:custGeom>
              <a:avLst/>
              <a:gdLst/>
              <a:ahLst/>
              <a:rect l="l" t="t" r="r" b="b"/>
              <a:pathLst>
                <a:path w="2048" h="2805">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style>
            <a:lnRef idx="0"/>
            <a:fillRef idx="0"/>
            <a:effectRef idx="0"/>
            <a:fontRef idx="minor"/>
          </p:style>
        </p:sp>
        <p:sp>
          <p:nvSpPr>
            <p:cNvPr id="8300" name="CustomShape 12"/>
            <p:cNvSpPr/>
            <p:nvPr/>
          </p:nvSpPr>
          <p:spPr>
            <a:xfrm>
              <a:off x="3139200" y="1749240"/>
              <a:ext cx="333720" cy="214200"/>
            </a:xfrm>
            <a:custGeom>
              <a:avLst/>
              <a:gdLst/>
              <a:ahLst/>
              <a:rect l="l" t="t" r="r" b="b"/>
              <a:pathLst>
                <a:path w="11815" h="7593">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style>
            <a:lnRef idx="0"/>
            <a:fillRef idx="0"/>
            <a:effectRef idx="0"/>
            <a:fontRef idx="minor"/>
          </p:style>
        </p:sp>
        <p:sp>
          <p:nvSpPr>
            <p:cNvPr id="8301" name="CustomShape 13"/>
            <p:cNvSpPr/>
            <p:nvPr/>
          </p:nvSpPr>
          <p:spPr>
            <a:xfrm>
              <a:off x="3257640" y="1825920"/>
              <a:ext cx="20160" cy="20160"/>
            </a:xfrm>
            <a:custGeom>
              <a:avLst/>
              <a:gdLst/>
              <a:ahLst/>
              <a:rect l="l" t="t" r="r" b="b"/>
              <a:pathLst>
                <a:path w="725" h="726">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style>
            <a:lnRef idx="0"/>
            <a:fillRef idx="0"/>
            <a:effectRef idx="0"/>
            <a:fontRef idx="minor"/>
          </p:style>
        </p:sp>
        <p:sp>
          <p:nvSpPr>
            <p:cNvPr id="8302" name="CustomShape 14"/>
            <p:cNvSpPr/>
            <p:nvPr/>
          </p:nvSpPr>
          <p:spPr>
            <a:xfrm>
              <a:off x="3257640" y="1864800"/>
              <a:ext cx="20160" cy="19080"/>
            </a:xfrm>
            <a:custGeom>
              <a:avLst/>
              <a:gdLst/>
              <a:ahLst/>
              <a:rect l="l" t="t" r="r" b="b"/>
              <a:pathLst>
                <a:path w="725" h="694">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style>
            <a:lnRef idx="0"/>
            <a:fillRef idx="0"/>
            <a:effectRef idx="0"/>
            <a:fontRef idx="minor"/>
          </p:style>
        </p:sp>
        <p:sp>
          <p:nvSpPr>
            <p:cNvPr id="8303" name="CustomShape 15"/>
            <p:cNvSpPr/>
            <p:nvPr/>
          </p:nvSpPr>
          <p:spPr>
            <a:xfrm>
              <a:off x="3257640" y="1904040"/>
              <a:ext cx="20160" cy="19080"/>
            </a:xfrm>
            <a:custGeom>
              <a:avLst/>
              <a:gdLst/>
              <a:ahLst/>
              <a:rect l="l" t="t" r="r" b="b"/>
              <a:pathLst>
                <a:path w="725" h="694">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style>
            <a:lnRef idx="0"/>
            <a:fillRef idx="0"/>
            <a:effectRef idx="0"/>
            <a:fontRef idx="minor"/>
          </p:style>
        </p:sp>
      </p:grpSp>
      <p:grpSp>
        <p:nvGrpSpPr>
          <p:cNvPr id="8304" name="Group 16"/>
          <p:cNvGrpSpPr/>
          <p:nvPr/>
        </p:nvGrpSpPr>
        <p:grpSpPr>
          <a:xfrm>
            <a:off x="3139920" y="2112480"/>
            <a:ext cx="333720" cy="333720"/>
            <a:chOff x="3139920" y="2112480"/>
            <a:chExt cx="333720" cy="333720"/>
          </a:xfrm>
        </p:grpSpPr>
        <p:sp>
          <p:nvSpPr>
            <p:cNvPr id="8305" name="CustomShape 17"/>
            <p:cNvSpPr/>
            <p:nvPr/>
          </p:nvSpPr>
          <p:spPr>
            <a:xfrm>
              <a:off x="3277800" y="2251440"/>
              <a:ext cx="57600" cy="57600"/>
            </a:xfrm>
            <a:custGeom>
              <a:avLst/>
              <a:gdLst/>
              <a:ahLst/>
              <a:rect l="l" t="t" r="r" b="b"/>
              <a:pathLst>
                <a:path w="2049" h="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style>
            <a:lnRef idx="0"/>
            <a:fillRef idx="0"/>
            <a:effectRef idx="0"/>
            <a:fontRef idx="minor"/>
          </p:style>
        </p:sp>
        <p:sp>
          <p:nvSpPr>
            <p:cNvPr id="8306" name="CustomShape 18"/>
            <p:cNvSpPr/>
            <p:nvPr/>
          </p:nvSpPr>
          <p:spPr>
            <a:xfrm>
              <a:off x="3234960" y="2153520"/>
              <a:ext cx="136800" cy="84600"/>
            </a:xfrm>
            <a:custGeom>
              <a:avLst/>
              <a:gdLst/>
              <a:ahLst/>
              <a:rect l="l" t="t" r="r" b="b"/>
              <a:pathLst>
                <a:path w="4853" h="3007">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style>
            <a:lnRef idx="0"/>
            <a:fillRef idx="0"/>
            <a:effectRef idx="0"/>
            <a:fontRef idx="minor"/>
          </p:style>
        </p:sp>
        <p:sp>
          <p:nvSpPr>
            <p:cNvPr id="8307" name="CustomShape 19"/>
            <p:cNvSpPr/>
            <p:nvPr/>
          </p:nvSpPr>
          <p:spPr>
            <a:xfrm>
              <a:off x="3178800" y="2271240"/>
              <a:ext cx="107280" cy="118800"/>
            </a:xfrm>
            <a:custGeom>
              <a:avLst/>
              <a:gdLst/>
              <a:ahLst/>
              <a:rect l="l" t="t" r="r" b="b"/>
              <a:pathLst>
                <a:path w="3813" h="4217">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style>
            <a:lnRef idx="0"/>
            <a:fillRef idx="0"/>
            <a:effectRef idx="0"/>
            <a:fontRef idx="minor"/>
          </p:style>
        </p:sp>
        <p:sp>
          <p:nvSpPr>
            <p:cNvPr id="8308" name="CustomShape 20"/>
            <p:cNvSpPr/>
            <p:nvPr/>
          </p:nvSpPr>
          <p:spPr>
            <a:xfrm>
              <a:off x="3324240" y="2271960"/>
              <a:ext cx="109080" cy="117360"/>
            </a:xfrm>
            <a:custGeom>
              <a:avLst/>
              <a:gdLst/>
              <a:ahLst/>
              <a:rect l="l" t="t" r="r" b="b"/>
              <a:pathLst>
                <a:path w="3876" h="416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style>
            <a:lnRef idx="0"/>
            <a:fillRef idx="0"/>
            <a:effectRef idx="0"/>
            <a:fontRef idx="minor"/>
          </p:style>
        </p:sp>
        <p:sp>
          <p:nvSpPr>
            <p:cNvPr id="8309" name="CustomShape 21"/>
            <p:cNvSpPr/>
            <p:nvPr/>
          </p:nvSpPr>
          <p:spPr>
            <a:xfrm>
              <a:off x="3139920" y="2112480"/>
              <a:ext cx="333720" cy="333720"/>
            </a:xfrm>
            <a:custGeom>
              <a:avLst/>
              <a:gdLst/>
              <a:ahLst/>
              <a:rect l="l" t="t" r="r" b="b"/>
              <a:pathLst>
                <a:path w="11815" h="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style>
            <a:lnRef idx="0"/>
            <a:fillRef idx="0"/>
            <a:effectRef idx="0"/>
            <a:fontRef idx="minor"/>
          </p:style>
        </p:sp>
      </p:grpSp>
      <p:grpSp>
        <p:nvGrpSpPr>
          <p:cNvPr id="8310" name="Group 22"/>
          <p:cNvGrpSpPr/>
          <p:nvPr/>
        </p:nvGrpSpPr>
        <p:grpSpPr>
          <a:xfrm>
            <a:off x="3134880" y="2529720"/>
            <a:ext cx="343440" cy="333720"/>
            <a:chOff x="3134880" y="2529720"/>
            <a:chExt cx="343440" cy="333720"/>
          </a:xfrm>
        </p:grpSpPr>
        <p:sp>
          <p:nvSpPr>
            <p:cNvPr id="8311" name="CustomShape 23"/>
            <p:cNvSpPr/>
            <p:nvPr/>
          </p:nvSpPr>
          <p:spPr>
            <a:xfrm>
              <a:off x="3134880" y="2529720"/>
              <a:ext cx="343440" cy="333720"/>
            </a:xfrm>
            <a:custGeom>
              <a:avLst/>
              <a:gdLst/>
              <a:ahLst/>
              <a:rect l="l" t="t" r="r" b="b"/>
              <a:pathLst>
                <a:path w="12161" h="11823">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style>
            <a:lnRef idx="0"/>
            <a:fillRef idx="0"/>
            <a:effectRef idx="0"/>
            <a:fontRef idx="minor"/>
          </p:style>
        </p:sp>
        <p:sp>
          <p:nvSpPr>
            <p:cNvPr id="8312" name="CustomShape 24"/>
            <p:cNvSpPr/>
            <p:nvPr/>
          </p:nvSpPr>
          <p:spPr>
            <a:xfrm>
              <a:off x="3236400" y="2632680"/>
              <a:ext cx="133200" cy="127800"/>
            </a:xfrm>
            <a:custGeom>
              <a:avLst/>
              <a:gdLst/>
              <a:ahLst/>
              <a:rect l="l" t="t" r="r" b="b"/>
              <a:pathLst>
                <a:path w="4727" h="453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style>
            <a:lnRef idx="0"/>
            <a:fillRef idx="0"/>
            <a:effectRef idx="0"/>
            <a:fontRef idx="minor"/>
          </p:style>
        </p:sp>
        <p:sp>
          <p:nvSpPr>
            <p:cNvPr id="8313" name="CustomShape 25"/>
            <p:cNvSpPr/>
            <p:nvPr/>
          </p:nvSpPr>
          <p:spPr>
            <a:xfrm>
              <a:off x="3371760" y="2807640"/>
              <a:ext cx="19080" cy="20160"/>
            </a:xfrm>
            <a:custGeom>
              <a:avLst/>
              <a:gdLst/>
              <a:ahLst/>
              <a:rect l="l" t="t" r="r" b="b"/>
              <a:pathLst>
                <a:path w="694" h="726">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style>
            <a:lnRef idx="0"/>
            <a:fillRef idx="0"/>
            <a:effectRef idx="0"/>
            <a:fontRef idx="minor"/>
          </p:style>
        </p:sp>
        <p:sp>
          <p:nvSpPr>
            <p:cNvPr id="8314" name="CustomShape 26"/>
            <p:cNvSpPr/>
            <p:nvPr/>
          </p:nvSpPr>
          <p:spPr>
            <a:xfrm>
              <a:off x="3412800" y="2766960"/>
              <a:ext cx="20160" cy="20160"/>
            </a:xfrm>
            <a:custGeom>
              <a:avLst/>
              <a:gdLst/>
              <a:ahLst/>
              <a:rect l="l" t="t" r="r" b="b"/>
              <a:pathLst>
                <a:path w="726" h="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style>
            <a:lnRef idx="0"/>
            <a:fillRef idx="0"/>
            <a:effectRef idx="0"/>
            <a:fontRef idx="minor"/>
          </p:style>
        </p:sp>
        <p:sp>
          <p:nvSpPr>
            <p:cNvPr id="8315" name="CustomShape 27"/>
            <p:cNvSpPr/>
            <p:nvPr/>
          </p:nvSpPr>
          <p:spPr>
            <a:xfrm>
              <a:off x="3385080" y="2739240"/>
              <a:ext cx="19080" cy="19440"/>
            </a:xfrm>
            <a:custGeom>
              <a:avLst/>
              <a:gdLst/>
              <a:ahLst/>
              <a:rect l="l" t="t" r="r" b="b"/>
              <a:pathLst>
                <a:path w="694" h="695">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style>
            <a:lnRef idx="0"/>
            <a:fillRef idx="0"/>
            <a:effectRef idx="0"/>
            <a:fontRef idx="minor"/>
          </p:style>
        </p:sp>
        <p:sp>
          <p:nvSpPr>
            <p:cNvPr id="8316" name="CustomShape 28"/>
            <p:cNvSpPr/>
            <p:nvPr/>
          </p:nvSpPr>
          <p:spPr>
            <a:xfrm>
              <a:off x="3378960" y="2773080"/>
              <a:ext cx="19080" cy="20160"/>
            </a:xfrm>
            <a:custGeom>
              <a:avLst/>
              <a:gdLst/>
              <a:ahLst/>
              <a:rect l="l" t="t" r="r" b="b"/>
              <a:pathLst>
                <a:path w="694" h="725">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style>
            <a:lnRef idx="0"/>
            <a:fillRef idx="0"/>
            <a:effectRef idx="0"/>
            <a:fontRef idx="minor"/>
          </p:style>
        </p:sp>
        <p:sp>
          <p:nvSpPr>
            <p:cNvPr id="8317" name="CustomShape 29"/>
            <p:cNvSpPr/>
            <p:nvPr/>
          </p:nvSpPr>
          <p:spPr>
            <a:xfrm>
              <a:off x="3344040" y="2780280"/>
              <a:ext cx="19080" cy="19080"/>
            </a:xfrm>
            <a:custGeom>
              <a:avLst/>
              <a:gdLst/>
              <a:ahLst/>
              <a:rect l="l" t="t" r="r" b="b"/>
              <a:pathLst>
                <a:path w="694" h="686">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style>
            <a:lnRef idx="0"/>
            <a:fillRef idx="0"/>
            <a:effectRef idx="0"/>
            <a:fontRef idx="minor"/>
          </p:style>
        </p:sp>
        <p:sp>
          <p:nvSpPr>
            <p:cNvPr id="8318" name="CustomShape 30"/>
            <p:cNvSpPr/>
            <p:nvPr/>
          </p:nvSpPr>
          <p:spPr>
            <a:xfrm>
              <a:off x="3198960" y="2635920"/>
              <a:ext cx="20160" cy="19080"/>
            </a:xfrm>
            <a:custGeom>
              <a:avLst/>
              <a:gdLst/>
              <a:ahLst/>
              <a:rect l="l" t="t" r="r" b="b"/>
              <a:pathLst>
                <a:path w="725" h="694">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style>
            <a:lnRef idx="0"/>
            <a:fillRef idx="0"/>
            <a:effectRef idx="0"/>
            <a:fontRef idx="minor"/>
          </p:style>
        </p:sp>
        <p:sp>
          <p:nvSpPr>
            <p:cNvPr id="8319" name="CustomShape 31"/>
            <p:cNvSpPr/>
            <p:nvPr/>
          </p:nvSpPr>
          <p:spPr>
            <a:xfrm>
              <a:off x="3241800" y="2594880"/>
              <a:ext cx="19080" cy="19080"/>
            </a:xfrm>
            <a:custGeom>
              <a:avLst/>
              <a:gdLst/>
              <a:ahLst/>
              <a:rect l="l" t="t" r="r" b="b"/>
              <a:pathLst>
                <a:path w="694" h="686">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style>
            <a:lnRef idx="0"/>
            <a:fillRef idx="0"/>
            <a:effectRef idx="0"/>
            <a:fontRef idx="minor"/>
          </p:style>
        </p:sp>
        <p:sp>
          <p:nvSpPr>
            <p:cNvPr id="8320" name="CustomShape 32"/>
            <p:cNvSpPr/>
            <p:nvPr/>
          </p:nvSpPr>
          <p:spPr>
            <a:xfrm>
              <a:off x="3214080" y="2566440"/>
              <a:ext cx="19080" cy="20160"/>
            </a:xfrm>
            <a:custGeom>
              <a:avLst/>
              <a:gdLst/>
              <a:ahLst/>
              <a:rect l="l" t="t" r="r" b="b"/>
              <a:pathLst>
                <a:path w="694" h="725">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8321" name="CustomShape 33"/>
            <p:cNvSpPr/>
            <p:nvPr/>
          </p:nvSpPr>
          <p:spPr>
            <a:xfrm>
              <a:off x="3206160" y="2602080"/>
              <a:ext cx="19080" cy="17640"/>
            </a:xfrm>
            <a:custGeom>
              <a:avLst/>
              <a:gdLst/>
              <a:ahLst/>
              <a:rect l="l" t="t" r="r" b="b"/>
              <a:pathLst>
                <a:path w="694" h="639">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style>
            <a:lnRef idx="0"/>
            <a:fillRef idx="0"/>
            <a:effectRef idx="0"/>
            <a:fontRef idx="minor"/>
          </p:style>
        </p:sp>
        <p:sp>
          <p:nvSpPr>
            <p:cNvPr id="8322" name="CustomShape 34"/>
            <p:cNvSpPr/>
            <p:nvPr/>
          </p:nvSpPr>
          <p:spPr>
            <a:xfrm>
              <a:off x="3171240" y="2607480"/>
              <a:ext cx="19080" cy="20160"/>
            </a:xfrm>
            <a:custGeom>
              <a:avLst/>
              <a:gdLst/>
              <a:ahLst/>
              <a:rect l="l" t="t" r="r" b="b"/>
              <a:pathLst>
                <a:path w="694" h="725">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style>
            <a:lnRef idx="0"/>
            <a:fillRef idx="0"/>
            <a:effectRef idx="0"/>
            <a:fontRef idx="minor"/>
          </p:style>
        </p:sp>
      </p:grpSp>
      <p:grpSp>
        <p:nvGrpSpPr>
          <p:cNvPr id="8323" name="Group 35"/>
          <p:cNvGrpSpPr/>
          <p:nvPr/>
        </p:nvGrpSpPr>
        <p:grpSpPr>
          <a:xfrm>
            <a:off x="5239440" y="1689480"/>
            <a:ext cx="334440" cy="333720"/>
            <a:chOff x="5239440" y="1689480"/>
            <a:chExt cx="334440" cy="333720"/>
          </a:xfrm>
        </p:grpSpPr>
        <p:sp>
          <p:nvSpPr>
            <p:cNvPr id="8324" name="CustomShape 36"/>
            <p:cNvSpPr/>
            <p:nvPr/>
          </p:nvSpPr>
          <p:spPr>
            <a:xfrm>
              <a:off x="5239440" y="1689480"/>
              <a:ext cx="334440" cy="333720"/>
            </a:xfrm>
            <a:custGeom>
              <a:avLst/>
              <a:gdLst/>
              <a:ahLst/>
              <a:rect l="l" t="t" r="r" b="b"/>
              <a:pathLst>
                <a:path w="11847" h="11816">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style>
            <a:lnRef idx="0"/>
            <a:fillRef idx="0"/>
            <a:effectRef idx="0"/>
            <a:fontRef idx="minor"/>
          </p:style>
        </p:sp>
        <p:sp>
          <p:nvSpPr>
            <p:cNvPr id="8325" name="CustomShape 37"/>
            <p:cNvSpPr/>
            <p:nvPr/>
          </p:nvSpPr>
          <p:spPr>
            <a:xfrm>
              <a:off x="5318640" y="182772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grpSp>
      <p:grpSp>
        <p:nvGrpSpPr>
          <p:cNvPr id="8326" name="Group 38"/>
          <p:cNvGrpSpPr/>
          <p:nvPr/>
        </p:nvGrpSpPr>
        <p:grpSpPr>
          <a:xfrm>
            <a:off x="5269680" y="2112120"/>
            <a:ext cx="274320" cy="334440"/>
            <a:chOff x="5269680" y="2112120"/>
            <a:chExt cx="274320" cy="334440"/>
          </a:xfrm>
        </p:grpSpPr>
        <p:sp>
          <p:nvSpPr>
            <p:cNvPr id="8327" name="CustomShape 39"/>
            <p:cNvSpPr/>
            <p:nvPr/>
          </p:nvSpPr>
          <p:spPr>
            <a:xfrm>
              <a:off x="5269680" y="2170800"/>
              <a:ext cx="117360" cy="275760"/>
            </a:xfrm>
            <a:custGeom>
              <a:avLst/>
              <a:gdLst/>
              <a:ahLst/>
              <a:rect l="l" t="t" r="r" b="b"/>
              <a:pathLst>
                <a:path w="4160" h="9767">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style>
            <a:lnRef idx="0"/>
            <a:fillRef idx="0"/>
            <a:effectRef idx="0"/>
            <a:fontRef idx="minor"/>
          </p:style>
        </p:sp>
        <p:sp>
          <p:nvSpPr>
            <p:cNvPr id="8328" name="CustomShape 40"/>
            <p:cNvSpPr/>
            <p:nvPr/>
          </p:nvSpPr>
          <p:spPr>
            <a:xfrm>
              <a:off x="5308200" y="2339280"/>
              <a:ext cx="29880" cy="68400"/>
            </a:xfrm>
            <a:custGeom>
              <a:avLst/>
              <a:gdLst/>
              <a:ahLst/>
              <a:rect l="l" t="t" r="r" b="b"/>
              <a:pathLst>
                <a:path w="1072" h="2427">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style>
            <a:lnRef idx="0"/>
            <a:fillRef idx="0"/>
            <a:effectRef idx="0"/>
            <a:fontRef idx="minor"/>
          </p:style>
        </p:sp>
        <p:sp>
          <p:nvSpPr>
            <p:cNvPr id="8329" name="CustomShape 41"/>
            <p:cNvSpPr/>
            <p:nvPr/>
          </p:nvSpPr>
          <p:spPr>
            <a:xfrm>
              <a:off x="5426640" y="2112120"/>
              <a:ext cx="117360" cy="275760"/>
            </a:xfrm>
            <a:custGeom>
              <a:avLst/>
              <a:gdLst/>
              <a:ahLst/>
              <a:rect l="l" t="t" r="r" b="b"/>
              <a:pathLst>
                <a:path w="4160" h="9767">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style>
            <a:lnRef idx="0"/>
            <a:fillRef idx="0"/>
            <a:effectRef idx="0"/>
            <a:fontRef idx="minor"/>
          </p:style>
        </p:sp>
        <p:sp>
          <p:nvSpPr>
            <p:cNvPr id="8330" name="CustomShape 42"/>
            <p:cNvSpPr/>
            <p:nvPr/>
          </p:nvSpPr>
          <p:spPr>
            <a:xfrm>
              <a:off x="5475600" y="2151360"/>
              <a:ext cx="29880" cy="68400"/>
            </a:xfrm>
            <a:custGeom>
              <a:avLst/>
              <a:gdLst/>
              <a:ahLst/>
              <a:rect l="l" t="t" r="r" b="b"/>
              <a:pathLst>
                <a:path w="1072" h="2427">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style>
            <a:lnRef idx="0"/>
            <a:fillRef idx="0"/>
            <a:effectRef idx="0"/>
            <a:fontRef idx="minor"/>
          </p:style>
        </p:sp>
      </p:grpSp>
      <p:sp>
        <p:nvSpPr>
          <p:cNvPr id="8331" name="CustomShape 43"/>
          <p:cNvSpPr/>
          <p:nvPr/>
        </p:nvSpPr>
        <p:spPr>
          <a:xfrm>
            <a:off x="5270040" y="2529360"/>
            <a:ext cx="273960" cy="334440"/>
          </a:xfrm>
          <a:custGeom>
            <a:avLst/>
            <a:gdLst/>
            <a:ahLst/>
            <a:rect l="l" t="t" r="r" b="b"/>
            <a:pathLst>
              <a:path w="9704" h="11847">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style>
          <a:lnRef idx="0"/>
          <a:fillRef idx="0"/>
          <a:effectRef idx="0"/>
          <a:fontRef idx="minor"/>
        </p:style>
      </p:sp>
      <p:grpSp>
        <p:nvGrpSpPr>
          <p:cNvPr id="8332" name="Group 44"/>
          <p:cNvGrpSpPr/>
          <p:nvPr/>
        </p:nvGrpSpPr>
        <p:grpSpPr>
          <a:xfrm>
            <a:off x="7356240" y="1689480"/>
            <a:ext cx="340920" cy="333720"/>
            <a:chOff x="7356240" y="1689480"/>
            <a:chExt cx="340920" cy="333720"/>
          </a:xfrm>
        </p:grpSpPr>
        <p:sp>
          <p:nvSpPr>
            <p:cNvPr id="8333" name="CustomShape 45"/>
            <p:cNvSpPr/>
            <p:nvPr/>
          </p:nvSpPr>
          <p:spPr>
            <a:xfrm>
              <a:off x="7479000" y="1768680"/>
              <a:ext cx="97560" cy="97560"/>
            </a:xfrm>
            <a:custGeom>
              <a:avLst/>
              <a:gdLst/>
              <a:ahLst/>
              <a:rect l="l" t="t" r="r" b="b"/>
              <a:pathLst>
                <a:path w="3466" h="3467">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style>
            <a:lnRef idx="0"/>
            <a:fillRef idx="0"/>
            <a:effectRef idx="0"/>
            <a:fontRef idx="minor"/>
          </p:style>
        </p:sp>
        <p:sp>
          <p:nvSpPr>
            <p:cNvPr id="8334" name="CustomShape 46"/>
            <p:cNvSpPr/>
            <p:nvPr/>
          </p:nvSpPr>
          <p:spPr>
            <a:xfrm>
              <a:off x="7519320" y="1885320"/>
              <a:ext cx="57600" cy="57600"/>
            </a:xfrm>
            <a:custGeom>
              <a:avLst/>
              <a:gdLst/>
              <a:ahLst/>
              <a:rect l="l" t="t" r="r" b="b"/>
              <a:pathLst>
                <a:path w="2049" h="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style>
            <a:lnRef idx="0"/>
            <a:fillRef idx="0"/>
            <a:effectRef idx="0"/>
            <a:fontRef idx="minor"/>
          </p:style>
        </p:sp>
        <p:sp>
          <p:nvSpPr>
            <p:cNvPr id="8335" name="CustomShape 47"/>
            <p:cNvSpPr/>
            <p:nvPr/>
          </p:nvSpPr>
          <p:spPr>
            <a:xfrm>
              <a:off x="7440120" y="1846080"/>
              <a:ext cx="19080" cy="20160"/>
            </a:xfrm>
            <a:custGeom>
              <a:avLst/>
              <a:gdLst/>
              <a:ahLst/>
              <a:rect l="l" t="t" r="r" b="b"/>
              <a:pathLst>
                <a:path w="694" h="726">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style>
            <a:lnRef idx="0"/>
            <a:fillRef idx="0"/>
            <a:effectRef idx="0"/>
            <a:fontRef idx="minor"/>
          </p:style>
        </p:sp>
        <p:sp>
          <p:nvSpPr>
            <p:cNvPr id="8336" name="CustomShape 48"/>
            <p:cNvSpPr/>
            <p:nvPr/>
          </p:nvSpPr>
          <p:spPr>
            <a:xfrm>
              <a:off x="7479000" y="1905840"/>
              <a:ext cx="19080" cy="1908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8337" name="CustomShape 49"/>
            <p:cNvSpPr/>
            <p:nvPr/>
          </p:nvSpPr>
          <p:spPr>
            <a:xfrm>
              <a:off x="7596720" y="1846080"/>
              <a:ext cx="20160" cy="20160"/>
            </a:xfrm>
            <a:custGeom>
              <a:avLst/>
              <a:gdLst/>
              <a:ahLst/>
              <a:rect l="l" t="t" r="r" b="b"/>
              <a:pathLst>
                <a:path w="726" h="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style>
            <a:lnRef idx="0"/>
            <a:fillRef idx="0"/>
            <a:effectRef idx="0"/>
            <a:fontRef idx="minor"/>
          </p:style>
        </p:sp>
        <p:sp>
          <p:nvSpPr>
            <p:cNvPr id="8338" name="CustomShape 50"/>
            <p:cNvSpPr/>
            <p:nvPr/>
          </p:nvSpPr>
          <p:spPr>
            <a:xfrm>
              <a:off x="7356240" y="1689480"/>
              <a:ext cx="340920" cy="333720"/>
            </a:xfrm>
            <a:custGeom>
              <a:avLst/>
              <a:gdLst/>
              <a:ahLst/>
              <a:rect l="l" t="t" r="r" b="b"/>
              <a:pathLst>
                <a:path w="12067" h="11816">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style>
            <a:lnRef idx="0"/>
            <a:fillRef idx="0"/>
            <a:effectRef idx="0"/>
            <a:fontRef idx="minor"/>
          </p:style>
        </p:sp>
      </p:grpSp>
      <p:sp>
        <p:nvSpPr>
          <p:cNvPr id="8339" name="CustomShape 51"/>
          <p:cNvSpPr/>
          <p:nvPr/>
        </p:nvSpPr>
        <p:spPr>
          <a:xfrm>
            <a:off x="1458000" y="1689120"/>
            <a:ext cx="297000" cy="334440"/>
          </a:xfrm>
          <a:custGeom>
            <a:avLst/>
            <a:gdLst/>
            <a:ahLst/>
            <a:rect l="l" t="t" r="r" b="b"/>
            <a:pathLst>
              <a:path w="10524" h="11847">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style>
          <a:lnRef idx="0"/>
          <a:fillRef idx="0"/>
          <a:effectRef idx="0"/>
          <a:fontRef idx="minor"/>
        </p:style>
      </p:sp>
      <p:sp>
        <p:nvSpPr>
          <p:cNvPr id="8340" name="CustomShape 52"/>
          <p:cNvSpPr/>
          <p:nvPr/>
        </p:nvSpPr>
        <p:spPr>
          <a:xfrm>
            <a:off x="1437480" y="2112120"/>
            <a:ext cx="338040" cy="334440"/>
          </a:xfrm>
          <a:custGeom>
            <a:avLst/>
            <a:gdLst/>
            <a:ahLst/>
            <a:rect l="l" t="t" r="r" b="b"/>
            <a:pathLst>
              <a:path w="11973" h="11839">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style>
          <a:lnRef idx="0"/>
          <a:fillRef idx="0"/>
          <a:effectRef idx="0"/>
          <a:fontRef idx="minor"/>
        </p:style>
      </p:sp>
      <p:grpSp>
        <p:nvGrpSpPr>
          <p:cNvPr id="8341" name="Group 53"/>
          <p:cNvGrpSpPr/>
          <p:nvPr/>
        </p:nvGrpSpPr>
        <p:grpSpPr>
          <a:xfrm>
            <a:off x="1498680" y="2529360"/>
            <a:ext cx="215280" cy="334440"/>
            <a:chOff x="1498680" y="2529360"/>
            <a:chExt cx="215280" cy="334440"/>
          </a:xfrm>
        </p:grpSpPr>
        <p:sp>
          <p:nvSpPr>
            <p:cNvPr id="8342" name="CustomShape 54"/>
            <p:cNvSpPr/>
            <p:nvPr/>
          </p:nvSpPr>
          <p:spPr>
            <a:xfrm>
              <a:off x="1498680" y="2529360"/>
              <a:ext cx="215280" cy="334440"/>
            </a:xfrm>
            <a:custGeom>
              <a:avLst/>
              <a:gdLst/>
              <a:ahLst/>
              <a:rect l="l" t="t" r="r" b="b"/>
              <a:pathLst>
                <a:path w="7625" h="11847">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style>
            <a:lnRef idx="0"/>
            <a:fillRef idx="0"/>
            <a:effectRef idx="0"/>
            <a:fontRef idx="minor"/>
          </p:style>
        </p:sp>
        <p:sp>
          <p:nvSpPr>
            <p:cNvPr id="8343" name="CustomShape 55"/>
            <p:cNvSpPr/>
            <p:nvPr/>
          </p:nvSpPr>
          <p:spPr>
            <a:xfrm>
              <a:off x="1574280" y="2765520"/>
              <a:ext cx="20160" cy="19080"/>
            </a:xfrm>
            <a:custGeom>
              <a:avLst/>
              <a:gdLst/>
              <a:ahLst/>
              <a:rect l="l" t="t" r="r" b="b"/>
              <a:pathLst>
                <a:path w="726" h="694">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style>
            <a:lnRef idx="0"/>
            <a:fillRef idx="0"/>
            <a:effectRef idx="0"/>
            <a:fontRef idx="minor"/>
          </p:style>
        </p:sp>
        <p:sp>
          <p:nvSpPr>
            <p:cNvPr id="8344" name="CustomShape 56"/>
            <p:cNvSpPr/>
            <p:nvPr/>
          </p:nvSpPr>
          <p:spPr>
            <a:xfrm>
              <a:off x="1634040" y="2784960"/>
              <a:ext cx="19080" cy="20160"/>
            </a:xfrm>
            <a:custGeom>
              <a:avLst/>
              <a:gdLst/>
              <a:ahLst/>
              <a:rect l="l" t="t" r="r" b="b"/>
              <a:pathLst>
                <a:path w="694" h="726">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8345" name="CustomShape 57"/>
            <p:cNvSpPr/>
            <p:nvPr/>
          </p:nvSpPr>
          <p:spPr>
            <a:xfrm>
              <a:off x="1574280" y="2805480"/>
              <a:ext cx="20160" cy="19080"/>
            </a:xfrm>
            <a:custGeom>
              <a:avLst/>
              <a:gdLst/>
              <a:ahLst/>
              <a:rect l="l" t="t" r="r" b="b"/>
              <a:pathLst>
                <a:path w="726" h="694">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8346" name="CustomShape 58"/>
            <p:cNvSpPr/>
            <p:nvPr/>
          </p:nvSpPr>
          <p:spPr>
            <a:xfrm>
              <a:off x="1536120" y="2745720"/>
              <a:ext cx="19080" cy="20160"/>
            </a:xfrm>
            <a:custGeom>
              <a:avLst/>
              <a:gdLst/>
              <a:ahLst/>
              <a:rect l="l" t="t" r="r" b="b"/>
              <a:pathLst>
                <a:path w="694" h="726">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style>
            <a:lnRef idx="0"/>
            <a:fillRef idx="0"/>
            <a:effectRef idx="0"/>
            <a:fontRef idx="minor"/>
          </p:style>
        </p:sp>
      </p:grpSp>
      <p:grpSp>
        <p:nvGrpSpPr>
          <p:cNvPr id="8347" name="Group 59"/>
          <p:cNvGrpSpPr/>
          <p:nvPr/>
        </p:nvGrpSpPr>
        <p:grpSpPr>
          <a:xfrm>
            <a:off x="3553560" y="1689480"/>
            <a:ext cx="334440" cy="333720"/>
            <a:chOff x="3553560" y="1689480"/>
            <a:chExt cx="334440" cy="333720"/>
          </a:xfrm>
        </p:grpSpPr>
        <p:sp>
          <p:nvSpPr>
            <p:cNvPr id="8348" name="CustomShape 60"/>
            <p:cNvSpPr/>
            <p:nvPr/>
          </p:nvSpPr>
          <p:spPr>
            <a:xfrm>
              <a:off x="3691440" y="1689480"/>
              <a:ext cx="57600" cy="254520"/>
            </a:xfrm>
            <a:custGeom>
              <a:avLst/>
              <a:gdLst/>
              <a:ahLst/>
              <a:rect l="l" t="t" r="r" b="b"/>
              <a:pathLst>
                <a:path w="2049" h="9011">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style>
            <a:lnRef idx="0"/>
            <a:fillRef idx="0"/>
            <a:effectRef idx="0"/>
            <a:fontRef idx="minor"/>
          </p:style>
        </p:sp>
        <p:sp>
          <p:nvSpPr>
            <p:cNvPr id="8349" name="CustomShape 61"/>
            <p:cNvSpPr/>
            <p:nvPr/>
          </p:nvSpPr>
          <p:spPr>
            <a:xfrm>
              <a:off x="3593520" y="196452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8350" name="CustomShape 62"/>
            <p:cNvSpPr/>
            <p:nvPr/>
          </p:nvSpPr>
          <p:spPr>
            <a:xfrm>
              <a:off x="3612240" y="1924560"/>
              <a:ext cx="19080" cy="19080"/>
            </a:xfrm>
            <a:custGeom>
              <a:avLst/>
              <a:gdLst/>
              <a:ahLst/>
              <a:rect l="l" t="t" r="r" b="b"/>
              <a:pathLst>
                <a:path w="694" h="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8351" name="CustomShape 63"/>
            <p:cNvSpPr/>
            <p:nvPr/>
          </p:nvSpPr>
          <p:spPr>
            <a:xfrm>
              <a:off x="3631680" y="1964520"/>
              <a:ext cx="20160" cy="19080"/>
            </a:xfrm>
            <a:custGeom>
              <a:avLst/>
              <a:gdLst/>
              <a:ahLst/>
              <a:rect l="l" t="t" r="r" b="b"/>
              <a:pathLst>
                <a:path w="726" h="694">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8352" name="CustomShape 64"/>
            <p:cNvSpPr/>
            <p:nvPr/>
          </p:nvSpPr>
          <p:spPr>
            <a:xfrm>
              <a:off x="3809160" y="1924560"/>
              <a:ext cx="20160" cy="19080"/>
            </a:xfrm>
            <a:custGeom>
              <a:avLst/>
              <a:gdLst/>
              <a:ahLst/>
              <a:rect l="l" t="t" r="r" b="b"/>
              <a:pathLst>
                <a:path w="725" h="694">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style>
            <a:lnRef idx="0"/>
            <a:fillRef idx="0"/>
            <a:effectRef idx="0"/>
            <a:fontRef idx="minor"/>
          </p:style>
        </p:sp>
        <p:sp>
          <p:nvSpPr>
            <p:cNvPr id="8353" name="CustomShape 65"/>
            <p:cNvSpPr/>
            <p:nvPr/>
          </p:nvSpPr>
          <p:spPr>
            <a:xfrm>
              <a:off x="3789360" y="196452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8354" name="CustomShape 66"/>
            <p:cNvSpPr/>
            <p:nvPr/>
          </p:nvSpPr>
          <p:spPr>
            <a:xfrm>
              <a:off x="3827880" y="1964520"/>
              <a:ext cx="20160" cy="19080"/>
            </a:xfrm>
            <a:custGeom>
              <a:avLst/>
              <a:gdLst/>
              <a:ahLst/>
              <a:rect l="l" t="t" r="r" b="b"/>
              <a:pathLst>
                <a:path w="726" h="694">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style>
            <a:lnRef idx="0"/>
            <a:fillRef idx="0"/>
            <a:effectRef idx="0"/>
            <a:fontRef idx="minor"/>
          </p:style>
        </p:sp>
        <p:sp>
          <p:nvSpPr>
            <p:cNvPr id="8355" name="CustomShape 67"/>
            <p:cNvSpPr/>
            <p:nvPr/>
          </p:nvSpPr>
          <p:spPr>
            <a:xfrm>
              <a:off x="3553560" y="1845360"/>
              <a:ext cx="334440" cy="177840"/>
            </a:xfrm>
            <a:custGeom>
              <a:avLst/>
              <a:gdLst/>
              <a:ahLst/>
              <a:rect l="l" t="t" r="r" b="b"/>
              <a:pathLst>
                <a:path w="11847" h="6302">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style>
            <a:lnRef idx="0"/>
            <a:fillRef idx="0"/>
            <a:effectRef idx="0"/>
            <a:fontRef idx="minor"/>
          </p:style>
        </p:sp>
      </p:grpSp>
      <p:grpSp>
        <p:nvGrpSpPr>
          <p:cNvPr id="8356" name="Group 68"/>
          <p:cNvGrpSpPr/>
          <p:nvPr/>
        </p:nvGrpSpPr>
        <p:grpSpPr>
          <a:xfrm>
            <a:off x="3552840" y="2112840"/>
            <a:ext cx="335520" cy="333000"/>
            <a:chOff x="3552840" y="2112840"/>
            <a:chExt cx="335520" cy="333000"/>
          </a:xfrm>
        </p:grpSpPr>
        <p:sp>
          <p:nvSpPr>
            <p:cNvPr id="8357" name="CustomShape 69"/>
            <p:cNvSpPr/>
            <p:nvPr/>
          </p:nvSpPr>
          <p:spPr>
            <a:xfrm>
              <a:off x="3553920" y="2251080"/>
              <a:ext cx="334440" cy="194760"/>
            </a:xfrm>
            <a:custGeom>
              <a:avLst/>
              <a:gdLst/>
              <a:ahLst/>
              <a:rect l="l" t="t" r="r" b="b"/>
              <a:pathLst>
                <a:path w="11847" h="6901">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style>
            <a:lnRef idx="0"/>
            <a:fillRef idx="0"/>
            <a:effectRef idx="0"/>
            <a:fontRef idx="minor"/>
          </p:style>
        </p:sp>
        <p:sp>
          <p:nvSpPr>
            <p:cNvPr id="8358" name="CustomShape 70"/>
            <p:cNvSpPr/>
            <p:nvPr/>
          </p:nvSpPr>
          <p:spPr>
            <a:xfrm>
              <a:off x="3552840" y="2112840"/>
              <a:ext cx="335520" cy="135000"/>
            </a:xfrm>
            <a:custGeom>
              <a:avLst/>
              <a:gdLst/>
              <a:ahLst/>
              <a:rect l="l" t="t" r="r" b="b"/>
              <a:pathLst>
                <a:path w="11879" h="479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style>
            <a:lnRef idx="0"/>
            <a:fillRef idx="0"/>
            <a:effectRef idx="0"/>
            <a:fontRef idx="minor"/>
          </p:style>
        </p:sp>
      </p:grpSp>
      <p:grpSp>
        <p:nvGrpSpPr>
          <p:cNvPr id="8359" name="Group 71"/>
          <p:cNvGrpSpPr/>
          <p:nvPr/>
        </p:nvGrpSpPr>
        <p:grpSpPr>
          <a:xfrm>
            <a:off x="3583440" y="2529720"/>
            <a:ext cx="275040" cy="333720"/>
            <a:chOff x="3583440" y="2529720"/>
            <a:chExt cx="275040" cy="333720"/>
          </a:xfrm>
        </p:grpSpPr>
        <p:sp>
          <p:nvSpPr>
            <p:cNvPr id="8360" name="CustomShape 72"/>
            <p:cNvSpPr/>
            <p:nvPr/>
          </p:nvSpPr>
          <p:spPr>
            <a:xfrm>
              <a:off x="3583440" y="2529720"/>
              <a:ext cx="275040" cy="333720"/>
            </a:xfrm>
            <a:custGeom>
              <a:avLst/>
              <a:gdLst/>
              <a:ahLst/>
              <a:rect l="l" t="t" r="r" b="b"/>
              <a:pathLst>
                <a:path w="9736" h="11815">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style>
            <a:lnRef idx="0"/>
            <a:fillRef idx="0"/>
            <a:effectRef idx="0"/>
            <a:fontRef idx="minor"/>
          </p:style>
        </p:sp>
        <p:sp>
          <p:nvSpPr>
            <p:cNvPr id="8361" name="CustomShape 73"/>
            <p:cNvSpPr/>
            <p:nvPr/>
          </p:nvSpPr>
          <p:spPr>
            <a:xfrm>
              <a:off x="3681360" y="2627640"/>
              <a:ext cx="136080" cy="136800"/>
            </a:xfrm>
            <a:custGeom>
              <a:avLst/>
              <a:gdLst/>
              <a:ahLst/>
              <a:rect l="l" t="t" r="r" b="b"/>
              <a:pathLst>
                <a:path w="4821" h="4853">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style>
            <a:lnRef idx="0"/>
            <a:fillRef idx="0"/>
            <a:effectRef idx="0"/>
            <a:fontRef idx="minor"/>
          </p:style>
        </p:sp>
        <p:sp>
          <p:nvSpPr>
            <p:cNvPr id="8362" name="CustomShape 74"/>
            <p:cNvSpPr/>
            <p:nvPr/>
          </p:nvSpPr>
          <p:spPr>
            <a:xfrm>
              <a:off x="3679560" y="2805840"/>
              <a:ext cx="137880" cy="19080"/>
            </a:xfrm>
            <a:custGeom>
              <a:avLst/>
              <a:gdLst/>
              <a:ahLst/>
              <a:rect l="l" t="t" r="r" b="b"/>
              <a:pathLst>
                <a:path w="4884" h="69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style>
            <a:lnRef idx="0"/>
            <a:fillRef idx="0"/>
            <a:effectRef idx="0"/>
            <a:fontRef idx="minor"/>
          </p:style>
        </p:sp>
      </p:grpSp>
      <p:grpSp>
        <p:nvGrpSpPr>
          <p:cNvPr id="8363" name="Group 75"/>
          <p:cNvGrpSpPr/>
          <p:nvPr/>
        </p:nvGrpSpPr>
        <p:grpSpPr>
          <a:xfrm>
            <a:off x="5672520" y="1689480"/>
            <a:ext cx="318600" cy="333720"/>
            <a:chOff x="5672520" y="1689480"/>
            <a:chExt cx="318600" cy="333720"/>
          </a:xfrm>
        </p:grpSpPr>
        <p:sp>
          <p:nvSpPr>
            <p:cNvPr id="8364" name="CustomShape 76"/>
            <p:cNvSpPr/>
            <p:nvPr/>
          </p:nvSpPr>
          <p:spPr>
            <a:xfrm>
              <a:off x="5798160" y="1826640"/>
              <a:ext cx="58320" cy="57600"/>
            </a:xfrm>
            <a:custGeom>
              <a:avLst/>
              <a:gdLst/>
              <a:ahLst/>
              <a:rect l="l" t="t" r="r" b="b"/>
              <a:pathLst>
                <a:path w="2081" h="2048">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style>
            <a:lnRef idx="0"/>
            <a:fillRef idx="0"/>
            <a:effectRef idx="0"/>
            <a:fontRef idx="minor"/>
          </p:style>
        </p:sp>
        <p:sp>
          <p:nvSpPr>
            <p:cNvPr id="8365" name="CustomShape 77"/>
            <p:cNvSpPr/>
            <p:nvPr/>
          </p:nvSpPr>
          <p:spPr>
            <a:xfrm>
              <a:off x="5672520" y="1689480"/>
              <a:ext cx="318600" cy="333720"/>
            </a:xfrm>
            <a:custGeom>
              <a:avLst/>
              <a:gdLst/>
              <a:ahLst/>
              <a:rect l="l" t="t" r="r" b="b"/>
              <a:pathLst>
                <a:path w="11280" h="11815">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style>
            <a:lnRef idx="0"/>
            <a:fillRef idx="0"/>
            <a:effectRef idx="0"/>
            <a:fontRef idx="minor"/>
          </p:style>
        </p:sp>
      </p:grpSp>
      <p:grpSp>
        <p:nvGrpSpPr>
          <p:cNvPr id="8366" name="Group 78"/>
          <p:cNvGrpSpPr/>
          <p:nvPr/>
        </p:nvGrpSpPr>
        <p:grpSpPr>
          <a:xfrm>
            <a:off x="5675040" y="2112480"/>
            <a:ext cx="313920" cy="333720"/>
            <a:chOff x="5675040" y="2112480"/>
            <a:chExt cx="313920" cy="333720"/>
          </a:xfrm>
        </p:grpSpPr>
        <p:sp>
          <p:nvSpPr>
            <p:cNvPr id="8367" name="CustomShape 79"/>
            <p:cNvSpPr/>
            <p:nvPr/>
          </p:nvSpPr>
          <p:spPr>
            <a:xfrm>
              <a:off x="5675040" y="2112480"/>
              <a:ext cx="313920" cy="333720"/>
            </a:xfrm>
            <a:custGeom>
              <a:avLst/>
              <a:gdLst/>
              <a:ahLst/>
              <a:rect l="l" t="t" r="r" b="b"/>
              <a:pathLst>
                <a:path w="11122" h="11815">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style>
            <a:lnRef idx="0"/>
            <a:fillRef idx="0"/>
            <a:effectRef idx="0"/>
            <a:fontRef idx="minor"/>
          </p:style>
        </p:sp>
        <p:sp>
          <p:nvSpPr>
            <p:cNvPr id="8368" name="CustomShape 80"/>
            <p:cNvSpPr/>
            <p:nvPr/>
          </p:nvSpPr>
          <p:spPr>
            <a:xfrm>
              <a:off x="5793480" y="2152440"/>
              <a:ext cx="77040" cy="38880"/>
            </a:xfrm>
            <a:custGeom>
              <a:avLst/>
              <a:gdLst/>
              <a:ahLst/>
              <a:rect l="l" t="t" r="r" b="b"/>
              <a:pathLst>
                <a:path w="2742" h="1388">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style>
            <a:lnRef idx="0"/>
            <a:fillRef idx="0"/>
            <a:effectRef idx="0"/>
            <a:fontRef idx="minor"/>
          </p:style>
        </p:sp>
        <p:sp>
          <p:nvSpPr>
            <p:cNvPr id="8369" name="CustomShape 81"/>
            <p:cNvSpPr/>
            <p:nvPr/>
          </p:nvSpPr>
          <p:spPr>
            <a:xfrm>
              <a:off x="5753160" y="2250720"/>
              <a:ext cx="156600" cy="19080"/>
            </a:xfrm>
            <a:custGeom>
              <a:avLst/>
              <a:gdLst/>
              <a:ahLst/>
              <a:rect l="l" t="t" r="r" b="b"/>
              <a:pathLst>
                <a:path w="5546" h="694">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style>
            <a:lnRef idx="0"/>
            <a:fillRef idx="0"/>
            <a:effectRef idx="0"/>
            <a:fontRef idx="minor"/>
          </p:style>
        </p:sp>
        <p:sp>
          <p:nvSpPr>
            <p:cNvPr id="8370" name="CustomShape 82"/>
            <p:cNvSpPr/>
            <p:nvPr/>
          </p:nvSpPr>
          <p:spPr>
            <a:xfrm>
              <a:off x="5754240" y="2310120"/>
              <a:ext cx="48600" cy="20160"/>
            </a:xfrm>
            <a:custGeom>
              <a:avLst/>
              <a:gdLst/>
              <a:ahLst/>
              <a:rect l="l" t="t" r="r" b="b"/>
              <a:pathLst>
                <a:path w="1734" h="725">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style>
            <a:lnRef idx="0"/>
            <a:fillRef idx="0"/>
            <a:effectRef idx="0"/>
            <a:fontRef idx="minor"/>
          </p:style>
        </p:sp>
        <p:sp>
          <p:nvSpPr>
            <p:cNvPr id="8371" name="CustomShape 83"/>
            <p:cNvSpPr/>
            <p:nvPr/>
          </p:nvSpPr>
          <p:spPr>
            <a:xfrm>
              <a:off x="5753160" y="2349360"/>
              <a:ext cx="39600" cy="20160"/>
            </a:xfrm>
            <a:custGeom>
              <a:avLst/>
              <a:gdLst/>
              <a:ahLst/>
              <a:rect l="l" t="t" r="r" b="b"/>
              <a:pathLst>
                <a:path w="1418" h="725">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style>
            <a:lnRef idx="0"/>
            <a:fillRef idx="0"/>
            <a:effectRef idx="0"/>
            <a:fontRef idx="minor"/>
          </p:style>
        </p:sp>
        <p:sp>
          <p:nvSpPr>
            <p:cNvPr id="8372" name="CustomShape 84"/>
            <p:cNvSpPr/>
            <p:nvPr/>
          </p:nvSpPr>
          <p:spPr>
            <a:xfrm>
              <a:off x="5861160" y="2310120"/>
              <a:ext cx="48600" cy="20160"/>
            </a:xfrm>
            <a:custGeom>
              <a:avLst/>
              <a:gdLst/>
              <a:ahLst/>
              <a:rect l="l" t="t" r="r" b="b"/>
              <a:pathLst>
                <a:path w="1734" h="725">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style>
            <a:lnRef idx="0"/>
            <a:fillRef idx="0"/>
            <a:effectRef idx="0"/>
            <a:fontRef idx="minor"/>
          </p:style>
        </p:sp>
        <p:sp>
          <p:nvSpPr>
            <p:cNvPr id="8373" name="CustomShape 85"/>
            <p:cNvSpPr/>
            <p:nvPr/>
          </p:nvSpPr>
          <p:spPr>
            <a:xfrm>
              <a:off x="5870160" y="2349360"/>
              <a:ext cx="39600" cy="20160"/>
            </a:xfrm>
            <a:custGeom>
              <a:avLst/>
              <a:gdLst/>
              <a:ahLst/>
              <a:rect l="l" t="t" r="r" b="b"/>
              <a:pathLst>
                <a:path w="1419" h="725">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style>
            <a:lnRef idx="0"/>
            <a:fillRef idx="0"/>
            <a:effectRef idx="0"/>
            <a:fontRef idx="minor"/>
          </p:style>
        </p:sp>
      </p:grpSp>
      <p:grpSp>
        <p:nvGrpSpPr>
          <p:cNvPr id="8374" name="Group 86"/>
          <p:cNvGrpSpPr/>
          <p:nvPr/>
        </p:nvGrpSpPr>
        <p:grpSpPr>
          <a:xfrm>
            <a:off x="5664960" y="2529720"/>
            <a:ext cx="333720" cy="333720"/>
            <a:chOff x="5664960" y="2529720"/>
            <a:chExt cx="333720" cy="333720"/>
          </a:xfrm>
        </p:grpSpPr>
        <p:sp>
          <p:nvSpPr>
            <p:cNvPr id="8375" name="CustomShape 87"/>
            <p:cNvSpPr/>
            <p:nvPr/>
          </p:nvSpPr>
          <p:spPr>
            <a:xfrm>
              <a:off x="5765040" y="2649960"/>
              <a:ext cx="139320" cy="116280"/>
            </a:xfrm>
            <a:custGeom>
              <a:avLst/>
              <a:gdLst/>
              <a:ahLst/>
              <a:rect l="l" t="t" r="r" b="b"/>
              <a:pathLst>
                <a:path w="4947" h="4128">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style>
            <a:lnRef idx="0"/>
            <a:fillRef idx="0"/>
            <a:effectRef idx="0"/>
            <a:fontRef idx="minor"/>
          </p:style>
        </p:sp>
        <p:sp>
          <p:nvSpPr>
            <p:cNvPr id="8376" name="CustomShape 88"/>
            <p:cNvSpPr/>
            <p:nvPr/>
          </p:nvSpPr>
          <p:spPr>
            <a:xfrm>
              <a:off x="5664960" y="2529720"/>
              <a:ext cx="333720" cy="333720"/>
            </a:xfrm>
            <a:custGeom>
              <a:avLst/>
              <a:gdLst/>
              <a:ahLst/>
              <a:rect l="l" t="t" r="r" b="b"/>
              <a:pathLst>
                <a:path w="11815" h="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style>
            <a:lnRef idx="0"/>
            <a:fillRef idx="0"/>
            <a:effectRef idx="0"/>
            <a:fontRef idx="minor"/>
          </p:style>
        </p:sp>
      </p:grpSp>
      <p:grpSp>
        <p:nvGrpSpPr>
          <p:cNvPr id="8377" name="Group 89"/>
          <p:cNvGrpSpPr/>
          <p:nvPr/>
        </p:nvGrpSpPr>
        <p:grpSpPr>
          <a:xfrm>
            <a:off x="7358760" y="2113200"/>
            <a:ext cx="335520" cy="332640"/>
            <a:chOff x="7358760" y="2113200"/>
            <a:chExt cx="335520" cy="332640"/>
          </a:xfrm>
        </p:grpSpPr>
        <p:sp>
          <p:nvSpPr>
            <p:cNvPr id="8378" name="CustomShape 90"/>
            <p:cNvSpPr/>
            <p:nvPr/>
          </p:nvSpPr>
          <p:spPr>
            <a:xfrm>
              <a:off x="7358760" y="2113200"/>
              <a:ext cx="335520" cy="332640"/>
            </a:xfrm>
            <a:custGeom>
              <a:avLst/>
              <a:gdLst/>
              <a:ahLst/>
              <a:rect l="l" t="t" r="r" b="b"/>
              <a:pathLst>
                <a:path w="11878" h="11775">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style>
            <a:lnRef idx="0"/>
            <a:fillRef idx="0"/>
            <a:effectRef idx="0"/>
            <a:fontRef idx="minor"/>
          </p:style>
        </p:sp>
        <p:sp>
          <p:nvSpPr>
            <p:cNvPr id="8379" name="CustomShape 91"/>
            <p:cNvSpPr/>
            <p:nvPr/>
          </p:nvSpPr>
          <p:spPr>
            <a:xfrm>
              <a:off x="7555680" y="2194920"/>
              <a:ext cx="30960" cy="74520"/>
            </a:xfrm>
            <a:custGeom>
              <a:avLst/>
              <a:gdLst/>
              <a:ahLst/>
              <a:rect l="l" t="t" r="r" b="b"/>
              <a:pathLst>
                <a:path w="1103" h="2647">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style>
            <a:lnRef idx="0"/>
            <a:fillRef idx="0"/>
            <a:effectRef idx="0"/>
            <a:fontRef idx="minor"/>
          </p:style>
        </p:sp>
        <p:sp>
          <p:nvSpPr>
            <p:cNvPr id="8380" name="CustomShape 92"/>
            <p:cNvSpPr/>
            <p:nvPr/>
          </p:nvSpPr>
          <p:spPr>
            <a:xfrm>
              <a:off x="7463880" y="2195640"/>
              <a:ext cx="30960" cy="74520"/>
            </a:xfrm>
            <a:custGeom>
              <a:avLst/>
              <a:gdLst/>
              <a:ahLst/>
              <a:rect l="l" t="t" r="r" b="b"/>
              <a:pathLst>
                <a:path w="1103" h="2647">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style>
            <a:lnRef idx="0"/>
            <a:fillRef idx="0"/>
            <a:effectRef idx="0"/>
            <a:fontRef idx="minor"/>
          </p:style>
        </p:sp>
      </p:grpSp>
      <p:grpSp>
        <p:nvGrpSpPr>
          <p:cNvPr id="8381" name="Group 93"/>
          <p:cNvGrpSpPr/>
          <p:nvPr/>
        </p:nvGrpSpPr>
        <p:grpSpPr>
          <a:xfrm>
            <a:off x="1882440" y="1689480"/>
            <a:ext cx="294480" cy="333720"/>
            <a:chOff x="1882440" y="1689480"/>
            <a:chExt cx="294480" cy="333720"/>
          </a:xfrm>
        </p:grpSpPr>
        <p:sp>
          <p:nvSpPr>
            <p:cNvPr id="8382" name="CustomShape 94"/>
            <p:cNvSpPr/>
            <p:nvPr/>
          </p:nvSpPr>
          <p:spPr>
            <a:xfrm>
              <a:off x="1882440" y="1689480"/>
              <a:ext cx="294480" cy="333720"/>
            </a:xfrm>
            <a:custGeom>
              <a:avLst/>
              <a:gdLst/>
              <a:ahLst/>
              <a:rect l="l" t="t" r="r" b="b"/>
              <a:pathLst>
                <a:path w="10429" h="11816">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style>
            <a:lnRef idx="0"/>
            <a:fillRef idx="0"/>
            <a:effectRef idx="0"/>
            <a:fontRef idx="minor"/>
          </p:style>
        </p:sp>
        <p:sp>
          <p:nvSpPr>
            <p:cNvPr id="8383" name="CustomShape 95"/>
            <p:cNvSpPr/>
            <p:nvPr/>
          </p:nvSpPr>
          <p:spPr>
            <a:xfrm>
              <a:off x="2118240" y="183096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grpSp>
      <p:grpSp>
        <p:nvGrpSpPr>
          <p:cNvPr id="8384" name="Group 96"/>
          <p:cNvGrpSpPr/>
          <p:nvPr/>
        </p:nvGrpSpPr>
        <p:grpSpPr>
          <a:xfrm>
            <a:off x="1861560" y="2170440"/>
            <a:ext cx="336240" cy="217800"/>
            <a:chOff x="1861560" y="2170440"/>
            <a:chExt cx="336240" cy="217800"/>
          </a:xfrm>
        </p:grpSpPr>
        <p:sp>
          <p:nvSpPr>
            <p:cNvPr id="8385" name="CustomShape 97"/>
            <p:cNvSpPr/>
            <p:nvPr/>
          </p:nvSpPr>
          <p:spPr>
            <a:xfrm>
              <a:off x="1999440" y="2250720"/>
              <a:ext cx="39600" cy="39600"/>
            </a:xfrm>
            <a:custGeom>
              <a:avLst/>
              <a:gdLst/>
              <a:ahLst/>
              <a:rect l="l" t="t" r="r" b="b"/>
              <a:pathLst>
                <a:path w="1418" h="1419">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style>
            <a:lnRef idx="0"/>
            <a:fillRef idx="0"/>
            <a:effectRef idx="0"/>
            <a:fontRef idx="minor"/>
          </p:style>
        </p:sp>
        <p:sp>
          <p:nvSpPr>
            <p:cNvPr id="8386" name="CustomShape 98"/>
            <p:cNvSpPr/>
            <p:nvPr/>
          </p:nvSpPr>
          <p:spPr>
            <a:xfrm>
              <a:off x="1861560" y="2170440"/>
              <a:ext cx="336240" cy="217800"/>
            </a:xfrm>
            <a:custGeom>
              <a:avLst/>
              <a:gdLst/>
              <a:ahLst/>
              <a:rect l="l" t="t" r="r" b="b"/>
              <a:pathLst>
                <a:path w="11910" h="772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style>
            <a:lnRef idx="0"/>
            <a:fillRef idx="0"/>
            <a:effectRef idx="0"/>
            <a:fontRef idx="minor"/>
          </p:style>
        </p:sp>
        <p:sp>
          <p:nvSpPr>
            <p:cNvPr id="8387" name="CustomShape 99"/>
            <p:cNvSpPr/>
            <p:nvPr/>
          </p:nvSpPr>
          <p:spPr>
            <a:xfrm>
              <a:off x="1961280" y="2211480"/>
              <a:ext cx="137880" cy="137880"/>
            </a:xfrm>
            <a:custGeom>
              <a:avLst/>
              <a:gdLst/>
              <a:ahLst/>
              <a:rect l="l" t="t" r="r" b="b"/>
              <a:pathLst>
                <a:path w="4884" h="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style>
            <a:lnRef idx="0"/>
            <a:fillRef idx="0"/>
            <a:effectRef idx="0"/>
            <a:fontRef idx="minor"/>
          </p:style>
        </p:sp>
      </p:grpSp>
      <p:sp>
        <p:nvSpPr>
          <p:cNvPr id="8388" name="CustomShape 100"/>
          <p:cNvSpPr/>
          <p:nvPr/>
        </p:nvSpPr>
        <p:spPr>
          <a:xfrm>
            <a:off x="1862280" y="2535840"/>
            <a:ext cx="335520" cy="321480"/>
          </a:xfrm>
          <a:custGeom>
            <a:avLst/>
            <a:gdLst/>
            <a:ahLst/>
            <a:rect l="l" t="t" r="r" b="b"/>
            <a:pathLst>
              <a:path w="11879" h="1139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style>
          <a:lnRef idx="0"/>
          <a:fillRef idx="0"/>
          <a:effectRef idx="0"/>
          <a:fontRef idx="minor"/>
        </p:style>
      </p:sp>
      <p:sp>
        <p:nvSpPr>
          <p:cNvPr id="8389" name="CustomShape 101"/>
          <p:cNvSpPr/>
          <p:nvPr/>
        </p:nvSpPr>
        <p:spPr>
          <a:xfrm>
            <a:off x="3971880" y="1689120"/>
            <a:ext cx="334440" cy="334440"/>
          </a:xfrm>
          <a:custGeom>
            <a:avLst/>
            <a:gdLst/>
            <a:ahLst/>
            <a:rect l="l" t="t" r="r" b="b"/>
            <a:pathLst>
              <a:path w="11847" h="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style>
          <a:lnRef idx="0"/>
          <a:fillRef idx="0"/>
          <a:effectRef idx="0"/>
          <a:fontRef idx="minor"/>
        </p:style>
      </p:sp>
      <p:grpSp>
        <p:nvGrpSpPr>
          <p:cNvPr id="8390" name="Group 102"/>
          <p:cNvGrpSpPr/>
          <p:nvPr/>
        </p:nvGrpSpPr>
        <p:grpSpPr>
          <a:xfrm>
            <a:off x="3971520" y="2121480"/>
            <a:ext cx="334440" cy="316080"/>
            <a:chOff x="3971520" y="2121480"/>
            <a:chExt cx="334440" cy="316080"/>
          </a:xfrm>
        </p:grpSpPr>
        <p:sp>
          <p:nvSpPr>
            <p:cNvPr id="8391" name="CustomShape 103"/>
            <p:cNvSpPr/>
            <p:nvPr/>
          </p:nvSpPr>
          <p:spPr>
            <a:xfrm>
              <a:off x="4031280" y="2201760"/>
              <a:ext cx="216000" cy="235800"/>
            </a:xfrm>
            <a:custGeom>
              <a:avLst/>
              <a:gdLst/>
              <a:ahLst/>
              <a:rect l="l" t="t" r="r" b="b"/>
              <a:pathLst>
                <a:path w="7657" h="835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style>
            <a:lnRef idx="0"/>
            <a:fillRef idx="0"/>
            <a:effectRef idx="0"/>
            <a:fontRef idx="minor"/>
          </p:style>
        </p:sp>
        <p:sp>
          <p:nvSpPr>
            <p:cNvPr id="8392" name="CustomShape 104"/>
            <p:cNvSpPr/>
            <p:nvPr/>
          </p:nvSpPr>
          <p:spPr>
            <a:xfrm>
              <a:off x="4245840" y="2279880"/>
              <a:ext cx="60120" cy="19080"/>
            </a:xfrm>
            <a:custGeom>
              <a:avLst/>
              <a:gdLst/>
              <a:ahLst/>
              <a:rect l="l" t="t" r="r" b="b"/>
              <a:pathLst>
                <a:path w="2143" h="694">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style>
            <a:lnRef idx="0"/>
            <a:fillRef idx="0"/>
            <a:effectRef idx="0"/>
            <a:fontRef idx="minor"/>
          </p:style>
        </p:sp>
        <p:sp>
          <p:nvSpPr>
            <p:cNvPr id="8393" name="CustomShape 105"/>
            <p:cNvSpPr/>
            <p:nvPr/>
          </p:nvSpPr>
          <p:spPr>
            <a:xfrm>
              <a:off x="3971520" y="2279880"/>
              <a:ext cx="59400" cy="19080"/>
            </a:xfrm>
            <a:custGeom>
              <a:avLst/>
              <a:gdLst/>
              <a:ahLst/>
              <a:rect l="l" t="t" r="r" b="b"/>
              <a:pathLst>
                <a:path w="2112" h="694">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style>
            <a:lnRef idx="0"/>
            <a:fillRef idx="0"/>
            <a:effectRef idx="0"/>
            <a:fontRef idx="minor"/>
          </p:style>
        </p:sp>
        <p:sp>
          <p:nvSpPr>
            <p:cNvPr id="8394" name="CustomShape 106"/>
            <p:cNvSpPr/>
            <p:nvPr/>
          </p:nvSpPr>
          <p:spPr>
            <a:xfrm>
              <a:off x="4128480" y="2121480"/>
              <a:ext cx="19080" cy="60120"/>
            </a:xfrm>
            <a:custGeom>
              <a:avLst/>
              <a:gdLst/>
              <a:ahLst/>
              <a:rect l="l" t="t" r="r" b="b"/>
              <a:pathLst>
                <a:path w="694" h="2143">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style>
            <a:lnRef idx="0"/>
            <a:fillRef idx="0"/>
            <a:effectRef idx="0"/>
            <a:fontRef idx="minor"/>
          </p:style>
        </p:sp>
        <p:sp>
          <p:nvSpPr>
            <p:cNvPr id="8395" name="CustomShape 107"/>
            <p:cNvSpPr/>
            <p:nvPr/>
          </p:nvSpPr>
          <p:spPr>
            <a:xfrm>
              <a:off x="4017240" y="2169360"/>
              <a:ext cx="47880" cy="46800"/>
            </a:xfrm>
            <a:custGeom>
              <a:avLst/>
              <a:gdLst/>
              <a:ahLst/>
              <a:rect l="l" t="t" r="r" b="b"/>
              <a:pathLst>
                <a:path w="1702" h="1671">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style>
            <a:lnRef idx="0"/>
            <a:fillRef idx="0"/>
            <a:effectRef idx="0"/>
            <a:fontRef idx="minor"/>
          </p:style>
        </p:sp>
        <p:sp>
          <p:nvSpPr>
            <p:cNvPr id="8396" name="CustomShape 108"/>
            <p:cNvSpPr/>
            <p:nvPr/>
          </p:nvSpPr>
          <p:spPr>
            <a:xfrm>
              <a:off x="4212000" y="2169360"/>
              <a:ext cx="46800" cy="46800"/>
            </a:xfrm>
            <a:custGeom>
              <a:avLst/>
              <a:gdLst/>
              <a:ahLst/>
              <a:rect l="l" t="t" r="r" b="b"/>
              <a:pathLst>
                <a:path w="1670" h="1671">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style>
            <a:lnRef idx="0"/>
            <a:fillRef idx="0"/>
            <a:effectRef idx="0"/>
            <a:fontRef idx="minor"/>
          </p:style>
        </p:sp>
      </p:grpSp>
      <p:sp>
        <p:nvSpPr>
          <p:cNvPr id="8397" name="CustomShape 109"/>
          <p:cNvSpPr/>
          <p:nvPr/>
        </p:nvSpPr>
        <p:spPr>
          <a:xfrm>
            <a:off x="3969720" y="2529360"/>
            <a:ext cx="339120" cy="334440"/>
          </a:xfrm>
          <a:custGeom>
            <a:avLst/>
            <a:gdLst/>
            <a:ahLst/>
            <a:rect l="l" t="t" r="r" b="b"/>
            <a:pathLst>
              <a:path w="12004" h="11839">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style>
          <a:lnRef idx="0"/>
          <a:fillRef idx="0"/>
          <a:effectRef idx="0"/>
          <a:fontRef idx="minor"/>
        </p:style>
      </p:sp>
      <p:grpSp>
        <p:nvGrpSpPr>
          <p:cNvPr id="8398" name="Group 110"/>
          <p:cNvGrpSpPr/>
          <p:nvPr/>
        </p:nvGrpSpPr>
        <p:grpSpPr>
          <a:xfrm>
            <a:off x="6145920" y="1689480"/>
            <a:ext cx="216000" cy="333720"/>
            <a:chOff x="6145920" y="1689480"/>
            <a:chExt cx="216000" cy="333720"/>
          </a:xfrm>
        </p:grpSpPr>
        <p:sp>
          <p:nvSpPr>
            <p:cNvPr id="8399" name="CustomShape 111"/>
            <p:cNvSpPr/>
            <p:nvPr/>
          </p:nvSpPr>
          <p:spPr>
            <a:xfrm>
              <a:off x="6145920" y="1689480"/>
              <a:ext cx="216000" cy="333720"/>
            </a:xfrm>
            <a:custGeom>
              <a:avLst/>
              <a:gdLst/>
              <a:ahLst/>
              <a:rect l="l" t="t" r="r" b="b"/>
              <a:pathLst>
                <a:path w="7657" h="11816">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style>
            <a:lnRef idx="0"/>
            <a:fillRef idx="0"/>
            <a:effectRef idx="0"/>
            <a:fontRef idx="minor"/>
          </p:style>
        </p:sp>
        <p:sp>
          <p:nvSpPr>
            <p:cNvPr id="8400" name="CustomShape 112"/>
            <p:cNvSpPr/>
            <p:nvPr/>
          </p:nvSpPr>
          <p:spPr>
            <a:xfrm>
              <a:off x="6186240" y="1769760"/>
              <a:ext cx="136800" cy="136800"/>
            </a:xfrm>
            <a:custGeom>
              <a:avLst/>
              <a:gdLst/>
              <a:ahLst/>
              <a:rect l="l" t="t" r="r" b="b"/>
              <a:pathLst>
                <a:path w="4852" h="4853">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style>
            <a:lnRef idx="0"/>
            <a:fillRef idx="0"/>
            <a:effectRef idx="0"/>
            <a:fontRef idx="minor"/>
          </p:style>
        </p:sp>
        <p:sp>
          <p:nvSpPr>
            <p:cNvPr id="8401" name="CustomShape 113"/>
            <p:cNvSpPr/>
            <p:nvPr/>
          </p:nvSpPr>
          <p:spPr>
            <a:xfrm>
              <a:off x="6234120" y="1965600"/>
              <a:ext cx="39600" cy="19080"/>
            </a:xfrm>
            <a:custGeom>
              <a:avLst/>
              <a:gdLst/>
              <a:ahLst/>
              <a:rect l="l" t="t" r="r" b="b"/>
              <a:pathLst>
                <a:path w="1419" h="694">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style>
            <a:lnRef idx="0"/>
            <a:fillRef idx="0"/>
            <a:effectRef idx="0"/>
            <a:fontRef idx="minor"/>
          </p:style>
        </p:sp>
      </p:grpSp>
      <p:grpSp>
        <p:nvGrpSpPr>
          <p:cNvPr id="8402" name="Group 114"/>
          <p:cNvGrpSpPr/>
          <p:nvPr/>
        </p:nvGrpSpPr>
        <p:grpSpPr>
          <a:xfrm>
            <a:off x="6103800" y="2112120"/>
            <a:ext cx="300600" cy="334440"/>
            <a:chOff x="6103800" y="2112120"/>
            <a:chExt cx="300600" cy="334440"/>
          </a:xfrm>
        </p:grpSpPr>
        <p:sp>
          <p:nvSpPr>
            <p:cNvPr id="8403" name="CustomShape 115"/>
            <p:cNvSpPr/>
            <p:nvPr/>
          </p:nvSpPr>
          <p:spPr>
            <a:xfrm>
              <a:off x="6103800" y="2112120"/>
              <a:ext cx="300600" cy="334440"/>
            </a:xfrm>
            <a:custGeom>
              <a:avLst/>
              <a:gdLst/>
              <a:ahLst/>
              <a:rect l="l" t="t" r="r" b="b"/>
              <a:pathLst>
                <a:path w="10649" h="11846">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style>
            <a:lnRef idx="0"/>
            <a:fillRef idx="0"/>
            <a:effectRef idx="0"/>
            <a:fontRef idx="minor"/>
          </p:style>
        </p:sp>
        <p:sp>
          <p:nvSpPr>
            <p:cNvPr id="8404" name="CustomShape 116"/>
            <p:cNvSpPr/>
            <p:nvPr/>
          </p:nvSpPr>
          <p:spPr>
            <a:xfrm>
              <a:off x="6141960" y="2268720"/>
              <a:ext cx="60120" cy="59040"/>
            </a:xfrm>
            <a:custGeom>
              <a:avLst/>
              <a:gdLst/>
              <a:ahLst/>
              <a:rect l="l" t="t" r="r" b="b"/>
              <a:pathLst>
                <a:path w="2144" h="2095">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style>
            <a:lnRef idx="0"/>
            <a:fillRef idx="0"/>
            <a:effectRef idx="0"/>
            <a:fontRef idx="minor"/>
          </p:style>
        </p:sp>
      </p:grpSp>
      <p:sp>
        <p:nvSpPr>
          <p:cNvPr id="8405" name="CustomShape 117"/>
          <p:cNvSpPr/>
          <p:nvPr/>
        </p:nvSpPr>
        <p:spPr>
          <a:xfrm>
            <a:off x="6078240" y="2530080"/>
            <a:ext cx="352440" cy="333000"/>
          </a:xfrm>
          <a:custGeom>
            <a:avLst/>
            <a:gdLst/>
            <a:ahLst/>
            <a:rect l="l" t="t" r="r" b="b"/>
            <a:pathLst>
              <a:path w="12477" h="11792">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style>
          <a:lnRef idx="0"/>
          <a:fillRef idx="0"/>
          <a:effectRef idx="0"/>
          <a:fontRef idx="minor"/>
        </p:style>
      </p:sp>
      <p:grpSp>
        <p:nvGrpSpPr>
          <p:cNvPr id="8406" name="Group 118"/>
          <p:cNvGrpSpPr/>
          <p:nvPr/>
        </p:nvGrpSpPr>
        <p:grpSpPr>
          <a:xfrm>
            <a:off x="7413840" y="2528280"/>
            <a:ext cx="225720" cy="336600"/>
            <a:chOff x="7413840" y="2528280"/>
            <a:chExt cx="225720" cy="336600"/>
          </a:xfrm>
        </p:grpSpPr>
        <p:sp>
          <p:nvSpPr>
            <p:cNvPr id="8407" name="CustomShape 119"/>
            <p:cNvSpPr/>
            <p:nvPr/>
          </p:nvSpPr>
          <p:spPr>
            <a:xfrm>
              <a:off x="7413840" y="2528280"/>
              <a:ext cx="97560" cy="335520"/>
            </a:xfrm>
            <a:custGeom>
              <a:avLst/>
              <a:gdLst/>
              <a:ahLst/>
              <a:rect l="l" t="t" r="r" b="b"/>
              <a:pathLst>
                <a:path w="3466" h="11879">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style>
            <a:lnRef idx="0"/>
            <a:fillRef idx="0"/>
            <a:effectRef idx="0"/>
            <a:fontRef idx="minor"/>
          </p:style>
        </p:sp>
        <p:sp>
          <p:nvSpPr>
            <p:cNvPr id="8408" name="CustomShape 120"/>
            <p:cNvSpPr/>
            <p:nvPr/>
          </p:nvSpPr>
          <p:spPr>
            <a:xfrm>
              <a:off x="7547400" y="2529360"/>
              <a:ext cx="92160" cy="335520"/>
            </a:xfrm>
            <a:custGeom>
              <a:avLst/>
              <a:gdLst/>
              <a:ahLst/>
              <a:rect l="l" t="t" r="r" b="b"/>
              <a:pathLst>
                <a:path w="3277" h="11875">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style>
            <a:lnRef idx="0"/>
            <a:fillRef idx="0"/>
            <a:effectRef idx="0"/>
            <a:fontRef idx="minor"/>
          </p:style>
        </p:sp>
        <p:sp>
          <p:nvSpPr>
            <p:cNvPr id="8409" name="CustomShape 121"/>
            <p:cNvSpPr/>
            <p:nvPr/>
          </p:nvSpPr>
          <p:spPr>
            <a:xfrm>
              <a:off x="7450920" y="2567520"/>
              <a:ext cx="20160" cy="20160"/>
            </a:xfrm>
            <a:custGeom>
              <a:avLst/>
              <a:gdLst/>
              <a:ahLst/>
              <a:rect l="l" t="t" r="r" b="b"/>
              <a:pathLst>
                <a:path w="726" h="725">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style>
            <a:lnRef idx="0"/>
            <a:fillRef idx="0"/>
            <a:effectRef idx="0"/>
            <a:fontRef idx="minor"/>
          </p:style>
        </p:sp>
      </p:grpSp>
      <p:grpSp>
        <p:nvGrpSpPr>
          <p:cNvPr id="8410" name="Group 122"/>
          <p:cNvGrpSpPr/>
          <p:nvPr/>
        </p:nvGrpSpPr>
        <p:grpSpPr>
          <a:xfrm>
            <a:off x="2286360" y="1689120"/>
            <a:ext cx="335520" cy="334440"/>
            <a:chOff x="2286360" y="1689120"/>
            <a:chExt cx="335520" cy="334440"/>
          </a:xfrm>
        </p:grpSpPr>
        <p:sp>
          <p:nvSpPr>
            <p:cNvPr id="8411" name="CustomShape 123"/>
            <p:cNvSpPr/>
            <p:nvPr/>
          </p:nvSpPr>
          <p:spPr>
            <a:xfrm>
              <a:off x="2286360" y="1689120"/>
              <a:ext cx="335520" cy="334440"/>
            </a:xfrm>
            <a:custGeom>
              <a:avLst/>
              <a:gdLst/>
              <a:ahLst/>
              <a:rect l="l" t="t" r="r" b="b"/>
              <a:pathLst>
                <a:path w="11878" h="11847">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style>
            <a:lnRef idx="0"/>
            <a:fillRef idx="0"/>
            <a:effectRef idx="0"/>
            <a:fontRef idx="minor"/>
          </p:style>
        </p:sp>
        <p:sp>
          <p:nvSpPr>
            <p:cNvPr id="8412" name="CustomShape 124"/>
            <p:cNvSpPr/>
            <p:nvPr/>
          </p:nvSpPr>
          <p:spPr>
            <a:xfrm>
              <a:off x="2413440" y="1904400"/>
              <a:ext cx="79920" cy="79920"/>
            </a:xfrm>
            <a:custGeom>
              <a:avLst/>
              <a:gdLst/>
              <a:ahLst/>
              <a:rect l="l" t="t" r="r" b="b"/>
              <a:pathLst>
                <a:path w="2836" h="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style>
            <a:lnRef idx="0"/>
            <a:fillRef idx="0"/>
            <a:effectRef idx="0"/>
            <a:fontRef idx="minor"/>
          </p:style>
        </p:sp>
      </p:grpSp>
      <p:sp>
        <p:nvSpPr>
          <p:cNvPr id="8413" name="CustomShape 125"/>
          <p:cNvSpPr/>
          <p:nvPr/>
        </p:nvSpPr>
        <p:spPr>
          <a:xfrm>
            <a:off x="2325600" y="2112480"/>
            <a:ext cx="257040" cy="333720"/>
          </a:xfrm>
          <a:custGeom>
            <a:avLst/>
            <a:gdLst/>
            <a:ahLst/>
            <a:rect l="l" t="t" r="r" b="b"/>
            <a:pathLst>
              <a:path w="9106" h="11817">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style>
          <a:lnRef idx="0"/>
          <a:fillRef idx="0"/>
          <a:effectRef idx="0"/>
          <a:fontRef idx="minor"/>
        </p:style>
      </p:sp>
      <p:sp>
        <p:nvSpPr>
          <p:cNvPr id="8414" name="CustomShape 126"/>
          <p:cNvSpPr/>
          <p:nvPr/>
        </p:nvSpPr>
        <p:spPr>
          <a:xfrm>
            <a:off x="2286360" y="2529360"/>
            <a:ext cx="335520" cy="334440"/>
          </a:xfrm>
          <a:custGeom>
            <a:avLst/>
            <a:gdLst/>
            <a:ahLst/>
            <a:rect l="l" t="t" r="r" b="b"/>
            <a:pathLst>
              <a:path w="11878" h="11847">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style>
          <a:lnRef idx="0"/>
          <a:fillRef idx="0"/>
          <a:effectRef idx="0"/>
          <a:fontRef idx="minor"/>
        </p:style>
      </p:sp>
      <p:sp>
        <p:nvSpPr>
          <p:cNvPr id="8415" name="CustomShape 127"/>
          <p:cNvSpPr/>
          <p:nvPr/>
        </p:nvSpPr>
        <p:spPr>
          <a:xfrm>
            <a:off x="4415760" y="1689840"/>
            <a:ext cx="304200" cy="332640"/>
          </a:xfrm>
          <a:custGeom>
            <a:avLst/>
            <a:gdLst/>
            <a:ahLst/>
            <a:rect l="l" t="t" r="r" b="b"/>
            <a:pathLst>
              <a:path w="10776" h="11784">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style>
          <a:lnRef idx="0"/>
          <a:fillRef idx="0"/>
          <a:effectRef idx="0"/>
          <a:fontRef idx="minor"/>
        </p:style>
      </p:sp>
      <p:grpSp>
        <p:nvGrpSpPr>
          <p:cNvPr id="8416" name="Group 128"/>
          <p:cNvGrpSpPr/>
          <p:nvPr/>
        </p:nvGrpSpPr>
        <p:grpSpPr>
          <a:xfrm>
            <a:off x="4398840" y="2122200"/>
            <a:ext cx="337320" cy="313920"/>
            <a:chOff x="4398840" y="2122200"/>
            <a:chExt cx="337320" cy="313920"/>
          </a:xfrm>
        </p:grpSpPr>
        <p:sp>
          <p:nvSpPr>
            <p:cNvPr id="8417" name="CustomShape 129"/>
            <p:cNvSpPr/>
            <p:nvPr/>
          </p:nvSpPr>
          <p:spPr>
            <a:xfrm>
              <a:off x="4398840" y="2122200"/>
              <a:ext cx="337320" cy="313920"/>
            </a:xfrm>
            <a:custGeom>
              <a:avLst/>
              <a:gdLst/>
              <a:ahLst/>
              <a:rect l="l" t="t" r="r" b="b"/>
              <a:pathLst>
                <a:path w="11941" h="11122">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style>
            <a:lnRef idx="0"/>
            <a:fillRef idx="0"/>
            <a:effectRef idx="0"/>
            <a:fontRef idx="minor"/>
          </p:style>
        </p:sp>
        <p:sp>
          <p:nvSpPr>
            <p:cNvPr id="8418" name="CustomShape 130"/>
            <p:cNvSpPr/>
            <p:nvPr/>
          </p:nvSpPr>
          <p:spPr>
            <a:xfrm>
              <a:off x="4500360" y="2300040"/>
              <a:ext cx="117360" cy="99720"/>
            </a:xfrm>
            <a:custGeom>
              <a:avLst/>
              <a:gdLst/>
              <a:ahLst/>
              <a:rect l="l" t="t" r="r" b="b"/>
              <a:pathLst>
                <a:path w="4160" h="3546">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style>
            <a:lnRef idx="0"/>
            <a:fillRef idx="0"/>
            <a:effectRef idx="0"/>
            <a:fontRef idx="minor"/>
          </p:style>
        </p:sp>
      </p:grpSp>
      <p:sp>
        <p:nvSpPr>
          <p:cNvPr id="8419" name="CustomShape 131"/>
          <p:cNvSpPr/>
          <p:nvPr/>
        </p:nvSpPr>
        <p:spPr>
          <a:xfrm>
            <a:off x="4400280" y="2529720"/>
            <a:ext cx="335520" cy="333720"/>
          </a:xfrm>
          <a:custGeom>
            <a:avLst/>
            <a:gdLst/>
            <a:ahLst/>
            <a:rect l="l" t="t" r="r" b="b"/>
            <a:pathLst>
              <a:path w="11878" h="1182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style>
          <a:lnRef idx="0"/>
          <a:fillRef idx="0"/>
          <a:effectRef idx="0"/>
          <a:fontRef idx="minor"/>
        </p:style>
      </p:sp>
      <p:grpSp>
        <p:nvGrpSpPr>
          <p:cNvPr id="8420" name="Group 132"/>
          <p:cNvGrpSpPr/>
          <p:nvPr/>
        </p:nvGrpSpPr>
        <p:grpSpPr>
          <a:xfrm>
            <a:off x="6512400" y="1689480"/>
            <a:ext cx="334440" cy="333720"/>
            <a:chOff x="6512400" y="1689480"/>
            <a:chExt cx="334440" cy="333720"/>
          </a:xfrm>
        </p:grpSpPr>
        <p:sp>
          <p:nvSpPr>
            <p:cNvPr id="8421" name="CustomShape 133"/>
            <p:cNvSpPr/>
            <p:nvPr/>
          </p:nvSpPr>
          <p:spPr>
            <a:xfrm>
              <a:off x="6512400" y="1689480"/>
              <a:ext cx="334440" cy="333720"/>
            </a:xfrm>
            <a:custGeom>
              <a:avLst/>
              <a:gdLst/>
              <a:ahLst/>
              <a:rect l="l" t="t" r="r" b="b"/>
              <a:pathLst>
                <a:path w="11847" h="11815">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style>
            <a:lnRef idx="0"/>
            <a:fillRef idx="0"/>
            <a:effectRef idx="0"/>
            <a:fontRef idx="minor"/>
          </p:style>
        </p:sp>
        <p:sp>
          <p:nvSpPr>
            <p:cNvPr id="8422" name="CustomShape 134"/>
            <p:cNvSpPr/>
            <p:nvPr/>
          </p:nvSpPr>
          <p:spPr>
            <a:xfrm>
              <a:off x="6650640" y="1726920"/>
              <a:ext cx="60120" cy="60120"/>
            </a:xfrm>
            <a:custGeom>
              <a:avLst/>
              <a:gdLst/>
              <a:ahLst/>
              <a:rect l="l" t="t" r="r" b="b"/>
              <a:pathLst>
                <a:path w="2143" h="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style>
            <a:lnRef idx="0"/>
            <a:fillRef idx="0"/>
            <a:effectRef idx="0"/>
            <a:fontRef idx="minor"/>
          </p:style>
        </p:sp>
      </p:grpSp>
      <p:sp>
        <p:nvSpPr>
          <p:cNvPr id="8423" name="CustomShape 135"/>
          <p:cNvSpPr/>
          <p:nvPr/>
        </p:nvSpPr>
        <p:spPr>
          <a:xfrm>
            <a:off x="6513120" y="2111760"/>
            <a:ext cx="333720" cy="335520"/>
          </a:xfrm>
          <a:custGeom>
            <a:avLst/>
            <a:gdLst/>
            <a:ahLst/>
            <a:rect l="l" t="t" r="r" b="b"/>
            <a:pathLst>
              <a:path w="11815" h="11878">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style>
          <a:lnRef idx="0"/>
          <a:fillRef idx="0"/>
          <a:effectRef idx="0"/>
          <a:fontRef idx="minor"/>
        </p:style>
      </p:sp>
      <p:sp>
        <p:nvSpPr>
          <p:cNvPr id="8424" name="CustomShape 136"/>
          <p:cNvSpPr/>
          <p:nvPr/>
        </p:nvSpPr>
        <p:spPr>
          <a:xfrm>
            <a:off x="6510960" y="2540160"/>
            <a:ext cx="338040" cy="313200"/>
          </a:xfrm>
          <a:custGeom>
            <a:avLst/>
            <a:gdLst/>
            <a:ahLst/>
            <a:rect l="l" t="t" r="r" b="b"/>
            <a:pathLst>
              <a:path w="11973" h="11091">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style>
          <a:lnRef idx="0"/>
          <a:fillRef idx="0"/>
          <a:effectRef idx="0"/>
          <a:fontRef idx="minor"/>
        </p:style>
      </p:sp>
      <p:sp>
        <p:nvSpPr>
          <p:cNvPr id="8425" name="CustomShape 137"/>
          <p:cNvSpPr/>
          <p:nvPr/>
        </p:nvSpPr>
        <p:spPr>
          <a:xfrm>
            <a:off x="7778880" y="1689120"/>
            <a:ext cx="336240" cy="334440"/>
          </a:xfrm>
          <a:custGeom>
            <a:avLst/>
            <a:gdLst/>
            <a:ahLst/>
            <a:rect l="l" t="t" r="r" b="b"/>
            <a:pathLst>
              <a:path w="11910" h="11847">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style>
          <a:lnRef idx="0"/>
          <a:fillRef idx="0"/>
          <a:effectRef idx="0"/>
          <a:fontRef idx="minor"/>
        </p:style>
      </p:sp>
      <p:grpSp>
        <p:nvGrpSpPr>
          <p:cNvPr id="8426" name="Group 138"/>
          <p:cNvGrpSpPr/>
          <p:nvPr/>
        </p:nvGrpSpPr>
        <p:grpSpPr>
          <a:xfrm>
            <a:off x="2705040" y="1689120"/>
            <a:ext cx="340920" cy="334440"/>
            <a:chOff x="2705040" y="1689120"/>
            <a:chExt cx="340920" cy="334440"/>
          </a:xfrm>
        </p:grpSpPr>
        <p:sp>
          <p:nvSpPr>
            <p:cNvPr id="8427" name="CustomShape 139"/>
            <p:cNvSpPr/>
            <p:nvPr/>
          </p:nvSpPr>
          <p:spPr>
            <a:xfrm>
              <a:off x="2705040" y="1689120"/>
              <a:ext cx="340920" cy="334440"/>
            </a:xfrm>
            <a:custGeom>
              <a:avLst/>
              <a:gdLst/>
              <a:ahLst/>
              <a:rect l="l" t="t" r="r" b="b"/>
              <a:pathLst>
                <a:path w="12067" h="11839">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style>
            <a:lnRef idx="0"/>
            <a:fillRef idx="0"/>
            <a:effectRef idx="0"/>
            <a:fontRef idx="minor"/>
          </p:style>
        </p:sp>
        <p:sp>
          <p:nvSpPr>
            <p:cNvPr id="8428" name="CustomShape 140"/>
            <p:cNvSpPr/>
            <p:nvPr/>
          </p:nvSpPr>
          <p:spPr>
            <a:xfrm>
              <a:off x="2810160" y="1918800"/>
              <a:ext cx="19080" cy="20160"/>
            </a:xfrm>
            <a:custGeom>
              <a:avLst/>
              <a:gdLst/>
              <a:ahLst/>
              <a:rect l="l" t="t" r="r" b="b"/>
              <a:pathLst>
                <a:path w="694" h="726">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style>
            <a:lnRef idx="0"/>
            <a:fillRef idx="0"/>
            <a:effectRef idx="0"/>
            <a:fontRef idx="minor"/>
          </p:style>
        </p:sp>
        <p:sp>
          <p:nvSpPr>
            <p:cNvPr id="8429" name="CustomShape 141"/>
            <p:cNvSpPr/>
            <p:nvPr/>
          </p:nvSpPr>
          <p:spPr>
            <a:xfrm>
              <a:off x="2767320" y="1932840"/>
              <a:ext cx="20160" cy="18360"/>
            </a:xfrm>
            <a:custGeom>
              <a:avLst/>
              <a:gdLst/>
              <a:ahLst/>
              <a:rect l="l" t="t" r="r" b="b"/>
              <a:pathLst>
                <a:path w="726" h="663">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style>
            <a:lnRef idx="0"/>
            <a:fillRef idx="0"/>
            <a:effectRef idx="0"/>
            <a:fontRef idx="minor"/>
          </p:style>
        </p:sp>
      </p:grpSp>
      <p:grpSp>
        <p:nvGrpSpPr>
          <p:cNvPr id="8430" name="Group 142"/>
          <p:cNvGrpSpPr/>
          <p:nvPr/>
        </p:nvGrpSpPr>
        <p:grpSpPr>
          <a:xfrm>
            <a:off x="2728800" y="2112480"/>
            <a:ext cx="293400" cy="333720"/>
            <a:chOff x="2728800" y="2112480"/>
            <a:chExt cx="293400" cy="333720"/>
          </a:xfrm>
        </p:grpSpPr>
        <p:sp>
          <p:nvSpPr>
            <p:cNvPr id="8431" name="CustomShape 143"/>
            <p:cNvSpPr/>
            <p:nvPr/>
          </p:nvSpPr>
          <p:spPr>
            <a:xfrm>
              <a:off x="2728800" y="2112480"/>
              <a:ext cx="293400" cy="333720"/>
            </a:xfrm>
            <a:custGeom>
              <a:avLst/>
              <a:gdLst/>
              <a:ahLst/>
              <a:rect l="l" t="t" r="r" b="b"/>
              <a:pathLst>
                <a:path w="10397" h="11815">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style>
            <a:lnRef idx="0"/>
            <a:fillRef idx="0"/>
            <a:effectRef idx="0"/>
            <a:fontRef idx="minor"/>
          </p:style>
        </p:sp>
        <p:sp>
          <p:nvSpPr>
            <p:cNvPr id="8432" name="CustomShape 144"/>
            <p:cNvSpPr/>
            <p:nvPr/>
          </p:nvSpPr>
          <p:spPr>
            <a:xfrm>
              <a:off x="2885400" y="2149920"/>
              <a:ext cx="93240" cy="92160"/>
            </a:xfrm>
            <a:custGeom>
              <a:avLst/>
              <a:gdLst/>
              <a:ahLst/>
              <a:rect l="l" t="t" r="r" b="b"/>
              <a:pathLst>
                <a:path w="3308" h="3276">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style>
            <a:lnRef idx="0"/>
            <a:fillRef idx="0"/>
            <a:effectRef idx="0"/>
            <a:fontRef idx="minor"/>
          </p:style>
        </p:sp>
      </p:grpSp>
      <p:grpSp>
        <p:nvGrpSpPr>
          <p:cNvPr id="8433" name="Group 145"/>
          <p:cNvGrpSpPr/>
          <p:nvPr/>
        </p:nvGrpSpPr>
        <p:grpSpPr>
          <a:xfrm>
            <a:off x="2709000" y="2559600"/>
            <a:ext cx="332640" cy="273960"/>
            <a:chOff x="2709000" y="2559600"/>
            <a:chExt cx="332640" cy="273960"/>
          </a:xfrm>
        </p:grpSpPr>
        <p:sp>
          <p:nvSpPr>
            <p:cNvPr id="8434" name="CustomShape 146"/>
            <p:cNvSpPr/>
            <p:nvPr/>
          </p:nvSpPr>
          <p:spPr>
            <a:xfrm>
              <a:off x="2709000" y="2559600"/>
              <a:ext cx="332640" cy="273960"/>
            </a:xfrm>
            <a:custGeom>
              <a:avLst/>
              <a:gdLst/>
              <a:ahLst/>
              <a:rect l="l" t="t" r="r" b="b"/>
              <a:pathLst>
                <a:path w="11783" h="9704">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style>
            <a:lnRef idx="0"/>
            <a:fillRef idx="0"/>
            <a:effectRef idx="0"/>
            <a:fontRef idx="minor"/>
          </p:style>
        </p:sp>
        <p:sp>
          <p:nvSpPr>
            <p:cNvPr id="8435" name="CustomShape 147"/>
            <p:cNvSpPr/>
            <p:nvPr/>
          </p:nvSpPr>
          <p:spPr>
            <a:xfrm>
              <a:off x="2775960" y="2638800"/>
              <a:ext cx="79920" cy="79920"/>
            </a:xfrm>
            <a:custGeom>
              <a:avLst/>
              <a:gdLst/>
              <a:ahLst/>
              <a:rect l="l" t="t" r="r" b="b"/>
              <a:pathLst>
                <a:path w="2837" h="2836">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style>
            <a:lnRef idx="0"/>
            <a:fillRef idx="0"/>
            <a:effectRef idx="0"/>
            <a:fontRef idx="minor"/>
          </p:style>
        </p:sp>
      </p:grpSp>
      <p:sp>
        <p:nvSpPr>
          <p:cNvPr id="8436" name="CustomShape 148"/>
          <p:cNvSpPr/>
          <p:nvPr/>
        </p:nvSpPr>
        <p:spPr>
          <a:xfrm>
            <a:off x="4817880" y="1689480"/>
            <a:ext cx="333720" cy="333720"/>
          </a:xfrm>
          <a:custGeom>
            <a:avLst/>
            <a:gdLst/>
            <a:ahLst/>
            <a:rect l="l" t="t" r="r" b="b"/>
            <a:pathLst>
              <a:path w="11815" h="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style>
          <a:lnRef idx="0"/>
          <a:fillRef idx="0"/>
          <a:effectRef idx="0"/>
          <a:fontRef idx="minor"/>
        </p:style>
      </p:sp>
      <p:grpSp>
        <p:nvGrpSpPr>
          <p:cNvPr id="8437" name="Group 149"/>
          <p:cNvGrpSpPr/>
          <p:nvPr/>
        </p:nvGrpSpPr>
        <p:grpSpPr>
          <a:xfrm>
            <a:off x="4817520" y="2112120"/>
            <a:ext cx="333720" cy="334440"/>
            <a:chOff x="4817520" y="2112120"/>
            <a:chExt cx="333720" cy="334440"/>
          </a:xfrm>
        </p:grpSpPr>
        <p:sp>
          <p:nvSpPr>
            <p:cNvPr id="8438" name="CustomShape 150"/>
            <p:cNvSpPr/>
            <p:nvPr/>
          </p:nvSpPr>
          <p:spPr>
            <a:xfrm>
              <a:off x="4817520" y="2112120"/>
              <a:ext cx="254520" cy="334440"/>
            </a:xfrm>
            <a:custGeom>
              <a:avLst/>
              <a:gdLst/>
              <a:ahLst/>
              <a:rect l="l" t="t" r="r" b="b"/>
              <a:pathLst>
                <a:path w="9011" h="11846">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style>
            <a:lnRef idx="0"/>
            <a:fillRef idx="0"/>
            <a:effectRef idx="0"/>
            <a:fontRef idx="minor"/>
          </p:style>
        </p:sp>
        <p:sp>
          <p:nvSpPr>
            <p:cNvPr id="8439" name="CustomShape 151"/>
            <p:cNvSpPr/>
            <p:nvPr/>
          </p:nvSpPr>
          <p:spPr>
            <a:xfrm>
              <a:off x="4934160" y="2151360"/>
              <a:ext cx="20160" cy="19080"/>
            </a:xfrm>
            <a:custGeom>
              <a:avLst/>
              <a:gdLst/>
              <a:ahLst/>
              <a:rect l="l" t="t" r="r" b="b"/>
              <a:pathLst>
                <a:path w="726" h="694">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style>
            <a:lnRef idx="0"/>
            <a:fillRef idx="0"/>
            <a:effectRef idx="0"/>
            <a:fontRef idx="minor"/>
          </p:style>
        </p:sp>
        <p:sp>
          <p:nvSpPr>
            <p:cNvPr id="8440" name="CustomShape 152"/>
            <p:cNvSpPr/>
            <p:nvPr/>
          </p:nvSpPr>
          <p:spPr>
            <a:xfrm>
              <a:off x="4856040" y="2229480"/>
              <a:ext cx="98640" cy="97560"/>
            </a:xfrm>
            <a:custGeom>
              <a:avLst/>
              <a:gdLst/>
              <a:ahLst/>
              <a:rect l="l" t="t" r="r" b="b"/>
              <a:pathLst>
                <a:path w="3498" h="3467">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style>
            <a:lnRef idx="0"/>
            <a:fillRef idx="0"/>
            <a:effectRef idx="0"/>
            <a:fontRef idx="minor"/>
          </p:style>
        </p:sp>
        <p:sp>
          <p:nvSpPr>
            <p:cNvPr id="8441" name="CustomShape 153"/>
            <p:cNvSpPr/>
            <p:nvPr/>
          </p:nvSpPr>
          <p:spPr>
            <a:xfrm>
              <a:off x="4973400" y="2268720"/>
              <a:ext cx="58320" cy="20160"/>
            </a:xfrm>
            <a:custGeom>
              <a:avLst/>
              <a:gdLst/>
              <a:ahLst/>
              <a:rect l="l" t="t" r="r" b="b"/>
              <a:pathLst>
                <a:path w="2081" h="726">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style>
            <a:lnRef idx="0"/>
            <a:fillRef idx="0"/>
            <a:effectRef idx="0"/>
            <a:fontRef idx="minor"/>
          </p:style>
        </p:sp>
        <p:sp>
          <p:nvSpPr>
            <p:cNvPr id="8442" name="CustomShape 154"/>
            <p:cNvSpPr/>
            <p:nvPr/>
          </p:nvSpPr>
          <p:spPr>
            <a:xfrm>
              <a:off x="4973400" y="2229480"/>
              <a:ext cx="58320" cy="20160"/>
            </a:xfrm>
            <a:custGeom>
              <a:avLst/>
              <a:gdLst/>
              <a:ahLst/>
              <a:rect l="l" t="t" r="r" b="b"/>
              <a:pathLst>
                <a:path w="2081" h="726">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style>
            <a:lnRef idx="0"/>
            <a:fillRef idx="0"/>
            <a:effectRef idx="0"/>
            <a:fontRef idx="minor"/>
          </p:style>
        </p:sp>
        <p:sp>
          <p:nvSpPr>
            <p:cNvPr id="8443" name="CustomShape 155"/>
            <p:cNvSpPr/>
            <p:nvPr/>
          </p:nvSpPr>
          <p:spPr>
            <a:xfrm>
              <a:off x="4973400" y="2307960"/>
              <a:ext cx="58320" cy="19080"/>
            </a:xfrm>
            <a:custGeom>
              <a:avLst/>
              <a:gdLst/>
              <a:ahLst/>
              <a:rect l="l" t="t" r="r" b="b"/>
              <a:pathLst>
                <a:path w="2081" h="694">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style>
            <a:lnRef idx="0"/>
            <a:fillRef idx="0"/>
            <a:effectRef idx="0"/>
            <a:fontRef idx="minor"/>
          </p:style>
        </p:sp>
        <p:sp>
          <p:nvSpPr>
            <p:cNvPr id="8444" name="CustomShape 156"/>
            <p:cNvSpPr/>
            <p:nvPr/>
          </p:nvSpPr>
          <p:spPr>
            <a:xfrm>
              <a:off x="4854960" y="2347920"/>
              <a:ext cx="176760" cy="19080"/>
            </a:xfrm>
            <a:custGeom>
              <a:avLst/>
              <a:gdLst/>
              <a:ahLst/>
              <a:rect l="l" t="t" r="r" b="b"/>
              <a:pathLst>
                <a:path w="6271" h="694">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style>
            <a:lnRef idx="0"/>
            <a:fillRef idx="0"/>
            <a:effectRef idx="0"/>
            <a:fontRef idx="minor"/>
          </p:style>
        </p:sp>
        <p:sp>
          <p:nvSpPr>
            <p:cNvPr id="8445" name="CustomShape 157"/>
            <p:cNvSpPr/>
            <p:nvPr/>
          </p:nvSpPr>
          <p:spPr>
            <a:xfrm>
              <a:off x="4854960" y="2387160"/>
              <a:ext cx="176760" cy="19080"/>
            </a:xfrm>
            <a:custGeom>
              <a:avLst/>
              <a:gdLst/>
              <a:ahLst/>
              <a:rect l="l" t="t" r="r" b="b"/>
              <a:pathLst>
                <a:path w="6271" h="694">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style>
            <a:lnRef idx="0"/>
            <a:fillRef idx="0"/>
            <a:effectRef idx="0"/>
            <a:fontRef idx="minor"/>
          </p:style>
        </p:sp>
        <p:sp>
          <p:nvSpPr>
            <p:cNvPr id="8446" name="CustomShape 158"/>
            <p:cNvSpPr/>
            <p:nvPr/>
          </p:nvSpPr>
          <p:spPr>
            <a:xfrm>
              <a:off x="5091120" y="2152080"/>
              <a:ext cx="60120" cy="294480"/>
            </a:xfrm>
            <a:custGeom>
              <a:avLst/>
              <a:gdLst/>
              <a:ahLst/>
              <a:rect l="l" t="t" r="r" b="b"/>
              <a:pathLst>
                <a:path w="2143" h="10429">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style>
            <a:lnRef idx="0"/>
            <a:fillRef idx="0"/>
            <a:effectRef idx="0"/>
            <a:fontRef idx="minor"/>
          </p:style>
        </p:sp>
      </p:grpSp>
      <p:sp>
        <p:nvSpPr>
          <p:cNvPr id="8447" name="CustomShape 159"/>
          <p:cNvSpPr/>
          <p:nvPr/>
        </p:nvSpPr>
        <p:spPr>
          <a:xfrm>
            <a:off x="4816080" y="2572200"/>
            <a:ext cx="337320" cy="249120"/>
          </a:xfrm>
          <a:custGeom>
            <a:avLst/>
            <a:gdLst/>
            <a:ahLst/>
            <a:rect l="l" t="t" r="r" b="b"/>
            <a:pathLst>
              <a:path w="11941" h="8822">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style>
          <a:lnRef idx="0"/>
          <a:fillRef idx="0"/>
          <a:effectRef idx="0"/>
          <a:fontRef idx="minor"/>
        </p:style>
      </p:sp>
      <p:grpSp>
        <p:nvGrpSpPr>
          <p:cNvPr id="8448" name="Group 160"/>
          <p:cNvGrpSpPr/>
          <p:nvPr/>
        </p:nvGrpSpPr>
        <p:grpSpPr>
          <a:xfrm>
            <a:off x="6935760" y="1689120"/>
            <a:ext cx="335520" cy="334440"/>
            <a:chOff x="6935760" y="1689120"/>
            <a:chExt cx="335520" cy="334440"/>
          </a:xfrm>
        </p:grpSpPr>
        <p:sp>
          <p:nvSpPr>
            <p:cNvPr id="8449" name="CustomShape 161"/>
            <p:cNvSpPr/>
            <p:nvPr/>
          </p:nvSpPr>
          <p:spPr>
            <a:xfrm>
              <a:off x="6935760" y="1689120"/>
              <a:ext cx="335520" cy="334440"/>
            </a:xfrm>
            <a:custGeom>
              <a:avLst/>
              <a:gdLst/>
              <a:ahLst/>
              <a:rect l="l" t="t" r="r" b="b"/>
              <a:pathLst>
                <a:path w="11878" h="11847">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style>
            <a:lnRef idx="0"/>
            <a:fillRef idx="0"/>
            <a:effectRef idx="0"/>
            <a:fontRef idx="minor"/>
          </p:style>
        </p:sp>
        <p:sp>
          <p:nvSpPr>
            <p:cNvPr id="8450" name="CustomShape 162"/>
            <p:cNvSpPr/>
            <p:nvPr/>
          </p:nvSpPr>
          <p:spPr>
            <a:xfrm>
              <a:off x="6974280" y="1729080"/>
              <a:ext cx="257040" cy="217080"/>
            </a:xfrm>
            <a:custGeom>
              <a:avLst/>
              <a:gdLst/>
              <a:ahLst/>
              <a:rect l="l" t="t" r="r" b="b"/>
              <a:pathLst>
                <a:path w="9106" h="7688">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style>
            <a:lnRef idx="0"/>
            <a:fillRef idx="0"/>
            <a:effectRef idx="0"/>
            <a:fontRef idx="minor"/>
          </p:style>
        </p:sp>
        <p:sp>
          <p:nvSpPr>
            <p:cNvPr id="8451" name="CustomShape 163"/>
            <p:cNvSpPr/>
            <p:nvPr/>
          </p:nvSpPr>
          <p:spPr>
            <a:xfrm>
              <a:off x="7034760" y="196524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8452" name="CustomShape 164"/>
            <p:cNvSpPr/>
            <p:nvPr/>
          </p:nvSpPr>
          <p:spPr>
            <a:xfrm>
              <a:off x="6995520" y="1965240"/>
              <a:ext cx="20160" cy="19080"/>
            </a:xfrm>
            <a:custGeom>
              <a:avLst/>
              <a:gdLst/>
              <a:ahLst/>
              <a:rect l="l" t="t" r="r" b="b"/>
              <a:pathLst>
                <a:path w="725" h="694">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style>
            <a:lnRef idx="0"/>
            <a:fillRef idx="0"/>
            <a:effectRef idx="0"/>
            <a:fontRef idx="minor"/>
          </p:style>
        </p:sp>
      </p:grpSp>
      <p:grpSp>
        <p:nvGrpSpPr>
          <p:cNvPr id="8453" name="Group 165"/>
          <p:cNvGrpSpPr/>
          <p:nvPr/>
        </p:nvGrpSpPr>
        <p:grpSpPr>
          <a:xfrm>
            <a:off x="6976080" y="2111760"/>
            <a:ext cx="255240" cy="335520"/>
            <a:chOff x="6976080" y="2111760"/>
            <a:chExt cx="255240" cy="335520"/>
          </a:xfrm>
        </p:grpSpPr>
        <p:sp>
          <p:nvSpPr>
            <p:cNvPr id="8454" name="CustomShape 166"/>
            <p:cNvSpPr/>
            <p:nvPr/>
          </p:nvSpPr>
          <p:spPr>
            <a:xfrm>
              <a:off x="6976080" y="2111760"/>
              <a:ext cx="255240" cy="335520"/>
            </a:xfrm>
            <a:custGeom>
              <a:avLst/>
              <a:gdLst/>
              <a:ahLst/>
              <a:rect l="l" t="t" r="r" b="b"/>
              <a:pathLst>
                <a:path w="9043" h="11878">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style>
            <a:lnRef idx="0"/>
            <a:fillRef idx="0"/>
            <a:effectRef idx="0"/>
            <a:fontRef idx="minor"/>
          </p:style>
        </p:sp>
        <p:sp>
          <p:nvSpPr>
            <p:cNvPr id="8455" name="CustomShape 167"/>
            <p:cNvSpPr/>
            <p:nvPr/>
          </p:nvSpPr>
          <p:spPr>
            <a:xfrm>
              <a:off x="7084440" y="2207880"/>
              <a:ext cx="108360" cy="170640"/>
            </a:xfrm>
            <a:custGeom>
              <a:avLst/>
              <a:gdLst/>
              <a:ahLst/>
              <a:rect l="l" t="t" r="r" b="b"/>
              <a:pathLst>
                <a:path w="3844" h="605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style>
            <a:lnRef idx="0"/>
            <a:fillRef idx="0"/>
            <a:effectRef idx="0"/>
            <a:fontRef idx="minor"/>
          </p:style>
        </p:sp>
      </p:grpSp>
      <p:grpSp>
        <p:nvGrpSpPr>
          <p:cNvPr id="8456" name="Group 168"/>
          <p:cNvGrpSpPr/>
          <p:nvPr/>
        </p:nvGrpSpPr>
        <p:grpSpPr>
          <a:xfrm>
            <a:off x="6936480" y="2529360"/>
            <a:ext cx="334440" cy="334440"/>
            <a:chOff x="6936480" y="2529360"/>
            <a:chExt cx="334440" cy="334440"/>
          </a:xfrm>
        </p:grpSpPr>
        <p:sp>
          <p:nvSpPr>
            <p:cNvPr id="8457" name="CustomShape 169"/>
            <p:cNvSpPr/>
            <p:nvPr/>
          </p:nvSpPr>
          <p:spPr>
            <a:xfrm>
              <a:off x="6995160" y="2548800"/>
              <a:ext cx="216000" cy="291960"/>
            </a:xfrm>
            <a:custGeom>
              <a:avLst/>
              <a:gdLst/>
              <a:ahLst/>
              <a:rect l="l" t="t" r="r" b="b"/>
              <a:pathLst>
                <a:path w="7656" h="10335">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style>
            <a:lnRef idx="0"/>
            <a:fillRef idx="0"/>
            <a:effectRef idx="0"/>
            <a:fontRef idx="minor"/>
          </p:style>
        </p:sp>
        <p:sp>
          <p:nvSpPr>
            <p:cNvPr id="8458" name="CustomShape 170"/>
            <p:cNvSpPr/>
            <p:nvPr/>
          </p:nvSpPr>
          <p:spPr>
            <a:xfrm>
              <a:off x="6936480" y="2529360"/>
              <a:ext cx="334440" cy="334440"/>
            </a:xfrm>
            <a:custGeom>
              <a:avLst/>
              <a:gdLst/>
              <a:ahLst/>
              <a:rect l="l" t="t" r="r" b="b"/>
              <a:pathLst>
                <a:path w="11847" h="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style>
            <a:lnRef idx="0"/>
            <a:fillRef idx="0"/>
            <a:effectRef idx="0"/>
            <a:fontRef idx="minor"/>
          </p:style>
        </p:sp>
      </p:grpSp>
      <p:sp>
        <p:nvSpPr>
          <p:cNvPr id="8459" name="CustomShape 171"/>
          <p:cNvSpPr/>
          <p:nvPr/>
        </p:nvSpPr>
        <p:spPr>
          <a:xfrm>
            <a:off x="7779600" y="2112480"/>
            <a:ext cx="334440" cy="333720"/>
          </a:xfrm>
          <a:custGeom>
            <a:avLst/>
            <a:gdLst/>
            <a:ahLst/>
            <a:rect l="l" t="t" r="r" b="b"/>
            <a:pathLst>
              <a:path w="11847" h="11815">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style>
          <a:lnRef idx="0"/>
          <a:fillRef idx="0"/>
          <a:effectRef idx="0"/>
          <a:fontRef idx="minor"/>
        </p:style>
      </p:sp>
      <p:grpSp>
        <p:nvGrpSpPr>
          <p:cNvPr id="8460" name="Group 172"/>
          <p:cNvGrpSpPr/>
          <p:nvPr/>
        </p:nvGrpSpPr>
        <p:grpSpPr>
          <a:xfrm>
            <a:off x="1021320" y="3058200"/>
            <a:ext cx="336960" cy="292680"/>
            <a:chOff x="1021320" y="3058200"/>
            <a:chExt cx="336960" cy="292680"/>
          </a:xfrm>
        </p:grpSpPr>
        <p:sp>
          <p:nvSpPr>
            <p:cNvPr id="8461" name="CustomShape 173"/>
            <p:cNvSpPr/>
            <p:nvPr/>
          </p:nvSpPr>
          <p:spPr>
            <a:xfrm>
              <a:off x="1023840" y="3154320"/>
              <a:ext cx="334440" cy="118080"/>
            </a:xfrm>
            <a:custGeom>
              <a:avLst/>
              <a:gdLst/>
              <a:ahLst/>
              <a:rect l="l" t="t" r="r" b="b"/>
              <a:pathLst>
                <a:path w="11847" h="4191">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style>
            <a:lnRef idx="0"/>
            <a:fillRef idx="0"/>
            <a:effectRef idx="0"/>
            <a:fontRef idx="minor"/>
          </p:style>
        </p:sp>
        <p:sp>
          <p:nvSpPr>
            <p:cNvPr id="8462" name="CustomShape 174"/>
            <p:cNvSpPr/>
            <p:nvPr/>
          </p:nvSpPr>
          <p:spPr>
            <a:xfrm>
              <a:off x="1021320" y="3058200"/>
              <a:ext cx="333720" cy="141480"/>
            </a:xfrm>
            <a:custGeom>
              <a:avLst/>
              <a:gdLst/>
              <a:ahLst/>
              <a:rect l="l" t="t" r="r" b="b"/>
              <a:pathLst>
                <a:path w="11816" h="5011">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style>
            <a:lnRef idx="0"/>
            <a:fillRef idx="0"/>
            <a:effectRef idx="0"/>
            <a:fontRef idx="minor"/>
          </p:style>
        </p:sp>
        <p:sp>
          <p:nvSpPr>
            <p:cNvPr id="8463" name="CustomShape 175"/>
            <p:cNvSpPr/>
            <p:nvPr/>
          </p:nvSpPr>
          <p:spPr>
            <a:xfrm>
              <a:off x="1085400" y="3240000"/>
              <a:ext cx="210600" cy="110880"/>
            </a:xfrm>
            <a:custGeom>
              <a:avLst/>
              <a:gdLst/>
              <a:ahLst/>
              <a:rect l="l" t="t" r="r" b="b"/>
              <a:pathLst>
                <a:path w="7467" h="3939">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style>
            <a:lnRef idx="0"/>
            <a:fillRef idx="0"/>
            <a:effectRef idx="0"/>
            <a:fontRef idx="minor"/>
          </p:style>
        </p:sp>
      </p:grpSp>
      <p:grpSp>
        <p:nvGrpSpPr>
          <p:cNvPr id="8464" name="Group 176"/>
          <p:cNvGrpSpPr/>
          <p:nvPr/>
        </p:nvGrpSpPr>
        <p:grpSpPr>
          <a:xfrm>
            <a:off x="1022040" y="3449880"/>
            <a:ext cx="335520" cy="334440"/>
            <a:chOff x="1022040" y="3449880"/>
            <a:chExt cx="335520" cy="334440"/>
          </a:xfrm>
        </p:grpSpPr>
        <p:sp>
          <p:nvSpPr>
            <p:cNvPr id="8465" name="CustomShape 177"/>
            <p:cNvSpPr/>
            <p:nvPr/>
          </p:nvSpPr>
          <p:spPr>
            <a:xfrm>
              <a:off x="1022040" y="3587040"/>
              <a:ext cx="38880" cy="59400"/>
            </a:xfrm>
            <a:custGeom>
              <a:avLst/>
              <a:gdLst/>
              <a:ahLst/>
              <a:rect l="l" t="t" r="r" b="b"/>
              <a:pathLst>
                <a:path w="1387" h="2111">
                  <a:moveTo>
                    <a:pt x="0" y="0"/>
                  </a:moveTo>
                  <a:lnTo>
                    <a:pt x="0" y="2111"/>
                  </a:lnTo>
                  <a:lnTo>
                    <a:pt x="1386" y="2111"/>
                  </a:lnTo>
                  <a:lnTo>
                    <a:pt x="1386" y="0"/>
                  </a:lnTo>
                  <a:close/>
                </a:path>
              </a:pathLst>
            </a:custGeom>
            <a:solidFill>
              <a:srgbClr val="5f7d95"/>
            </a:solidFill>
            <a:ln>
              <a:noFill/>
            </a:ln>
          </p:spPr>
          <p:style>
            <a:lnRef idx="0"/>
            <a:fillRef idx="0"/>
            <a:effectRef idx="0"/>
            <a:fontRef idx="minor"/>
          </p:style>
        </p:sp>
        <p:sp>
          <p:nvSpPr>
            <p:cNvPr id="8466" name="CustomShape 178"/>
            <p:cNvSpPr/>
            <p:nvPr/>
          </p:nvSpPr>
          <p:spPr>
            <a:xfrm>
              <a:off x="1022040" y="3666960"/>
              <a:ext cx="59400" cy="19080"/>
            </a:xfrm>
            <a:custGeom>
              <a:avLst/>
              <a:gdLst/>
              <a:ahLst/>
              <a:rect l="l" t="t" r="r" b="b"/>
              <a:pathLst>
                <a:path w="2111" h="694">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style>
            <a:lnRef idx="0"/>
            <a:fillRef idx="0"/>
            <a:effectRef idx="0"/>
            <a:fontRef idx="minor"/>
          </p:style>
        </p:sp>
        <p:sp>
          <p:nvSpPr>
            <p:cNvPr id="8467" name="CustomShape 179"/>
            <p:cNvSpPr/>
            <p:nvPr/>
          </p:nvSpPr>
          <p:spPr>
            <a:xfrm>
              <a:off x="1022040" y="3547800"/>
              <a:ext cx="59400" cy="19440"/>
            </a:xfrm>
            <a:custGeom>
              <a:avLst/>
              <a:gdLst/>
              <a:ahLst/>
              <a:rect l="l" t="t" r="r" b="b"/>
              <a:pathLst>
                <a:path w="2111" h="695">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style>
            <a:lnRef idx="0"/>
            <a:fillRef idx="0"/>
            <a:effectRef idx="0"/>
            <a:fontRef idx="minor"/>
          </p:style>
        </p:sp>
        <p:sp>
          <p:nvSpPr>
            <p:cNvPr id="8468" name="CustomShape 180"/>
            <p:cNvSpPr/>
            <p:nvPr/>
          </p:nvSpPr>
          <p:spPr>
            <a:xfrm>
              <a:off x="1023120" y="3449880"/>
              <a:ext cx="334440" cy="334440"/>
            </a:xfrm>
            <a:custGeom>
              <a:avLst/>
              <a:gdLst/>
              <a:ahLst/>
              <a:rect l="l" t="t" r="r" b="b"/>
              <a:pathLst>
                <a:path w="11847" h="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style>
            <a:lnRef idx="0"/>
            <a:fillRef idx="0"/>
            <a:effectRef idx="0"/>
            <a:fontRef idx="minor"/>
          </p:style>
        </p:sp>
        <p:sp>
          <p:nvSpPr>
            <p:cNvPr id="8469" name="CustomShape 181"/>
            <p:cNvSpPr/>
            <p:nvPr/>
          </p:nvSpPr>
          <p:spPr>
            <a:xfrm>
              <a:off x="1150200" y="3567240"/>
              <a:ext cx="97560" cy="97560"/>
            </a:xfrm>
            <a:custGeom>
              <a:avLst/>
              <a:gdLst/>
              <a:ahLst/>
              <a:rect l="l" t="t" r="r" b="b"/>
              <a:pathLst>
                <a:path w="3467" h="3466">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style>
            <a:lnRef idx="0"/>
            <a:fillRef idx="0"/>
            <a:effectRef idx="0"/>
            <a:fontRef idx="minor"/>
          </p:style>
        </p:sp>
        <p:sp>
          <p:nvSpPr>
            <p:cNvPr id="8470" name="CustomShape 182"/>
            <p:cNvSpPr/>
            <p:nvPr/>
          </p:nvSpPr>
          <p:spPr>
            <a:xfrm>
              <a:off x="1081800" y="3508560"/>
              <a:ext cx="216000" cy="217080"/>
            </a:xfrm>
            <a:custGeom>
              <a:avLst/>
              <a:gdLst/>
              <a:ahLst/>
              <a:rect l="l" t="t" r="r" b="b"/>
              <a:pathLst>
                <a:path w="7656" h="7688">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style>
            <a:lnRef idx="0"/>
            <a:fillRef idx="0"/>
            <a:effectRef idx="0"/>
            <a:fontRef idx="minor"/>
          </p:style>
        </p:sp>
      </p:grpSp>
      <p:grpSp>
        <p:nvGrpSpPr>
          <p:cNvPr id="8471" name="Group 183"/>
          <p:cNvGrpSpPr/>
          <p:nvPr/>
        </p:nvGrpSpPr>
        <p:grpSpPr>
          <a:xfrm>
            <a:off x="1018440" y="3884040"/>
            <a:ext cx="342720" cy="334440"/>
            <a:chOff x="1018440" y="3884040"/>
            <a:chExt cx="342720" cy="334440"/>
          </a:xfrm>
        </p:grpSpPr>
        <p:sp>
          <p:nvSpPr>
            <p:cNvPr id="8472" name="CustomShape 184"/>
            <p:cNvSpPr/>
            <p:nvPr/>
          </p:nvSpPr>
          <p:spPr>
            <a:xfrm>
              <a:off x="1165320" y="4045320"/>
              <a:ext cx="97560" cy="72720"/>
            </a:xfrm>
            <a:custGeom>
              <a:avLst/>
              <a:gdLst/>
              <a:ahLst/>
              <a:rect l="l" t="t" r="r" b="b"/>
              <a:pathLst>
                <a:path w="3466" h="258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style>
            <a:lnRef idx="0"/>
            <a:fillRef idx="0"/>
            <a:effectRef idx="0"/>
            <a:fontRef idx="minor"/>
          </p:style>
        </p:sp>
        <p:sp>
          <p:nvSpPr>
            <p:cNvPr id="8473" name="CustomShape 185"/>
            <p:cNvSpPr/>
            <p:nvPr/>
          </p:nvSpPr>
          <p:spPr>
            <a:xfrm>
              <a:off x="1018440" y="3884040"/>
              <a:ext cx="342720" cy="334440"/>
            </a:xfrm>
            <a:custGeom>
              <a:avLst/>
              <a:gdLst/>
              <a:ahLst/>
              <a:rect l="l" t="t" r="r" b="b"/>
              <a:pathLst>
                <a:path w="12131" h="11846">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style>
            <a:lnRef idx="0"/>
            <a:fillRef idx="0"/>
            <a:effectRef idx="0"/>
            <a:fontRef idx="minor"/>
          </p:style>
        </p:sp>
      </p:grpSp>
      <p:grpSp>
        <p:nvGrpSpPr>
          <p:cNvPr id="8474" name="Group 186"/>
          <p:cNvGrpSpPr/>
          <p:nvPr/>
        </p:nvGrpSpPr>
        <p:grpSpPr>
          <a:xfrm>
            <a:off x="3139920" y="3097080"/>
            <a:ext cx="333720" cy="215280"/>
            <a:chOff x="3139920" y="3097080"/>
            <a:chExt cx="333720" cy="215280"/>
          </a:xfrm>
        </p:grpSpPr>
        <p:sp>
          <p:nvSpPr>
            <p:cNvPr id="8475" name="CustomShape 187"/>
            <p:cNvSpPr/>
            <p:nvPr/>
          </p:nvSpPr>
          <p:spPr>
            <a:xfrm>
              <a:off x="3414240" y="3214440"/>
              <a:ext cx="59400" cy="77400"/>
            </a:xfrm>
            <a:custGeom>
              <a:avLst/>
              <a:gdLst/>
              <a:ahLst/>
              <a:rect l="l" t="t" r="r" b="b"/>
              <a:pathLst>
                <a:path w="2111" h="275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style>
            <a:lnRef idx="0"/>
            <a:fillRef idx="0"/>
            <a:effectRef idx="0"/>
            <a:fontRef idx="minor"/>
          </p:style>
        </p:sp>
        <p:sp>
          <p:nvSpPr>
            <p:cNvPr id="8476" name="CustomShape 188"/>
            <p:cNvSpPr/>
            <p:nvPr/>
          </p:nvSpPr>
          <p:spPr>
            <a:xfrm>
              <a:off x="3139920" y="3097080"/>
              <a:ext cx="330840" cy="215280"/>
            </a:xfrm>
            <a:custGeom>
              <a:avLst/>
              <a:gdLst/>
              <a:ahLst/>
              <a:rect l="l" t="t" r="r" b="b"/>
              <a:pathLst>
                <a:path w="11721" h="7625">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style>
            <a:lnRef idx="0"/>
            <a:fillRef idx="0"/>
            <a:effectRef idx="0"/>
            <a:fontRef idx="minor"/>
          </p:style>
        </p:sp>
      </p:grpSp>
      <p:grpSp>
        <p:nvGrpSpPr>
          <p:cNvPr id="8477" name="Group 189"/>
          <p:cNvGrpSpPr/>
          <p:nvPr/>
        </p:nvGrpSpPr>
        <p:grpSpPr>
          <a:xfrm>
            <a:off x="3139920" y="3450240"/>
            <a:ext cx="333720" cy="333720"/>
            <a:chOff x="3139920" y="3450240"/>
            <a:chExt cx="333720" cy="333720"/>
          </a:xfrm>
        </p:grpSpPr>
        <p:sp>
          <p:nvSpPr>
            <p:cNvPr id="8478" name="CustomShape 190"/>
            <p:cNvSpPr/>
            <p:nvPr/>
          </p:nvSpPr>
          <p:spPr>
            <a:xfrm>
              <a:off x="3262680" y="3510000"/>
              <a:ext cx="86760" cy="43200"/>
            </a:xfrm>
            <a:custGeom>
              <a:avLst/>
              <a:gdLst/>
              <a:ahLst/>
              <a:rect l="l" t="t" r="r" b="b"/>
              <a:pathLst>
                <a:path w="3088" h="1537">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style>
            <a:lnRef idx="0"/>
            <a:fillRef idx="0"/>
            <a:effectRef idx="0"/>
            <a:fontRef idx="minor"/>
          </p:style>
        </p:sp>
        <p:sp>
          <p:nvSpPr>
            <p:cNvPr id="8479" name="CustomShape 191"/>
            <p:cNvSpPr/>
            <p:nvPr/>
          </p:nvSpPr>
          <p:spPr>
            <a:xfrm>
              <a:off x="3296520" y="3608640"/>
              <a:ext cx="19080" cy="19080"/>
            </a:xfrm>
            <a:custGeom>
              <a:avLst/>
              <a:gdLst/>
              <a:ahLst/>
              <a:rect l="l" t="t" r="r" b="b"/>
              <a:pathLst>
                <a:path w="694" h="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style>
            <a:lnRef idx="0"/>
            <a:fillRef idx="0"/>
            <a:effectRef idx="0"/>
            <a:fontRef idx="minor"/>
          </p:style>
        </p:sp>
        <p:sp>
          <p:nvSpPr>
            <p:cNvPr id="8480" name="CustomShape 192"/>
            <p:cNvSpPr/>
            <p:nvPr/>
          </p:nvSpPr>
          <p:spPr>
            <a:xfrm>
              <a:off x="3199320" y="3628440"/>
              <a:ext cx="63000" cy="76320"/>
            </a:xfrm>
            <a:custGeom>
              <a:avLst/>
              <a:gdLst/>
              <a:ahLst/>
              <a:rect l="l" t="t" r="r" b="b"/>
              <a:pathLst>
                <a:path w="2238" h="2711">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style>
            <a:lnRef idx="0"/>
            <a:fillRef idx="0"/>
            <a:effectRef idx="0"/>
            <a:fontRef idx="minor"/>
          </p:style>
        </p:sp>
        <p:sp>
          <p:nvSpPr>
            <p:cNvPr id="8481" name="CustomShape 193"/>
            <p:cNvSpPr/>
            <p:nvPr/>
          </p:nvSpPr>
          <p:spPr>
            <a:xfrm>
              <a:off x="3349800" y="3627360"/>
              <a:ext cx="63000" cy="76320"/>
            </a:xfrm>
            <a:custGeom>
              <a:avLst/>
              <a:gdLst/>
              <a:ahLst/>
              <a:rect l="l" t="t" r="r" b="b"/>
              <a:pathLst>
                <a:path w="2238" h="271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style>
            <a:lnRef idx="0"/>
            <a:fillRef idx="0"/>
            <a:effectRef idx="0"/>
            <a:fontRef idx="minor"/>
          </p:style>
        </p:sp>
        <p:sp>
          <p:nvSpPr>
            <p:cNvPr id="8482" name="CustomShape 194"/>
            <p:cNvSpPr/>
            <p:nvPr/>
          </p:nvSpPr>
          <p:spPr>
            <a:xfrm>
              <a:off x="3139920" y="3450240"/>
              <a:ext cx="333720" cy="333720"/>
            </a:xfrm>
            <a:custGeom>
              <a:avLst/>
              <a:gdLst/>
              <a:ahLst/>
              <a:rect l="l" t="t" r="r" b="b"/>
              <a:pathLst>
                <a:path w="11815" h="11816">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style>
            <a:lnRef idx="0"/>
            <a:fillRef idx="0"/>
            <a:effectRef idx="0"/>
            <a:fontRef idx="minor"/>
          </p:style>
        </p:sp>
      </p:grpSp>
      <p:grpSp>
        <p:nvGrpSpPr>
          <p:cNvPr id="8483" name="Group 195"/>
          <p:cNvGrpSpPr/>
          <p:nvPr/>
        </p:nvGrpSpPr>
        <p:grpSpPr>
          <a:xfrm>
            <a:off x="3128760" y="3884400"/>
            <a:ext cx="355680" cy="334080"/>
            <a:chOff x="3128760" y="3884400"/>
            <a:chExt cx="355680" cy="334080"/>
          </a:xfrm>
        </p:grpSpPr>
        <p:sp>
          <p:nvSpPr>
            <p:cNvPr id="8484" name="CustomShape 196"/>
            <p:cNvSpPr/>
            <p:nvPr/>
          </p:nvSpPr>
          <p:spPr>
            <a:xfrm>
              <a:off x="3321000" y="3885840"/>
              <a:ext cx="163440" cy="152280"/>
            </a:xfrm>
            <a:custGeom>
              <a:avLst/>
              <a:gdLst/>
              <a:ahLst/>
              <a:rect l="l" t="t" r="r" b="b"/>
              <a:pathLst>
                <a:path w="5797" h="5405">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style>
            <a:lnRef idx="0"/>
            <a:fillRef idx="0"/>
            <a:effectRef idx="0"/>
            <a:fontRef idx="minor"/>
          </p:style>
        </p:sp>
        <p:sp>
          <p:nvSpPr>
            <p:cNvPr id="8485" name="CustomShape 197"/>
            <p:cNvSpPr/>
            <p:nvPr/>
          </p:nvSpPr>
          <p:spPr>
            <a:xfrm>
              <a:off x="3261240" y="4008240"/>
              <a:ext cx="88560" cy="87120"/>
            </a:xfrm>
            <a:custGeom>
              <a:avLst/>
              <a:gdLst/>
              <a:ahLst/>
              <a:rect l="l" t="t" r="r" b="b"/>
              <a:pathLst>
                <a:path w="3151" h="3089">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style>
            <a:lnRef idx="0"/>
            <a:fillRef idx="0"/>
            <a:effectRef idx="0"/>
            <a:fontRef idx="minor"/>
          </p:style>
        </p:sp>
        <p:sp>
          <p:nvSpPr>
            <p:cNvPr id="8486" name="CustomShape 198"/>
            <p:cNvSpPr/>
            <p:nvPr/>
          </p:nvSpPr>
          <p:spPr>
            <a:xfrm>
              <a:off x="3128760" y="4065480"/>
              <a:ext cx="163440" cy="151920"/>
            </a:xfrm>
            <a:custGeom>
              <a:avLst/>
              <a:gdLst/>
              <a:ahLst/>
              <a:rect l="l" t="t" r="r" b="b"/>
              <a:pathLst>
                <a:path w="5797" h="5388">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style>
            <a:lnRef idx="0"/>
            <a:fillRef idx="0"/>
            <a:effectRef idx="0"/>
            <a:fontRef idx="minor"/>
          </p:style>
        </p:sp>
        <p:sp>
          <p:nvSpPr>
            <p:cNvPr id="8487" name="CustomShape 199"/>
            <p:cNvSpPr/>
            <p:nvPr/>
          </p:nvSpPr>
          <p:spPr>
            <a:xfrm>
              <a:off x="3131280" y="3884400"/>
              <a:ext cx="351360" cy="334080"/>
            </a:xfrm>
            <a:custGeom>
              <a:avLst/>
              <a:gdLst/>
              <a:ahLst/>
              <a:rect l="l" t="t" r="r" b="b"/>
              <a:pathLst>
                <a:path w="12445" h="11824">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style>
            <a:lnRef idx="0"/>
            <a:fillRef idx="0"/>
            <a:effectRef idx="0"/>
            <a:fontRef idx="minor"/>
          </p:style>
        </p:sp>
      </p:grpSp>
      <p:sp>
        <p:nvSpPr>
          <p:cNvPr id="8488" name="CustomShape 200"/>
          <p:cNvSpPr/>
          <p:nvPr/>
        </p:nvSpPr>
        <p:spPr>
          <a:xfrm>
            <a:off x="5239800" y="3037680"/>
            <a:ext cx="334440" cy="333720"/>
          </a:xfrm>
          <a:custGeom>
            <a:avLst/>
            <a:gdLst/>
            <a:ahLst/>
            <a:rect l="l" t="t" r="r" b="b"/>
            <a:pathLst>
              <a:path w="11847" h="11815">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style>
          <a:lnRef idx="0"/>
          <a:fillRef idx="0"/>
          <a:effectRef idx="0"/>
          <a:fontRef idx="minor"/>
        </p:style>
      </p:sp>
      <p:grpSp>
        <p:nvGrpSpPr>
          <p:cNvPr id="8489" name="Group 201"/>
          <p:cNvGrpSpPr/>
          <p:nvPr/>
        </p:nvGrpSpPr>
        <p:grpSpPr>
          <a:xfrm>
            <a:off x="5269680" y="3449880"/>
            <a:ext cx="274320" cy="334440"/>
            <a:chOff x="5269680" y="3449880"/>
            <a:chExt cx="274320" cy="334440"/>
          </a:xfrm>
        </p:grpSpPr>
        <p:sp>
          <p:nvSpPr>
            <p:cNvPr id="8490" name="CustomShape 202"/>
            <p:cNvSpPr/>
            <p:nvPr/>
          </p:nvSpPr>
          <p:spPr>
            <a:xfrm>
              <a:off x="5269680" y="3510360"/>
              <a:ext cx="117360" cy="127080"/>
            </a:xfrm>
            <a:custGeom>
              <a:avLst/>
              <a:gdLst/>
              <a:ahLst/>
              <a:rect l="l" t="t" r="r" b="b"/>
              <a:pathLst>
                <a:path w="4160" h="4506">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style>
            <a:lnRef idx="0"/>
            <a:fillRef idx="0"/>
            <a:effectRef idx="0"/>
            <a:fontRef idx="minor"/>
          </p:style>
        </p:sp>
        <p:sp>
          <p:nvSpPr>
            <p:cNvPr id="8491" name="CustomShape 203"/>
            <p:cNvSpPr/>
            <p:nvPr/>
          </p:nvSpPr>
          <p:spPr>
            <a:xfrm>
              <a:off x="5426640" y="3596760"/>
              <a:ext cx="117360" cy="127800"/>
            </a:xfrm>
            <a:custGeom>
              <a:avLst/>
              <a:gdLst/>
              <a:ahLst/>
              <a:rect l="l" t="t" r="r" b="b"/>
              <a:pathLst>
                <a:path w="4160" h="4538">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style>
            <a:lnRef idx="0"/>
            <a:fillRef idx="0"/>
            <a:effectRef idx="0"/>
            <a:fontRef idx="minor"/>
          </p:style>
        </p:sp>
        <p:sp>
          <p:nvSpPr>
            <p:cNvPr id="8492" name="CustomShape 204"/>
            <p:cNvSpPr/>
            <p:nvPr/>
          </p:nvSpPr>
          <p:spPr>
            <a:xfrm>
              <a:off x="5269680" y="3657240"/>
              <a:ext cx="117360" cy="127080"/>
            </a:xfrm>
            <a:custGeom>
              <a:avLst/>
              <a:gdLst/>
              <a:ahLst/>
              <a:rect l="l" t="t" r="r" b="b"/>
              <a:pathLst>
                <a:path w="4160" h="4507">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style>
            <a:lnRef idx="0"/>
            <a:fillRef idx="0"/>
            <a:effectRef idx="0"/>
            <a:fontRef idx="minor"/>
          </p:style>
        </p:sp>
        <p:sp>
          <p:nvSpPr>
            <p:cNvPr id="8493" name="CustomShape 205"/>
            <p:cNvSpPr/>
            <p:nvPr/>
          </p:nvSpPr>
          <p:spPr>
            <a:xfrm>
              <a:off x="5426640" y="3449880"/>
              <a:ext cx="117360" cy="127800"/>
            </a:xfrm>
            <a:custGeom>
              <a:avLst/>
              <a:gdLst/>
              <a:ahLst/>
              <a:rect l="l" t="t" r="r" b="b"/>
              <a:pathLst>
                <a:path w="4160" h="4537">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style>
            <a:lnRef idx="0"/>
            <a:fillRef idx="0"/>
            <a:effectRef idx="0"/>
            <a:fontRef idx="minor"/>
          </p:style>
        </p:sp>
      </p:grpSp>
      <p:grpSp>
        <p:nvGrpSpPr>
          <p:cNvPr id="8494" name="Group 206"/>
          <p:cNvGrpSpPr/>
          <p:nvPr/>
        </p:nvGrpSpPr>
        <p:grpSpPr>
          <a:xfrm>
            <a:off x="5269320" y="3884040"/>
            <a:ext cx="275040" cy="334440"/>
            <a:chOff x="5269320" y="3884040"/>
            <a:chExt cx="275040" cy="334440"/>
          </a:xfrm>
        </p:grpSpPr>
        <p:sp>
          <p:nvSpPr>
            <p:cNvPr id="8495" name="CustomShape 207"/>
            <p:cNvSpPr/>
            <p:nvPr/>
          </p:nvSpPr>
          <p:spPr>
            <a:xfrm>
              <a:off x="5406480" y="3884040"/>
              <a:ext cx="119160" cy="257040"/>
            </a:xfrm>
            <a:custGeom>
              <a:avLst/>
              <a:gdLst/>
              <a:ahLst/>
              <a:rect l="l" t="t" r="r" b="b"/>
              <a:pathLst>
                <a:path w="4223" h="9106">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style>
            <a:lnRef idx="0"/>
            <a:fillRef idx="0"/>
            <a:effectRef idx="0"/>
            <a:fontRef idx="minor"/>
          </p:style>
        </p:sp>
        <p:sp>
          <p:nvSpPr>
            <p:cNvPr id="8496" name="CustomShape 208"/>
            <p:cNvSpPr/>
            <p:nvPr/>
          </p:nvSpPr>
          <p:spPr>
            <a:xfrm>
              <a:off x="5464440" y="4159080"/>
              <a:ext cx="79920" cy="19080"/>
            </a:xfrm>
            <a:custGeom>
              <a:avLst/>
              <a:gdLst/>
              <a:ahLst/>
              <a:rect l="l" t="t" r="r" b="b"/>
              <a:pathLst>
                <a:path w="2836" h="694">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style>
            <a:lnRef idx="0"/>
            <a:fillRef idx="0"/>
            <a:effectRef idx="0"/>
            <a:fontRef idx="minor"/>
          </p:style>
        </p:sp>
        <p:sp>
          <p:nvSpPr>
            <p:cNvPr id="8497" name="CustomShape 209"/>
            <p:cNvSpPr/>
            <p:nvPr/>
          </p:nvSpPr>
          <p:spPr>
            <a:xfrm>
              <a:off x="5269320" y="3968640"/>
              <a:ext cx="235800" cy="249840"/>
            </a:xfrm>
            <a:custGeom>
              <a:avLst/>
              <a:gdLst/>
              <a:ahLst/>
              <a:rect l="l" t="t" r="r" b="b"/>
              <a:pathLst>
                <a:path w="8350" h="8854">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style>
            <a:lnRef idx="0"/>
            <a:fillRef idx="0"/>
            <a:effectRef idx="0"/>
            <a:fontRef idx="minor"/>
          </p:style>
        </p:sp>
      </p:grpSp>
      <p:grpSp>
        <p:nvGrpSpPr>
          <p:cNvPr id="8498" name="Group 210"/>
          <p:cNvGrpSpPr/>
          <p:nvPr/>
        </p:nvGrpSpPr>
        <p:grpSpPr>
          <a:xfrm>
            <a:off x="7357680" y="3038760"/>
            <a:ext cx="338040" cy="331560"/>
            <a:chOff x="7357680" y="3038760"/>
            <a:chExt cx="338040" cy="331560"/>
          </a:xfrm>
        </p:grpSpPr>
        <p:sp>
          <p:nvSpPr>
            <p:cNvPr id="8499" name="CustomShape 211"/>
            <p:cNvSpPr/>
            <p:nvPr/>
          </p:nvSpPr>
          <p:spPr>
            <a:xfrm>
              <a:off x="7357680" y="3038760"/>
              <a:ext cx="338040" cy="331560"/>
            </a:xfrm>
            <a:custGeom>
              <a:avLst/>
              <a:gdLst/>
              <a:ahLst/>
              <a:rect l="l" t="t" r="r" b="b"/>
              <a:pathLst>
                <a:path w="11972" h="11737">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style>
            <a:lnRef idx="0"/>
            <a:fillRef idx="0"/>
            <a:effectRef idx="0"/>
            <a:fontRef idx="minor"/>
          </p:style>
        </p:sp>
        <p:sp>
          <p:nvSpPr>
            <p:cNvPr id="8500" name="CustomShape 212"/>
            <p:cNvSpPr/>
            <p:nvPr/>
          </p:nvSpPr>
          <p:spPr>
            <a:xfrm>
              <a:off x="7497360" y="3136320"/>
              <a:ext cx="58320" cy="57600"/>
            </a:xfrm>
            <a:custGeom>
              <a:avLst/>
              <a:gdLst/>
              <a:ahLst/>
              <a:rect l="l" t="t" r="r" b="b"/>
              <a:pathLst>
                <a:path w="2080" h="2049">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style>
            <a:lnRef idx="0"/>
            <a:fillRef idx="0"/>
            <a:effectRef idx="0"/>
            <a:fontRef idx="minor"/>
          </p:style>
        </p:sp>
        <p:sp>
          <p:nvSpPr>
            <p:cNvPr id="8501" name="CustomShape 213"/>
            <p:cNvSpPr/>
            <p:nvPr/>
          </p:nvSpPr>
          <p:spPr>
            <a:xfrm>
              <a:off x="7536600" y="3253680"/>
              <a:ext cx="19080" cy="20160"/>
            </a:xfrm>
            <a:custGeom>
              <a:avLst/>
              <a:gdLst/>
              <a:ahLst/>
              <a:rect l="l" t="t" r="r" b="b"/>
              <a:pathLst>
                <a:path w="694" h="725">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style>
            <a:lnRef idx="0"/>
            <a:fillRef idx="0"/>
            <a:effectRef idx="0"/>
            <a:fontRef idx="minor"/>
          </p:style>
        </p:sp>
      </p:grpSp>
      <p:grpSp>
        <p:nvGrpSpPr>
          <p:cNvPr id="8502" name="Group 214"/>
          <p:cNvGrpSpPr/>
          <p:nvPr/>
        </p:nvGrpSpPr>
        <p:grpSpPr>
          <a:xfrm>
            <a:off x="1459080" y="3037320"/>
            <a:ext cx="294120" cy="334440"/>
            <a:chOff x="1459080" y="3037320"/>
            <a:chExt cx="294120" cy="334440"/>
          </a:xfrm>
        </p:grpSpPr>
        <p:sp>
          <p:nvSpPr>
            <p:cNvPr id="8503" name="CustomShape 215"/>
            <p:cNvSpPr/>
            <p:nvPr/>
          </p:nvSpPr>
          <p:spPr>
            <a:xfrm>
              <a:off x="1470600" y="3057120"/>
              <a:ext cx="29160" cy="78840"/>
            </a:xfrm>
            <a:custGeom>
              <a:avLst/>
              <a:gdLst/>
              <a:ahLst/>
              <a:rect l="l" t="t" r="r" b="b"/>
              <a:pathLst>
                <a:path w="1041" h="2805">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style>
            <a:lnRef idx="0"/>
            <a:fillRef idx="0"/>
            <a:effectRef idx="0"/>
            <a:fontRef idx="minor"/>
          </p:style>
        </p:sp>
        <p:sp>
          <p:nvSpPr>
            <p:cNvPr id="8504" name="CustomShape 216"/>
            <p:cNvSpPr/>
            <p:nvPr/>
          </p:nvSpPr>
          <p:spPr>
            <a:xfrm>
              <a:off x="1715400" y="3057120"/>
              <a:ext cx="29160" cy="78120"/>
            </a:xfrm>
            <a:custGeom>
              <a:avLst/>
              <a:gdLst/>
              <a:ahLst/>
              <a:rect l="l" t="t" r="r" b="b"/>
              <a:pathLst>
                <a:path w="1041" h="2773">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style>
            <a:lnRef idx="0"/>
            <a:fillRef idx="0"/>
            <a:effectRef idx="0"/>
            <a:fontRef idx="minor"/>
          </p:style>
        </p:sp>
        <p:sp>
          <p:nvSpPr>
            <p:cNvPr id="8505" name="CustomShape 217"/>
            <p:cNvSpPr/>
            <p:nvPr/>
          </p:nvSpPr>
          <p:spPr>
            <a:xfrm>
              <a:off x="1568520" y="3067560"/>
              <a:ext cx="29160" cy="64800"/>
            </a:xfrm>
            <a:custGeom>
              <a:avLst/>
              <a:gdLst/>
              <a:ahLst/>
              <a:rect l="l" t="t" r="r" b="b"/>
              <a:pathLst>
                <a:path w="1040" h="2301">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style>
            <a:lnRef idx="0"/>
            <a:fillRef idx="0"/>
            <a:effectRef idx="0"/>
            <a:fontRef idx="minor"/>
          </p:style>
        </p:sp>
        <p:sp>
          <p:nvSpPr>
            <p:cNvPr id="8506" name="CustomShape 218"/>
            <p:cNvSpPr/>
            <p:nvPr/>
          </p:nvSpPr>
          <p:spPr>
            <a:xfrm>
              <a:off x="1617480" y="3067560"/>
              <a:ext cx="29160" cy="64800"/>
            </a:xfrm>
            <a:custGeom>
              <a:avLst/>
              <a:gdLst/>
              <a:ahLst/>
              <a:rect l="l" t="t" r="r" b="b"/>
              <a:pathLst>
                <a:path w="1040" h="2301">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style>
            <a:lnRef idx="0"/>
            <a:fillRef idx="0"/>
            <a:effectRef idx="0"/>
            <a:fontRef idx="minor"/>
          </p:style>
        </p:sp>
        <p:sp>
          <p:nvSpPr>
            <p:cNvPr id="8507" name="CustomShape 219"/>
            <p:cNvSpPr/>
            <p:nvPr/>
          </p:nvSpPr>
          <p:spPr>
            <a:xfrm>
              <a:off x="1519560" y="3037320"/>
              <a:ext cx="29160" cy="102960"/>
            </a:xfrm>
            <a:custGeom>
              <a:avLst/>
              <a:gdLst/>
              <a:ahLst/>
              <a:rect l="l" t="t" r="r" b="b"/>
              <a:pathLst>
                <a:path w="1041" h="3655">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style>
            <a:lnRef idx="0"/>
            <a:fillRef idx="0"/>
            <a:effectRef idx="0"/>
            <a:fontRef idx="minor"/>
          </p:style>
        </p:sp>
        <p:sp>
          <p:nvSpPr>
            <p:cNvPr id="8508" name="CustomShape 220"/>
            <p:cNvSpPr/>
            <p:nvPr/>
          </p:nvSpPr>
          <p:spPr>
            <a:xfrm>
              <a:off x="1666440" y="3038400"/>
              <a:ext cx="29160" cy="102960"/>
            </a:xfrm>
            <a:custGeom>
              <a:avLst/>
              <a:gdLst/>
              <a:ahLst/>
              <a:rect l="l" t="t" r="r" b="b"/>
              <a:pathLst>
                <a:path w="1041" h="3656">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style>
            <a:lnRef idx="0"/>
            <a:fillRef idx="0"/>
            <a:effectRef idx="0"/>
            <a:fontRef idx="minor"/>
          </p:style>
        </p:sp>
        <p:sp>
          <p:nvSpPr>
            <p:cNvPr id="8509" name="CustomShape 221"/>
            <p:cNvSpPr/>
            <p:nvPr/>
          </p:nvSpPr>
          <p:spPr>
            <a:xfrm>
              <a:off x="1517760" y="3143520"/>
              <a:ext cx="182160" cy="150120"/>
            </a:xfrm>
            <a:custGeom>
              <a:avLst/>
              <a:gdLst/>
              <a:ahLst/>
              <a:rect l="l" t="t" r="r" b="b"/>
              <a:pathLst>
                <a:path w="6459" h="5325">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style>
            <a:lnRef idx="0"/>
            <a:fillRef idx="0"/>
            <a:effectRef idx="0"/>
            <a:fontRef idx="minor"/>
          </p:style>
        </p:sp>
        <p:sp>
          <p:nvSpPr>
            <p:cNvPr id="8510" name="CustomShape 222"/>
            <p:cNvSpPr/>
            <p:nvPr/>
          </p:nvSpPr>
          <p:spPr>
            <a:xfrm>
              <a:off x="1616400" y="3144240"/>
              <a:ext cx="136800" cy="227520"/>
            </a:xfrm>
            <a:custGeom>
              <a:avLst/>
              <a:gdLst/>
              <a:ahLst/>
              <a:rect l="l" t="t" r="r" b="b"/>
              <a:pathLst>
                <a:path w="4853" h="8066">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style>
            <a:lnRef idx="0"/>
            <a:fillRef idx="0"/>
            <a:effectRef idx="0"/>
            <a:fontRef idx="minor"/>
          </p:style>
        </p:sp>
        <p:sp>
          <p:nvSpPr>
            <p:cNvPr id="8511" name="CustomShape 223"/>
            <p:cNvSpPr/>
            <p:nvPr/>
          </p:nvSpPr>
          <p:spPr>
            <a:xfrm>
              <a:off x="1459080" y="3146040"/>
              <a:ext cx="138600" cy="225720"/>
            </a:xfrm>
            <a:custGeom>
              <a:avLst/>
              <a:gdLst/>
              <a:ahLst/>
              <a:rect l="l" t="t" r="r" b="b"/>
              <a:pathLst>
                <a:path w="4915" h="8003">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style>
            <a:lnRef idx="0"/>
            <a:fillRef idx="0"/>
            <a:effectRef idx="0"/>
            <a:fontRef idx="minor"/>
          </p:style>
        </p:sp>
      </p:grpSp>
      <p:sp>
        <p:nvSpPr>
          <p:cNvPr id="8512" name="CustomShape 224"/>
          <p:cNvSpPr/>
          <p:nvPr/>
        </p:nvSpPr>
        <p:spPr>
          <a:xfrm>
            <a:off x="1439280" y="3450600"/>
            <a:ext cx="334440" cy="332640"/>
          </a:xfrm>
          <a:custGeom>
            <a:avLst/>
            <a:gdLst/>
            <a:ahLst/>
            <a:rect l="l" t="t" r="r" b="b"/>
            <a:pathLst>
              <a:path w="11846" h="1177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style>
          <a:lnRef idx="0"/>
          <a:fillRef idx="0"/>
          <a:effectRef idx="0"/>
          <a:fontRef idx="minor"/>
        </p:style>
      </p:sp>
      <p:grpSp>
        <p:nvGrpSpPr>
          <p:cNvPr id="8513" name="Group 225"/>
          <p:cNvGrpSpPr/>
          <p:nvPr/>
        </p:nvGrpSpPr>
        <p:grpSpPr>
          <a:xfrm>
            <a:off x="1497960" y="3884400"/>
            <a:ext cx="216000" cy="333720"/>
            <a:chOff x="1497960" y="3884400"/>
            <a:chExt cx="216000" cy="333720"/>
          </a:xfrm>
        </p:grpSpPr>
        <p:sp>
          <p:nvSpPr>
            <p:cNvPr id="8514" name="CustomShape 226"/>
            <p:cNvSpPr/>
            <p:nvPr/>
          </p:nvSpPr>
          <p:spPr>
            <a:xfrm>
              <a:off x="1538280" y="3884400"/>
              <a:ext cx="136080" cy="57600"/>
            </a:xfrm>
            <a:custGeom>
              <a:avLst/>
              <a:gdLst/>
              <a:ahLst/>
              <a:rect l="l" t="t" r="r" b="b"/>
              <a:pathLst>
                <a:path w="4821" h="2049">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style>
            <a:lnRef idx="0"/>
            <a:fillRef idx="0"/>
            <a:effectRef idx="0"/>
            <a:fontRef idx="minor"/>
          </p:style>
        </p:sp>
        <p:sp>
          <p:nvSpPr>
            <p:cNvPr id="8515" name="CustomShape 227"/>
            <p:cNvSpPr/>
            <p:nvPr/>
          </p:nvSpPr>
          <p:spPr>
            <a:xfrm>
              <a:off x="1497960" y="4080600"/>
              <a:ext cx="216000" cy="137520"/>
            </a:xfrm>
            <a:custGeom>
              <a:avLst/>
              <a:gdLst/>
              <a:ahLst/>
              <a:rect l="l" t="t" r="r" b="b"/>
              <a:pathLst>
                <a:path w="7657" h="4874">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style>
            <a:lnRef idx="0"/>
            <a:fillRef idx="0"/>
            <a:effectRef idx="0"/>
            <a:fontRef idx="minor"/>
          </p:style>
        </p:sp>
        <p:sp>
          <p:nvSpPr>
            <p:cNvPr id="8516" name="CustomShape 228"/>
            <p:cNvSpPr/>
            <p:nvPr/>
          </p:nvSpPr>
          <p:spPr>
            <a:xfrm>
              <a:off x="1506240" y="3962880"/>
              <a:ext cx="205560" cy="137520"/>
            </a:xfrm>
            <a:custGeom>
              <a:avLst/>
              <a:gdLst/>
              <a:ahLst/>
              <a:rect l="l" t="t" r="r" b="b"/>
              <a:pathLst>
                <a:path w="7278" h="4879">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style>
            <a:lnRef idx="0"/>
            <a:fillRef idx="0"/>
            <a:effectRef idx="0"/>
            <a:fontRef idx="minor"/>
          </p:style>
        </p:sp>
      </p:grpSp>
      <p:grpSp>
        <p:nvGrpSpPr>
          <p:cNvPr id="8517" name="Group 229"/>
          <p:cNvGrpSpPr/>
          <p:nvPr/>
        </p:nvGrpSpPr>
        <p:grpSpPr>
          <a:xfrm>
            <a:off x="3553560" y="3037320"/>
            <a:ext cx="334440" cy="334440"/>
            <a:chOff x="3553560" y="3037320"/>
            <a:chExt cx="334440" cy="334440"/>
          </a:xfrm>
        </p:grpSpPr>
        <p:sp>
          <p:nvSpPr>
            <p:cNvPr id="8518" name="CustomShape 230"/>
            <p:cNvSpPr/>
            <p:nvPr/>
          </p:nvSpPr>
          <p:spPr>
            <a:xfrm>
              <a:off x="3687840" y="3037320"/>
              <a:ext cx="57600" cy="256320"/>
            </a:xfrm>
            <a:custGeom>
              <a:avLst/>
              <a:gdLst/>
              <a:ahLst/>
              <a:rect l="l" t="t" r="r" b="b"/>
              <a:pathLst>
                <a:path w="2048" h="9075">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style>
            <a:lnRef idx="0"/>
            <a:fillRef idx="0"/>
            <a:effectRef idx="0"/>
            <a:fontRef idx="minor"/>
          </p:style>
        </p:sp>
        <p:sp>
          <p:nvSpPr>
            <p:cNvPr id="8519" name="CustomShape 231"/>
            <p:cNvSpPr/>
            <p:nvPr/>
          </p:nvSpPr>
          <p:spPr>
            <a:xfrm>
              <a:off x="3553560" y="3196800"/>
              <a:ext cx="334440" cy="174960"/>
            </a:xfrm>
            <a:custGeom>
              <a:avLst/>
              <a:gdLst/>
              <a:ahLst/>
              <a:rect l="l" t="t" r="r" b="b"/>
              <a:pathLst>
                <a:path w="11847" h="620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style>
            <a:lnRef idx="0"/>
            <a:fillRef idx="0"/>
            <a:effectRef idx="0"/>
            <a:fontRef idx="minor"/>
          </p:style>
        </p:sp>
      </p:grpSp>
      <p:grpSp>
        <p:nvGrpSpPr>
          <p:cNvPr id="8520" name="Group 232"/>
          <p:cNvGrpSpPr/>
          <p:nvPr/>
        </p:nvGrpSpPr>
        <p:grpSpPr>
          <a:xfrm>
            <a:off x="3552840" y="3450240"/>
            <a:ext cx="335520" cy="333720"/>
            <a:chOff x="3552840" y="3450240"/>
            <a:chExt cx="335520" cy="333720"/>
          </a:xfrm>
        </p:grpSpPr>
        <p:sp>
          <p:nvSpPr>
            <p:cNvPr id="8521" name="CustomShape 233"/>
            <p:cNvSpPr/>
            <p:nvPr/>
          </p:nvSpPr>
          <p:spPr>
            <a:xfrm>
              <a:off x="3553920" y="3588480"/>
              <a:ext cx="334440" cy="195480"/>
            </a:xfrm>
            <a:custGeom>
              <a:avLst/>
              <a:gdLst/>
              <a:ahLst/>
              <a:rect l="l" t="t" r="r" b="b"/>
              <a:pathLst>
                <a:path w="11847" h="6932">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style>
            <a:lnRef idx="0"/>
            <a:fillRef idx="0"/>
            <a:effectRef idx="0"/>
            <a:fontRef idx="minor"/>
          </p:style>
        </p:sp>
        <p:sp>
          <p:nvSpPr>
            <p:cNvPr id="8522" name="CustomShape 234"/>
            <p:cNvSpPr/>
            <p:nvPr/>
          </p:nvSpPr>
          <p:spPr>
            <a:xfrm>
              <a:off x="3552840" y="3450240"/>
              <a:ext cx="335520" cy="137880"/>
            </a:xfrm>
            <a:custGeom>
              <a:avLst/>
              <a:gdLst/>
              <a:ahLst/>
              <a:rect l="l" t="t" r="r" b="b"/>
              <a:pathLst>
                <a:path w="11879" h="4884">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style>
            <a:lnRef idx="0"/>
            <a:fillRef idx="0"/>
            <a:effectRef idx="0"/>
            <a:fontRef idx="minor"/>
          </p:style>
        </p:sp>
      </p:grpSp>
      <p:sp>
        <p:nvSpPr>
          <p:cNvPr id="8523" name="CustomShape 235"/>
          <p:cNvSpPr/>
          <p:nvPr/>
        </p:nvSpPr>
        <p:spPr>
          <a:xfrm>
            <a:off x="3584160" y="3884040"/>
            <a:ext cx="273960" cy="334440"/>
          </a:xfrm>
          <a:custGeom>
            <a:avLst/>
            <a:gdLst/>
            <a:ahLst/>
            <a:rect l="l" t="t" r="r" b="b"/>
            <a:pathLst>
              <a:path w="9704" h="11847">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style>
          <a:lnRef idx="0"/>
          <a:fillRef idx="0"/>
          <a:effectRef idx="0"/>
          <a:fontRef idx="minor"/>
        </p:style>
      </p:sp>
      <p:grpSp>
        <p:nvGrpSpPr>
          <p:cNvPr id="8524" name="Group 236"/>
          <p:cNvGrpSpPr/>
          <p:nvPr/>
        </p:nvGrpSpPr>
        <p:grpSpPr>
          <a:xfrm>
            <a:off x="5668200" y="3037320"/>
            <a:ext cx="327600" cy="334440"/>
            <a:chOff x="5668200" y="3037320"/>
            <a:chExt cx="327600" cy="334440"/>
          </a:xfrm>
        </p:grpSpPr>
        <p:sp>
          <p:nvSpPr>
            <p:cNvPr id="8525" name="CustomShape 237"/>
            <p:cNvSpPr/>
            <p:nvPr/>
          </p:nvSpPr>
          <p:spPr>
            <a:xfrm>
              <a:off x="5799240" y="3177000"/>
              <a:ext cx="58320" cy="57600"/>
            </a:xfrm>
            <a:custGeom>
              <a:avLst/>
              <a:gdLst/>
              <a:ahLst/>
              <a:rect l="l" t="t" r="r" b="b"/>
              <a:pathLst>
                <a:path w="2081" h="2049">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style>
            <a:lnRef idx="0"/>
            <a:fillRef idx="0"/>
            <a:effectRef idx="0"/>
            <a:fontRef idx="minor"/>
          </p:style>
        </p:sp>
        <p:sp>
          <p:nvSpPr>
            <p:cNvPr id="8526" name="CustomShape 238"/>
            <p:cNvSpPr/>
            <p:nvPr/>
          </p:nvSpPr>
          <p:spPr>
            <a:xfrm>
              <a:off x="5668200" y="3037320"/>
              <a:ext cx="327600" cy="334440"/>
            </a:xfrm>
            <a:custGeom>
              <a:avLst/>
              <a:gdLst/>
              <a:ahLst/>
              <a:rect l="l" t="t" r="r" b="b"/>
              <a:pathLst>
                <a:path w="11595" h="11847">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style>
            <a:lnRef idx="0"/>
            <a:fillRef idx="0"/>
            <a:effectRef idx="0"/>
            <a:fontRef idx="minor"/>
          </p:style>
        </p:sp>
      </p:grpSp>
      <p:grpSp>
        <p:nvGrpSpPr>
          <p:cNvPr id="8527" name="Group 239"/>
          <p:cNvGrpSpPr/>
          <p:nvPr/>
        </p:nvGrpSpPr>
        <p:grpSpPr>
          <a:xfrm>
            <a:off x="5675760" y="3450240"/>
            <a:ext cx="312120" cy="333720"/>
            <a:chOff x="5675760" y="3450240"/>
            <a:chExt cx="312120" cy="333720"/>
          </a:xfrm>
        </p:grpSpPr>
        <p:sp>
          <p:nvSpPr>
            <p:cNvPr id="8528" name="CustomShape 240"/>
            <p:cNvSpPr/>
            <p:nvPr/>
          </p:nvSpPr>
          <p:spPr>
            <a:xfrm>
              <a:off x="5793480" y="3489480"/>
              <a:ext cx="78120" cy="38520"/>
            </a:xfrm>
            <a:custGeom>
              <a:avLst/>
              <a:gdLst/>
              <a:ahLst/>
              <a:rect l="l" t="t" r="r" b="b"/>
              <a:pathLst>
                <a:path w="2773" h="1378">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style>
            <a:lnRef idx="0"/>
            <a:fillRef idx="0"/>
            <a:effectRef idx="0"/>
            <a:fontRef idx="minor"/>
          </p:style>
        </p:sp>
        <p:sp>
          <p:nvSpPr>
            <p:cNvPr id="8529" name="CustomShape 241"/>
            <p:cNvSpPr/>
            <p:nvPr/>
          </p:nvSpPr>
          <p:spPr>
            <a:xfrm>
              <a:off x="5675760" y="3450240"/>
              <a:ext cx="312120" cy="333720"/>
            </a:xfrm>
            <a:custGeom>
              <a:avLst/>
              <a:gdLst/>
              <a:ahLst/>
              <a:rect l="l" t="t" r="r" b="b"/>
              <a:pathLst>
                <a:path w="11059" h="11816">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style>
            <a:lnRef idx="0"/>
            <a:fillRef idx="0"/>
            <a:effectRef idx="0"/>
            <a:fontRef idx="minor"/>
          </p:style>
        </p:sp>
      </p:grpSp>
      <p:grpSp>
        <p:nvGrpSpPr>
          <p:cNvPr id="8530" name="Group 242"/>
          <p:cNvGrpSpPr/>
          <p:nvPr/>
        </p:nvGrpSpPr>
        <p:grpSpPr>
          <a:xfrm>
            <a:off x="5666040" y="3886200"/>
            <a:ext cx="331920" cy="330120"/>
            <a:chOff x="5666040" y="3886200"/>
            <a:chExt cx="331920" cy="330120"/>
          </a:xfrm>
        </p:grpSpPr>
        <p:sp>
          <p:nvSpPr>
            <p:cNvPr id="8531" name="CustomShape 243"/>
            <p:cNvSpPr/>
            <p:nvPr/>
          </p:nvSpPr>
          <p:spPr>
            <a:xfrm>
              <a:off x="5780880" y="4023360"/>
              <a:ext cx="99360" cy="73440"/>
            </a:xfrm>
            <a:custGeom>
              <a:avLst/>
              <a:gdLst/>
              <a:ahLst/>
              <a:rect l="l" t="t" r="r" b="b"/>
              <a:pathLst>
                <a:path w="3529" h="2616">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style>
            <a:lnRef idx="0"/>
            <a:fillRef idx="0"/>
            <a:effectRef idx="0"/>
            <a:fontRef idx="minor"/>
          </p:style>
        </p:sp>
        <p:sp>
          <p:nvSpPr>
            <p:cNvPr id="8532" name="CustomShape 244"/>
            <p:cNvSpPr/>
            <p:nvPr/>
          </p:nvSpPr>
          <p:spPr>
            <a:xfrm>
              <a:off x="5666040" y="3886200"/>
              <a:ext cx="331920" cy="330120"/>
            </a:xfrm>
            <a:custGeom>
              <a:avLst/>
              <a:gdLst/>
              <a:ahLst/>
              <a:rect l="l" t="t" r="r" b="b"/>
              <a:pathLst>
                <a:path w="11752" h="11689">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style>
            <a:lnRef idx="0"/>
            <a:fillRef idx="0"/>
            <a:effectRef idx="0"/>
            <a:fontRef idx="minor"/>
          </p:style>
        </p:sp>
      </p:grpSp>
      <p:grpSp>
        <p:nvGrpSpPr>
          <p:cNvPr id="8533" name="Group 245"/>
          <p:cNvGrpSpPr/>
          <p:nvPr/>
        </p:nvGrpSpPr>
        <p:grpSpPr>
          <a:xfrm>
            <a:off x="7358760" y="3450600"/>
            <a:ext cx="335520" cy="333360"/>
            <a:chOff x="7358760" y="3450600"/>
            <a:chExt cx="335520" cy="333360"/>
          </a:xfrm>
        </p:grpSpPr>
        <p:sp>
          <p:nvSpPr>
            <p:cNvPr id="8534" name="CustomShape 246"/>
            <p:cNvSpPr/>
            <p:nvPr/>
          </p:nvSpPr>
          <p:spPr>
            <a:xfrm>
              <a:off x="7536240" y="3450600"/>
              <a:ext cx="158040" cy="333360"/>
            </a:xfrm>
            <a:custGeom>
              <a:avLst/>
              <a:gdLst/>
              <a:ahLst/>
              <a:rect l="l" t="t" r="r" b="b"/>
              <a:pathLst>
                <a:path w="5608" h="1180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style>
            <a:lnRef idx="0"/>
            <a:fillRef idx="0"/>
            <a:effectRef idx="0"/>
            <a:fontRef idx="minor"/>
          </p:style>
        </p:sp>
        <p:sp>
          <p:nvSpPr>
            <p:cNvPr id="8535" name="CustomShape 247"/>
            <p:cNvSpPr/>
            <p:nvPr/>
          </p:nvSpPr>
          <p:spPr>
            <a:xfrm>
              <a:off x="7358760" y="3450600"/>
              <a:ext cx="157320" cy="332280"/>
            </a:xfrm>
            <a:custGeom>
              <a:avLst/>
              <a:gdLst/>
              <a:ahLst/>
              <a:rect l="l" t="t" r="r" b="b"/>
              <a:pathLst>
                <a:path w="5577" h="1177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style>
            <a:lnRef idx="0"/>
            <a:fillRef idx="0"/>
            <a:effectRef idx="0"/>
            <a:fontRef idx="minor"/>
          </p:style>
        </p:sp>
      </p:grpSp>
      <p:grpSp>
        <p:nvGrpSpPr>
          <p:cNvPr id="8536" name="Group 248"/>
          <p:cNvGrpSpPr/>
          <p:nvPr/>
        </p:nvGrpSpPr>
        <p:grpSpPr>
          <a:xfrm>
            <a:off x="1887840" y="3037680"/>
            <a:ext cx="283680" cy="333720"/>
            <a:chOff x="1887840" y="3037680"/>
            <a:chExt cx="283680" cy="333720"/>
          </a:xfrm>
        </p:grpSpPr>
        <p:sp>
          <p:nvSpPr>
            <p:cNvPr id="8537" name="CustomShape 249"/>
            <p:cNvSpPr/>
            <p:nvPr/>
          </p:nvSpPr>
          <p:spPr>
            <a:xfrm>
              <a:off x="2112120" y="3176640"/>
              <a:ext cx="20160" cy="20160"/>
            </a:xfrm>
            <a:custGeom>
              <a:avLst/>
              <a:gdLst/>
              <a:ahLst/>
              <a:rect l="l" t="t" r="r" b="b"/>
              <a:pathLst>
                <a:path w="725" h="726">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style>
            <a:lnRef idx="0"/>
            <a:fillRef idx="0"/>
            <a:effectRef idx="0"/>
            <a:fontRef idx="minor"/>
          </p:style>
        </p:sp>
        <p:sp>
          <p:nvSpPr>
            <p:cNvPr id="8538" name="CustomShape 250"/>
            <p:cNvSpPr/>
            <p:nvPr/>
          </p:nvSpPr>
          <p:spPr>
            <a:xfrm>
              <a:off x="1975680" y="3037680"/>
              <a:ext cx="68400" cy="119160"/>
            </a:xfrm>
            <a:custGeom>
              <a:avLst/>
              <a:gdLst/>
              <a:ahLst/>
              <a:rect l="l" t="t" r="r" b="b"/>
              <a:pathLst>
                <a:path w="2426" h="4222">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8539" name="CustomShape 251"/>
            <p:cNvSpPr/>
            <p:nvPr/>
          </p:nvSpPr>
          <p:spPr>
            <a:xfrm>
              <a:off x="1887840" y="3037680"/>
              <a:ext cx="68400" cy="119160"/>
            </a:xfrm>
            <a:custGeom>
              <a:avLst/>
              <a:gdLst/>
              <a:ahLst/>
              <a:rect l="l" t="t" r="r" b="b"/>
              <a:pathLst>
                <a:path w="2426" h="4222">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style>
            <a:lnRef idx="0"/>
            <a:fillRef idx="0"/>
            <a:effectRef idx="0"/>
            <a:fontRef idx="minor"/>
          </p:style>
        </p:sp>
        <p:sp>
          <p:nvSpPr>
            <p:cNvPr id="8540" name="CustomShape 252"/>
            <p:cNvSpPr/>
            <p:nvPr/>
          </p:nvSpPr>
          <p:spPr>
            <a:xfrm>
              <a:off x="1887840" y="3137400"/>
              <a:ext cx="283680" cy="234000"/>
            </a:xfrm>
            <a:custGeom>
              <a:avLst/>
              <a:gdLst/>
              <a:ahLst/>
              <a:rect l="l" t="t" r="r" b="b"/>
              <a:pathLst>
                <a:path w="10051" h="8287">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style>
            <a:lnRef idx="0"/>
            <a:fillRef idx="0"/>
            <a:effectRef idx="0"/>
            <a:fontRef idx="minor"/>
          </p:style>
        </p:sp>
      </p:grpSp>
      <p:grpSp>
        <p:nvGrpSpPr>
          <p:cNvPr id="8541" name="Group 253"/>
          <p:cNvGrpSpPr/>
          <p:nvPr/>
        </p:nvGrpSpPr>
        <p:grpSpPr>
          <a:xfrm>
            <a:off x="1861560" y="3508920"/>
            <a:ext cx="336240" cy="216000"/>
            <a:chOff x="1861560" y="3508920"/>
            <a:chExt cx="336240" cy="216000"/>
          </a:xfrm>
        </p:grpSpPr>
        <p:sp>
          <p:nvSpPr>
            <p:cNvPr id="8542" name="CustomShape 254"/>
            <p:cNvSpPr/>
            <p:nvPr/>
          </p:nvSpPr>
          <p:spPr>
            <a:xfrm>
              <a:off x="1980720" y="3569760"/>
              <a:ext cx="97560" cy="97560"/>
            </a:xfrm>
            <a:custGeom>
              <a:avLst/>
              <a:gdLst/>
              <a:ahLst/>
              <a:rect l="l" t="t" r="r" b="b"/>
              <a:pathLst>
                <a:path w="3466" h="3467">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style>
            <a:lnRef idx="0"/>
            <a:fillRef idx="0"/>
            <a:effectRef idx="0"/>
            <a:fontRef idx="minor"/>
          </p:style>
        </p:sp>
        <p:sp>
          <p:nvSpPr>
            <p:cNvPr id="8543" name="CustomShape 255"/>
            <p:cNvSpPr/>
            <p:nvPr/>
          </p:nvSpPr>
          <p:spPr>
            <a:xfrm>
              <a:off x="1861560" y="3508920"/>
              <a:ext cx="336240" cy="216000"/>
            </a:xfrm>
            <a:custGeom>
              <a:avLst/>
              <a:gdLst/>
              <a:ahLst/>
              <a:rect l="l" t="t" r="r" b="b"/>
              <a:pathLst>
                <a:path w="11910" h="7656">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style>
            <a:lnRef idx="0"/>
            <a:fillRef idx="0"/>
            <a:effectRef idx="0"/>
            <a:fontRef idx="minor"/>
          </p:style>
        </p:sp>
      </p:grpSp>
      <p:grpSp>
        <p:nvGrpSpPr>
          <p:cNvPr id="8544" name="Group 256"/>
          <p:cNvGrpSpPr/>
          <p:nvPr/>
        </p:nvGrpSpPr>
        <p:grpSpPr>
          <a:xfrm>
            <a:off x="1862640" y="3889800"/>
            <a:ext cx="333720" cy="323280"/>
            <a:chOff x="1862640" y="3889800"/>
            <a:chExt cx="333720" cy="323280"/>
          </a:xfrm>
        </p:grpSpPr>
        <p:sp>
          <p:nvSpPr>
            <p:cNvPr id="8545" name="CustomShape 257"/>
            <p:cNvSpPr/>
            <p:nvPr/>
          </p:nvSpPr>
          <p:spPr>
            <a:xfrm>
              <a:off x="2001600" y="3889800"/>
              <a:ext cx="194760" cy="183600"/>
            </a:xfrm>
            <a:custGeom>
              <a:avLst/>
              <a:gdLst/>
              <a:ahLst/>
              <a:rect l="l" t="t" r="r" b="b"/>
              <a:pathLst>
                <a:path w="6901" h="6503">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style>
            <a:lnRef idx="0"/>
            <a:fillRef idx="0"/>
            <a:effectRef idx="0"/>
            <a:fontRef idx="minor"/>
          </p:style>
        </p:sp>
        <p:sp>
          <p:nvSpPr>
            <p:cNvPr id="8546" name="CustomShape 258"/>
            <p:cNvSpPr/>
            <p:nvPr/>
          </p:nvSpPr>
          <p:spPr>
            <a:xfrm>
              <a:off x="1862640" y="4035240"/>
              <a:ext cx="177840" cy="177840"/>
            </a:xfrm>
            <a:custGeom>
              <a:avLst/>
              <a:gdLst/>
              <a:ahLst/>
              <a:rect l="l" t="t" r="r" b="b"/>
              <a:pathLst>
                <a:path w="6302" h="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style>
            <a:lnRef idx="0"/>
            <a:fillRef idx="0"/>
            <a:effectRef idx="0"/>
            <a:fontRef idx="minor"/>
          </p:style>
        </p:sp>
      </p:grpSp>
      <p:grpSp>
        <p:nvGrpSpPr>
          <p:cNvPr id="8547" name="Group 259"/>
          <p:cNvGrpSpPr/>
          <p:nvPr/>
        </p:nvGrpSpPr>
        <p:grpSpPr>
          <a:xfrm>
            <a:off x="3971160" y="3036960"/>
            <a:ext cx="335520" cy="335520"/>
            <a:chOff x="3971160" y="3036960"/>
            <a:chExt cx="335520" cy="335520"/>
          </a:xfrm>
        </p:grpSpPr>
        <p:sp>
          <p:nvSpPr>
            <p:cNvPr id="8548" name="CustomShape 260"/>
            <p:cNvSpPr/>
            <p:nvPr/>
          </p:nvSpPr>
          <p:spPr>
            <a:xfrm>
              <a:off x="4207320" y="3194640"/>
              <a:ext cx="78120" cy="96840"/>
            </a:xfrm>
            <a:custGeom>
              <a:avLst/>
              <a:gdLst/>
              <a:ahLst/>
              <a:rect l="l" t="t" r="r" b="b"/>
              <a:pathLst>
                <a:path w="2773" h="3435">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style>
            <a:lnRef idx="0"/>
            <a:fillRef idx="0"/>
            <a:effectRef idx="0"/>
            <a:fontRef idx="minor"/>
          </p:style>
        </p:sp>
        <p:sp>
          <p:nvSpPr>
            <p:cNvPr id="8549" name="CustomShape 261"/>
            <p:cNvSpPr/>
            <p:nvPr/>
          </p:nvSpPr>
          <p:spPr>
            <a:xfrm>
              <a:off x="4090680" y="3036960"/>
              <a:ext cx="216000" cy="335520"/>
            </a:xfrm>
            <a:custGeom>
              <a:avLst/>
              <a:gdLst/>
              <a:ahLst/>
              <a:rect l="l" t="t" r="r" b="b"/>
              <a:pathLst>
                <a:path w="7657" h="11878">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style>
            <a:lnRef idx="0"/>
            <a:fillRef idx="0"/>
            <a:effectRef idx="0"/>
            <a:fontRef idx="minor"/>
          </p:style>
        </p:sp>
        <p:sp>
          <p:nvSpPr>
            <p:cNvPr id="8550" name="CustomShape 262"/>
            <p:cNvSpPr/>
            <p:nvPr/>
          </p:nvSpPr>
          <p:spPr>
            <a:xfrm>
              <a:off x="3971160" y="3232800"/>
              <a:ext cx="78120" cy="108360"/>
            </a:xfrm>
            <a:custGeom>
              <a:avLst/>
              <a:gdLst/>
              <a:ahLst/>
              <a:rect l="l" t="t" r="r" b="b"/>
              <a:pathLst>
                <a:path w="2773" h="3844">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style>
            <a:lnRef idx="0"/>
            <a:fillRef idx="0"/>
            <a:effectRef idx="0"/>
            <a:fontRef idx="minor"/>
          </p:style>
        </p:sp>
        <p:sp>
          <p:nvSpPr>
            <p:cNvPr id="8551" name="CustomShape 263"/>
            <p:cNvSpPr/>
            <p:nvPr/>
          </p:nvSpPr>
          <p:spPr>
            <a:xfrm>
              <a:off x="4010400" y="3253320"/>
              <a:ext cx="118080" cy="117360"/>
            </a:xfrm>
            <a:custGeom>
              <a:avLst/>
              <a:gdLst/>
              <a:ahLst/>
              <a:rect l="l" t="t" r="r" b="b"/>
              <a:pathLst>
                <a:path w="4191" h="416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style>
            <a:lnRef idx="0"/>
            <a:fillRef idx="0"/>
            <a:effectRef idx="0"/>
            <a:fontRef idx="minor"/>
          </p:style>
        </p:sp>
        <p:sp>
          <p:nvSpPr>
            <p:cNvPr id="8552" name="CustomShape 264"/>
            <p:cNvSpPr/>
            <p:nvPr/>
          </p:nvSpPr>
          <p:spPr>
            <a:xfrm>
              <a:off x="4109400" y="3195360"/>
              <a:ext cx="38880" cy="97560"/>
            </a:xfrm>
            <a:custGeom>
              <a:avLst/>
              <a:gdLst/>
              <a:ahLst/>
              <a:rect l="l" t="t" r="r" b="b"/>
              <a:pathLst>
                <a:path w="1387" h="3466">
                  <a:moveTo>
                    <a:pt x="1" y="0"/>
                  </a:moveTo>
                  <a:lnTo>
                    <a:pt x="1" y="1764"/>
                  </a:lnTo>
                  <a:cubicBezTo>
                    <a:pt x="631" y="2111"/>
                    <a:pt x="1072" y="2709"/>
                    <a:pt x="1261" y="3466"/>
                  </a:cubicBezTo>
                  <a:lnTo>
                    <a:pt x="1387" y="3466"/>
                  </a:lnTo>
                  <a:lnTo>
                    <a:pt x="1387" y="0"/>
                  </a:lnTo>
                  <a:close/>
                </a:path>
              </a:pathLst>
            </a:custGeom>
            <a:solidFill>
              <a:srgbClr val="5f7d95"/>
            </a:solidFill>
            <a:ln>
              <a:noFill/>
            </a:ln>
          </p:spPr>
          <p:style>
            <a:lnRef idx="0"/>
            <a:fillRef idx="0"/>
            <a:effectRef idx="0"/>
            <a:fontRef idx="minor"/>
          </p:style>
        </p:sp>
      </p:grpSp>
      <p:grpSp>
        <p:nvGrpSpPr>
          <p:cNvPr id="8553" name="Group 265"/>
          <p:cNvGrpSpPr/>
          <p:nvPr/>
        </p:nvGrpSpPr>
        <p:grpSpPr>
          <a:xfrm>
            <a:off x="3971160" y="3459960"/>
            <a:ext cx="335520" cy="313920"/>
            <a:chOff x="3971160" y="3459960"/>
            <a:chExt cx="335520" cy="313920"/>
          </a:xfrm>
        </p:grpSpPr>
        <p:sp>
          <p:nvSpPr>
            <p:cNvPr id="8554" name="CustomShape 266"/>
            <p:cNvSpPr/>
            <p:nvPr/>
          </p:nvSpPr>
          <p:spPr>
            <a:xfrm>
              <a:off x="4129560" y="3617640"/>
              <a:ext cx="19080" cy="19440"/>
            </a:xfrm>
            <a:custGeom>
              <a:avLst/>
              <a:gdLst/>
              <a:ahLst/>
              <a:rect l="l" t="t" r="r" b="b"/>
              <a:pathLst>
                <a:path w="694" h="695">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style>
            <a:lnRef idx="0"/>
            <a:fillRef idx="0"/>
            <a:effectRef idx="0"/>
            <a:fontRef idx="minor"/>
          </p:style>
        </p:sp>
        <p:sp>
          <p:nvSpPr>
            <p:cNvPr id="8555" name="CustomShape 267"/>
            <p:cNvSpPr/>
            <p:nvPr/>
          </p:nvSpPr>
          <p:spPr>
            <a:xfrm>
              <a:off x="4246560" y="3617640"/>
              <a:ext cx="60120" cy="20160"/>
            </a:xfrm>
            <a:custGeom>
              <a:avLst/>
              <a:gdLst/>
              <a:ahLst/>
              <a:rect l="l" t="t" r="r" b="b"/>
              <a:pathLst>
                <a:path w="2143" h="726">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style>
            <a:lnRef idx="0"/>
            <a:fillRef idx="0"/>
            <a:effectRef idx="0"/>
            <a:fontRef idx="minor"/>
          </p:style>
        </p:sp>
        <p:sp>
          <p:nvSpPr>
            <p:cNvPr id="8556" name="CustomShape 268"/>
            <p:cNvSpPr/>
            <p:nvPr/>
          </p:nvSpPr>
          <p:spPr>
            <a:xfrm>
              <a:off x="3971160" y="3617640"/>
              <a:ext cx="60120" cy="20160"/>
            </a:xfrm>
            <a:custGeom>
              <a:avLst/>
              <a:gdLst/>
              <a:ahLst/>
              <a:rect l="l" t="t" r="r" b="b"/>
              <a:pathLst>
                <a:path w="2143" h="726">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style>
            <a:lnRef idx="0"/>
            <a:fillRef idx="0"/>
            <a:effectRef idx="0"/>
            <a:fontRef idx="minor"/>
          </p:style>
        </p:sp>
        <p:sp>
          <p:nvSpPr>
            <p:cNvPr id="8557" name="CustomShape 269"/>
            <p:cNvSpPr/>
            <p:nvPr/>
          </p:nvSpPr>
          <p:spPr>
            <a:xfrm>
              <a:off x="4128840" y="3459960"/>
              <a:ext cx="19080" cy="59400"/>
            </a:xfrm>
            <a:custGeom>
              <a:avLst/>
              <a:gdLst/>
              <a:ahLst/>
              <a:rect l="l" t="t" r="r" b="b"/>
              <a:pathLst>
                <a:path w="694" h="2112">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style>
            <a:lnRef idx="0"/>
            <a:fillRef idx="0"/>
            <a:effectRef idx="0"/>
            <a:fontRef idx="minor"/>
          </p:style>
        </p:sp>
        <p:sp>
          <p:nvSpPr>
            <p:cNvPr id="8558" name="CustomShape 270"/>
            <p:cNvSpPr/>
            <p:nvPr/>
          </p:nvSpPr>
          <p:spPr>
            <a:xfrm>
              <a:off x="4018320" y="3507120"/>
              <a:ext cx="47880" cy="46080"/>
            </a:xfrm>
            <a:custGeom>
              <a:avLst/>
              <a:gdLst/>
              <a:ahLst/>
              <a:rect l="l" t="t" r="r" b="b"/>
              <a:pathLst>
                <a:path w="1702" h="1639">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style>
            <a:lnRef idx="0"/>
            <a:fillRef idx="0"/>
            <a:effectRef idx="0"/>
            <a:fontRef idx="minor"/>
          </p:style>
        </p:sp>
        <p:sp>
          <p:nvSpPr>
            <p:cNvPr id="8559" name="CustomShape 271"/>
            <p:cNvSpPr/>
            <p:nvPr/>
          </p:nvSpPr>
          <p:spPr>
            <a:xfrm>
              <a:off x="4211640" y="3507120"/>
              <a:ext cx="48600" cy="46080"/>
            </a:xfrm>
            <a:custGeom>
              <a:avLst/>
              <a:gdLst/>
              <a:ahLst/>
              <a:rect l="l" t="t" r="r" b="b"/>
              <a:pathLst>
                <a:path w="1734" h="1639">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style>
            <a:lnRef idx="0"/>
            <a:fillRef idx="0"/>
            <a:effectRef idx="0"/>
            <a:fontRef idx="minor"/>
          </p:style>
        </p:sp>
        <p:sp>
          <p:nvSpPr>
            <p:cNvPr id="8560" name="CustomShape 272"/>
            <p:cNvSpPr/>
            <p:nvPr/>
          </p:nvSpPr>
          <p:spPr>
            <a:xfrm>
              <a:off x="4029120" y="3734280"/>
              <a:ext cx="217080" cy="39600"/>
            </a:xfrm>
            <a:custGeom>
              <a:avLst/>
              <a:gdLst/>
              <a:ahLst/>
              <a:rect l="l" t="t" r="r" b="b"/>
              <a:pathLst>
                <a:path w="7688" h="141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style>
            <a:lnRef idx="0"/>
            <a:fillRef idx="0"/>
            <a:effectRef idx="0"/>
            <a:fontRef idx="minor"/>
          </p:style>
        </p:sp>
        <p:sp>
          <p:nvSpPr>
            <p:cNvPr id="8561" name="CustomShape 273"/>
            <p:cNvSpPr/>
            <p:nvPr/>
          </p:nvSpPr>
          <p:spPr>
            <a:xfrm>
              <a:off x="4050360" y="3540240"/>
              <a:ext cx="173160" cy="174960"/>
            </a:xfrm>
            <a:custGeom>
              <a:avLst/>
              <a:gdLst/>
              <a:ahLst/>
              <a:rect l="l" t="t" r="r" b="b"/>
              <a:pathLst>
                <a:path w="6144" h="6207">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style>
            <a:lnRef idx="0"/>
            <a:fillRef idx="0"/>
            <a:effectRef idx="0"/>
            <a:fontRef idx="minor"/>
          </p:style>
        </p:sp>
      </p:grpSp>
      <p:grpSp>
        <p:nvGrpSpPr>
          <p:cNvPr id="8562" name="Group 274"/>
          <p:cNvGrpSpPr/>
          <p:nvPr/>
        </p:nvGrpSpPr>
        <p:grpSpPr>
          <a:xfrm>
            <a:off x="3969360" y="3884040"/>
            <a:ext cx="338760" cy="334440"/>
            <a:chOff x="3969360" y="3884040"/>
            <a:chExt cx="338760" cy="334440"/>
          </a:xfrm>
        </p:grpSpPr>
        <p:sp>
          <p:nvSpPr>
            <p:cNvPr id="8563" name="CustomShape 275"/>
            <p:cNvSpPr/>
            <p:nvPr/>
          </p:nvSpPr>
          <p:spPr>
            <a:xfrm>
              <a:off x="4146480" y="3884040"/>
              <a:ext cx="161640" cy="155160"/>
            </a:xfrm>
            <a:custGeom>
              <a:avLst/>
              <a:gdLst/>
              <a:ahLst/>
              <a:rect l="l" t="t" r="r" b="b"/>
              <a:pathLst>
                <a:path w="5735" h="5507">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style>
            <a:lnRef idx="0"/>
            <a:fillRef idx="0"/>
            <a:effectRef idx="0"/>
            <a:fontRef idx="minor"/>
          </p:style>
        </p:sp>
        <p:sp>
          <p:nvSpPr>
            <p:cNvPr id="8564" name="CustomShape 276"/>
            <p:cNvSpPr/>
            <p:nvPr/>
          </p:nvSpPr>
          <p:spPr>
            <a:xfrm>
              <a:off x="3969360" y="4168800"/>
              <a:ext cx="48600" cy="49680"/>
            </a:xfrm>
            <a:custGeom>
              <a:avLst/>
              <a:gdLst/>
              <a:ahLst/>
              <a:rect l="l" t="t" r="r" b="b"/>
              <a:pathLst>
                <a:path w="1734" h="1765">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style>
            <a:lnRef idx="0"/>
            <a:fillRef idx="0"/>
            <a:effectRef idx="0"/>
            <a:fontRef idx="minor"/>
          </p:style>
        </p:sp>
        <p:sp>
          <p:nvSpPr>
            <p:cNvPr id="8565" name="CustomShape 277"/>
            <p:cNvSpPr/>
            <p:nvPr/>
          </p:nvSpPr>
          <p:spPr>
            <a:xfrm>
              <a:off x="4007880" y="3948120"/>
              <a:ext cx="232920" cy="234720"/>
            </a:xfrm>
            <a:custGeom>
              <a:avLst/>
              <a:gdLst/>
              <a:ahLst/>
              <a:rect l="l" t="t" r="r" b="b"/>
              <a:pathLst>
                <a:path w="8255" h="8318">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style>
            <a:lnRef idx="0"/>
            <a:fillRef idx="0"/>
            <a:effectRef idx="0"/>
            <a:fontRef idx="minor"/>
          </p:style>
        </p:sp>
      </p:grpSp>
      <p:grpSp>
        <p:nvGrpSpPr>
          <p:cNvPr id="8566" name="Group 278"/>
          <p:cNvGrpSpPr/>
          <p:nvPr/>
        </p:nvGrpSpPr>
        <p:grpSpPr>
          <a:xfrm>
            <a:off x="6145560" y="3038040"/>
            <a:ext cx="217080" cy="333000"/>
            <a:chOff x="6145560" y="3038040"/>
            <a:chExt cx="217080" cy="333000"/>
          </a:xfrm>
        </p:grpSpPr>
        <p:sp>
          <p:nvSpPr>
            <p:cNvPr id="8567" name="CustomShape 279"/>
            <p:cNvSpPr/>
            <p:nvPr/>
          </p:nvSpPr>
          <p:spPr>
            <a:xfrm>
              <a:off x="6146640" y="3038040"/>
              <a:ext cx="216000" cy="39600"/>
            </a:xfrm>
            <a:custGeom>
              <a:avLst/>
              <a:gdLst/>
              <a:ahLst/>
              <a:rect l="l" t="t" r="r" b="b"/>
              <a:pathLst>
                <a:path w="7656" h="1419">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style>
            <a:lnRef idx="0"/>
            <a:fillRef idx="0"/>
            <a:effectRef idx="0"/>
            <a:fontRef idx="minor"/>
          </p:style>
        </p:sp>
        <p:sp>
          <p:nvSpPr>
            <p:cNvPr id="8568" name="CustomShape 280"/>
            <p:cNvSpPr/>
            <p:nvPr/>
          </p:nvSpPr>
          <p:spPr>
            <a:xfrm>
              <a:off x="6204240" y="3138120"/>
              <a:ext cx="97560" cy="97560"/>
            </a:xfrm>
            <a:custGeom>
              <a:avLst/>
              <a:gdLst/>
              <a:ahLst/>
              <a:rect l="l" t="t" r="r" b="b"/>
              <a:pathLst>
                <a:path w="3466" h="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style>
            <a:lnRef idx="0"/>
            <a:fillRef idx="0"/>
            <a:effectRef idx="0"/>
            <a:fontRef idx="minor"/>
          </p:style>
        </p:sp>
        <p:sp>
          <p:nvSpPr>
            <p:cNvPr id="8569" name="CustomShape 281"/>
            <p:cNvSpPr/>
            <p:nvPr/>
          </p:nvSpPr>
          <p:spPr>
            <a:xfrm>
              <a:off x="6145560" y="3294000"/>
              <a:ext cx="215280" cy="77040"/>
            </a:xfrm>
            <a:custGeom>
              <a:avLst/>
              <a:gdLst/>
              <a:ahLst/>
              <a:rect l="l" t="t" r="r" b="b"/>
              <a:pathLst>
                <a:path w="7625" h="2743">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style>
            <a:lnRef idx="0"/>
            <a:fillRef idx="0"/>
            <a:effectRef idx="0"/>
            <a:fontRef idx="minor"/>
          </p:style>
        </p:sp>
        <p:sp>
          <p:nvSpPr>
            <p:cNvPr id="8570" name="CustomShape 282"/>
            <p:cNvSpPr/>
            <p:nvPr/>
          </p:nvSpPr>
          <p:spPr>
            <a:xfrm>
              <a:off x="6145560" y="3097800"/>
              <a:ext cx="215280" cy="176040"/>
            </a:xfrm>
            <a:custGeom>
              <a:avLst/>
              <a:gdLst/>
              <a:ahLst/>
              <a:rect l="l" t="t" r="r" b="b"/>
              <a:pathLst>
                <a:path w="7625" h="6239">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style>
            <a:lnRef idx="0"/>
            <a:fillRef idx="0"/>
            <a:effectRef idx="0"/>
            <a:fontRef idx="minor"/>
          </p:style>
        </p:sp>
      </p:grpSp>
      <p:grpSp>
        <p:nvGrpSpPr>
          <p:cNvPr id="8571" name="Group 283"/>
          <p:cNvGrpSpPr/>
          <p:nvPr/>
        </p:nvGrpSpPr>
        <p:grpSpPr>
          <a:xfrm>
            <a:off x="6104520" y="3450240"/>
            <a:ext cx="299160" cy="333720"/>
            <a:chOff x="6104520" y="3450240"/>
            <a:chExt cx="299160" cy="333720"/>
          </a:xfrm>
        </p:grpSpPr>
        <p:sp>
          <p:nvSpPr>
            <p:cNvPr id="8572" name="CustomShape 284"/>
            <p:cNvSpPr/>
            <p:nvPr/>
          </p:nvSpPr>
          <p:spPr>
            <a:xfrm>
              <a:off x="6105600" y="3519720"/>
              <a:ext cx="298080" cy="264240"/>
            </a:xfrm>
            <a:custGeom>
              <a:avLst/>
              <a:gdLst/>
              <a:ahLst/>
              <a:rect l="l" t="t" r="r" b="b"/>
              <a:pathLst>
                <a:path w="10555" h="9358">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style>
            <a:lnRef idx="0"/>
            <a:fillRef idx="0"/>
            <a:effectRef idx="0"/>
            <a:fontRef idx="minor"/>
          </p:style>
        </p:sp>
        <p:sp>
          <p:nvSpPr>
            <p:cNvPr id="8573" name="CustomShape 285"/>
            <p:cNvSpPr/>
            <p:nvPr/>
          </p:nvSpPr>
          <p:spPr>
            <a:xfrm>
              <a:off x="6104520" y="3450240"/>
              <a:ext cx="178560" cy="137880"/>
            </a:xfrm>
            <a:custGeom>
              <a:avLst/>
              <a:gdLst/>
              <a:ahLst/>
              <a:rect l="l" t="t" r="r" b="b"/>
              <a:pathLst>
                <a:path w="6334" h="4885">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style>
            <a:lnRef idx="0"/>
            <a:fillRef idx="0"/>
            <a:effectRef idx="0"/>
            <a:fontRef idx="minor"/>
          </p:style>
        </p:sp>
      </p:grpSp>
      <p:sp>
        <p:nvSpPr>
          <p:cNvPr id="8574" name="CustomShape 286"/>
          <p:cNvSpPr/>
          <p:nvPr/>
        </p:nvSpPr>
        <p:spPr>
          <a:xfrm>
            <a:off x="6076440" y="3888000"/>
            <a:ext cx="356040" cy="326520"/>
          </a:xfrm>
          <a:custGeom>
            <a:avLst/>
            <a:gdLst/>
            <a:ahLst/>
            <a:rect l="l" t="t" r="r" b="b"/>
            <a:pathLst>
              <a:path w="12603" h="11565">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style>
          <a:lnRef idx="0"/>
          <a:fillRef idx="0"/>
          <a:effectRef idx="0"/>
          <a:fontRef idx="minor"/>
        </p:style>
      </p:sp>
      <p:grpSp>
        <p:nvGrpSpPr>
          <p:cNvPr id="8575" name="Group 287"/>
          <p:cNvGrpSpPr/>
          <p:nvPr/>
        </p:nvGrpSpPr>
        <p:grpSpPr>
          <a:xfrm>
            <a:off x="7413120" y="3884400"/>
            <a:ext cx="226800" cy="333720"/>
            <a:chOff x="7413120" y="3884400"/>
            <a:chExt cx="226800" cy="333720"/>
          </a:xfrm>
        </p:grpSpPr>
        <p:sp>
          <p:nvSpPr>
            <p:cNvPr id="8576" name="CustomShape 288"/>
            <p:cNvSpPr/>
            <p:nvPr/>
          </p:nvSpPr>
          <p:spPr>
            <a:xfrm>
              <a:off x="7427520" y="4179240"/>
              <a:ext cx="73440" cy="38880"/>
            </a:xfrm>
            <a:custGeom>
              <a:avLst/>
              <a:gdLst/>
              <a:ahLst/>
              <a:rect l="l" t="t" r="r" b="b"/>
              <a:pathLst>
                <a:path w="2616" h="1387">
                  <a:moveTo>
                    <a:pt x="32" y="1"/>
                  </a:moveTo>
                  <a:cubicBezTo>
                    <a:pt x="1" y="883"/>
                    <a:pt x="631" y="1387"/>
                    <a:pt x="1292" y="1387"/>
                  </a:cubicBezTo>
                  <a:cubicBezTo>
                    <a:pt x="1985" y="1387"/>
                    <a:pt x="2615" y="851"/>
                    <a:pt x="2552" y="1"/>
                  </a:cubicBezTo>
                  <a:close/>
                </a:path>
              </a:pathLst>
            </a:custGeom>
            <a:solidFill>
              <a:srgbClr val="5f7d95"/>
            </a:solidFill>
            <a:ln>
              <a:noFill/>
            </a:ln>
          </p:spPr>
          <p:style>
            <a:lnRef idx="0"/>
            <a:fillRef idx="0"/>
            <a:effectRef idx="0"/>
            <a:fontRef idx="minor"/>
          </p:style>
        </p:sp>
        <p:sp>
          <p:nvSpPr>
            <p:cNvPr id="8577" name="CustomShape 289"/>
            <p:cNvSpPr/>
            <p:nvPr/>
          </p:nvSpPr>
          <p:spPr>
            <a:xfrm>
              <a:off x="7547760" y="3884400"/>
              <a:ext cx="92160" cy="275760"/>
            </a:xfrm>
            <a:custGeom>
              <a:avLst/>
              <a:gdLst/>
              <a:ahLst/>
              <a:rect l="l" t="t" r="r" b="b"/>
              <a:pathLst>
                <a:path w="3278" h="9764">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style>
            <a:lnRef idx="0"/>
            <a:fillRef idx="0"/>
            <a:effectRef idx="0"/>
            <a:fontRef idx="minor"/>
          </p:style>
        </p:sp>
        <p:sp>
          <p:nvSpPr>
            <p:cNvPr id="8578" name="CustomShape 290"/>
            <p:cNvSpPr/>
            <p:nvPr/>
          </p:nvSpPr>
          <p:spPr>
            <a:xfrm>
              <a:off x="7413120" y="3884400"/>
              <a:ext cx="98640" cy="275760"/>
            </a:xfrm>
            <a:custGeom>
              <a:avLst/>
              <a:gdLst/>
              <a:ahLst/>
              <a:rect l="l" t="t" r="r" b="b"/>
              <a:pathLst>
                <a:path w="3498" h="976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style>
            <a:lnRef idx="0"/>
            <a:fillRef idx="0"/>
            <a:effectRef idx="0"/>
            <a:fontRef idx="minor"/>
          </p:style>
        </p:sp>
        <p:sp>
          <p:nvSpPr>
            <p:cNvPr id="8579" name="CustomShape 291"/>
            <p:cNvSpPr/>
            <p:nvPr/>
          </p:nvSpPr>
          <p:spPr>
            <a:xfrm>
              <a:off x="7545960" y="4179240"/>
              <a:ext cx="72720" cy="38880"/>
            </a:xfrm>
            <a:custGeom>
              <a:avLst/>
              <a:gdLst/>
              <a:ahLst/>
              <a:rect l="l" t="t" r="r" b="b"/>
              <a:pathLst>
                <a:path w="2585" h="1387">
                  <a:moveTo>
                    <a:pt x="32" y="1"/>
                  </a:moveTo>
                  <a:cubicBezTo>
                    <a:pt x="1" y="883"/>
                    <a:pt x="631" y="1387"/>
                    <a:pt x="1292" y="1387"/>
                  </a:cubicBezTo>
                  <a:cubicBezTo>
                    <a:pt x="1954" y="1387"/>
                    <a:pt x="2584" y="851"/>
                    <a:pt x="2553" y="1"/>
                  </a:cubicBezTo>
                  <a:close/>
                </a:path>
              </a:pathLst>
            </a:custGeom>
            <a:solidFill>
              <a:srgbClr val="5f7d95"/>
            </a:solidFill>
            <a:ln>
              <a:noFill/>
            </a:ln>
          </p:spPr>
          <p:style>
            <a:lnRef idx="0"/>
            <a:fillRef idx="0"/>
            <a:effectRef idx="0"/>
            <a:fontRef idx="minor"/>
          </p:style>
        </p:sp>
      </p:grpSp>
      <p:grpSp>
        <p:nvGrpSpPr>
          <p:cNvPr id="8580" name="Group 292"/>
          <p:cNvGrpSpPr/>
          <p:nvPr/>
        </p:nvGrpSpPr>
        <p:grpSpPr>
          <a:xfrm>
            <a:off x="2285640" y="3037320"/>
            <a:ext cx="336600" cy="334440"/>
            <a:chOff x="2285640" y="3037320"/>
            <a:chExt cx="336600" cy="334440"/>
          </a:xfrm>
        </p:grpSpPr>
        <p:sp>
          <p:nvSpPr>
            <p:cNvPr id="8581" name="CustomShape 293"/>
            <p:cNvSpPr/>
            <p:nvPr/>
          </p:nvSpPr>
          <p:spPr>
            <a:xfrm>
              <a:off x="2285640" y="3037320"/>
              <a:ext cx="335520" cy="177840"/>
            </a:xfrm>
            <a:custGeom>
              <a:avLst/>
              <a:gdLst/>
              <a:ahLst/>
              <a:rect l="l" t="t" r="r" b="b"/>
              <a:pathLst>
                <a:path w="11879" h="6302">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style>
            <a:lnRef idx="0"/>
            <a:fillRef idx="0"/>
            <a:effectRef idx="0"/>
            <a:fontRef idx="minor"/>
          </p:style>
        </p:sp>
        <p:sp>
          <p:nvSpPr>
            <p:cNvPr id="8582" name="CustomShape 294"/>
            <p:cNvSpPr/>
            <p:nvPr/>
          </p:nvSpPr>
          <p:spPr>
            <a:xfrm>
              <a:off x="2543040" y="3215520"/>
              <a:ext cx="19080" cy="58320"/>
            </a:xfrm>
            <a:custGeom>
              <a:avLst/>
              <a:gdLst/>
              <a:ahLst/>
              <a:rect l="l" t="t" r="r" b="b"/>
              <a:pathLst>
                <a:path w="694" h="208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style>
            <a:lnRef idx="0"/>
            <a:fillRef idx="0"/>
            <a:effectRef idx="0"/>
            <a:fontRef idx="minor"/>
          </p:style>
        </p:sp>
        <p:sp>
          <p:nvSpPr>
            <p:cNvPr id="8583" name="CustomShape 295"/>
            <p:cNvSpPr/>
            <p:nvPr/>
          </p:nvSpPr>
          <p:spPr>
            <a:xfrm>
              <a:off x="2286720" y="3234960"/>
              <a:ext cx="335520" cy="136800"/>
            </a:xfrm>
            <a:custGeom>
              <a:avLst/>
              <a:gdLst/>
              <a:ahLst/>
              <a:rect l="l" t="t" r="r" b="b"/>
              <a:pathLst>
                <a:path w="11878" h="4852">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style>
            <a:lnRef idx="0"/>
            <a:fillRef idx="0"/>
            <a:effectRef idx="0"/>
            <a:fontRef idx="minor"/>
          </p:style>
        </p:sp>
        <p:sp>
          <p:nvSpPr>
            <p:cNvPr id="8584" name="CustomShape 296"/>
            <p:cNvSpPr/>
            <p:nvPr/>
          </p:nvSpPr>
          <p:spPr>
            <a:xfrm>
              <a:off x="2344680" y="3215520"/>
              <a:ext cx="20160" cy="58320"/>
            </a:xfrm>
            <a:custGeom>
              <a:avLst/>
              <a:gdLst/>
              <a:ahLst/>
              <a:rect l="l" t="t" r="r" b="b"/>
              <a:pathLst>
                <a:path w="725" h="208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style>
            <a:lnRef idx="0"/>
            <a:fillRef idx="0"/>
            <a:effectRef idx="0"/>
            <a:fontRef idx="minor"/>
          </p:style>
        </p:sp>
      </p:grpSp>
      <p:grpSp>
        <p:nvGrpSpPr>
          <p:cNvPr id="8585" name="Group 297"/>
          <p:cNvGrpSpPr/>
          <p:nvPr/>
        </p:nvGrpSpPr>
        <p:grpSpPr>
          <a:xfrm>
            <a:off x="2326320" y="3449880"/>
            <a:ext cx="255240" cy="334800"/>
            <a:chOff x="2326320" y="3449880"/>
            <a:chExt cx="255240" cy="334800"/>
          </a:xfrm>
        </p:grpSpPr>
        <p:sp>
          <p:nvSpPr>
            <p:cNvPr id="8586" name="CustomShape 298"/>
            <p:cNvSpPr/>
            <p:nvPr/>
          </p:nvSpPr>
          <p:spPr>
            <a:xfrm>
              <a:off x="2336040" y="3510000"/>
              <a:ext cx="235800" cy="195480"/>
            </a:xfrm>
            <a:custGeom>
              <a:avLst/>
              <a:gdLst/>
              <a:ahLst/>
              <a:rect l="l" t="t" r="r" b="b"/>
              <a:pathLst>
                <a:path w="8350" h="6924">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style>
            <a:lnRef idx="0"/>
            <a:fillRef idx="0"/>
            <a:effectRef idx="0"/>
            <a:fontRef idx="minor"/>
          </p:style>
        </p:sp>
        <p:sp>
          <p:nvSpPr>
            <p:cNvPr id="8587" name="CustomShape 299"/>
            <p:cNvSpPr/>
            <p:nvPr/>
          </p:nvSpPr>
          <p:spPr>
            <a:xfrm>
              <a:off x="2326320" y="3704760"/>
              <a:ext cx="255240" cy="79920"/>
            </a:xfrm>
            <a:custGeom>
              <a:avLst/>
              <a:gdLst/>
              <a:ahLst/>
              <a:rect l="l" t="t" r="r" b="b"/>
              <a:pathLst>
                <a:path w="9042" h="2837">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style>
            <a:lnRef idx="0"/>
            <a:fillRef idx="0"/>
            <a:effectRef idx="0"/>
            <a:fontRef idx="minor"/>
          </p:style>
        </p:sp>
        <p:sp>
          <p:nvSpPr>
            <p:cNvPr id="8588" name="CustomShape 300"/>
            <p:cNvSpPr/>
            <p:nvPr/>
          </p:nvSpPr>
          <p:spPr>
            <a:xfrm>
              <a:off x="2386080" y="3449880"/>
              <a:ext cx="137880" cy="57960"/>
            </a:xfrm>
            <a:custGeom>
              <a:avLst/>
              <a:gdLst/>
              <a:ahLst/>
              <a:rect l="l" t="t" r="r" b="b"/>
              <a:pathLst>
                <a:path w="4884" h="2057">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style>
            <a:lnRef idx="0"/>
            <a:fillRef idx="0"/>
            <a:effectRef idx="0"/>
            <a:fontRef idx="minor"/>
          </p:style>
        </p:sp>
      </p:grpSp>
      <p:grpSp>
        <p:nvGrpSpPr>
          <p:cNvPr id="8589" name="Group 301"/>
          <p:cNvGrpSpPr/>
          <p:nvPr/>
        </p:nvGrpSpPr>
        <p:grpSpPr>
          <a:xfrm>
            <a:off x="2285640" y="3882240"/>
            <a:ext cx="336240" cy="338040"/>
            <a:chOff x="2285640" y="3882240"/>
            <a:chExt cx="336240" cy="338040"/>
          </a:xfrm>
        </p:grpSpPr>
        <p:sp>
          <p:nvSpPr>
            <p:cNvPr id="8590" name="CustomShape 302"/>
            <p:cNvSpPr/>
            <p:nvPr/>
          </p:nvSpPr>
          <p:spPr>
            <a:xfrm>
              <a:off x="2285640" y="4044240"/>
              <a:ext cx="173520" cy="176040"/>
            </a:xfrm>
            <a:custGeom>
              <a:avLst/>
              <a:gdLst/>
              <a:ahLst/>
              <a:rect l="l" t="t" r="r" b="b"/>
              <a:pathLst>
                <a:path w="6145" h="6239">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style>
            <a:lnRef idx="0"/>
            <a:fillRef idx="0"/>
            <a:effectRef idx="0"/>
            <a:fontRef idx="minor"/>
          </p:style>
        </p:sp>
        <p:sp>
          <p:nvSpPr>
            <p:cNvPr id="8591" name="CustomShape 303"/>
            <p:cNvSpPr/>
            <p:nvPr/>
          </p:nvSpPr>
          <p:spPr>
            <a:xfrm>
              <a:off x="2392560" y="3882240"/>
              <a:ext cx="229320" cy="228600"/>
            </a:xfrm>
            <a:custGeom>
              <a:avLst/>
              <a:gdLst/>
              <a:ahLst/>
              <a:rect l="l" t="t" r="r" b="b"/>
              <a:pathLst>
                <a:path w="8129" h="8098">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style>
            <a:lnRef idx="0"/>
            <a:fillRef idx="0"/>
            <a:effectRef idx="0"/>
            <a:fontRef idx="minor"/>
          </p:style>
        </p:sp>
      </p:grpSp>
      <p:grpSp>
        <p:nvGrpSpPr>
          <p:cNvPr id="8592" name="Group 304"/>
          <p:cNvGrpSpPr/>
          <p:nvPr/>
        </p:nvGrpSpPr>
        <p:grpSpPr>
          <a:xfrm>
            <a:off x="4416480" y="3037320"/>
            <a:ext cx="302400" cy="334800"/>
            <a:chOff x="4416480" y="3037320"/>
            <a:chExt cx="302400" cy="334800"/>
          </a:xfrm>
        </p:grpSpPr>
        <p:sp>
          <p:nvSpPr>
            <p:cNvPr id="8593" name="CustomShape 305"/>
            <p:cNvSpPr/>
            <p:nvPr/>
          </p:nvSpPr>
          <p:spPr>
            <a:xfrm>
              <a:off x="4416480" y="3254040"/>
              <a:ext cx="139320" cy="118080"/>
            </a:xfrm>
            <a:custGeom>
              <a:avLst/>
              <a:gdLst/>
              <a:ahLst/>
              <a:rect l="l" t="t" r="r" b="b"/>
              <a:pathLst>
                <a:path w="4947" h="4191">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style>
            <a:lnRef idx="0"/>
            <a:fillRef idx="0"/>
            <a:effectRef idx="0"/>
            <a:fontRef idx="minor"/>
          </p:style>
        </p:sp>
        <p:sp>
          <p:nvSpPr>
            <p:cNvPr id="8594" name="CustomShape 306"/>
            <p:cNvSpPr/>
            <p:nvPr/>
          </p:nvSpPr>
          <p:spPr>
            <a:xfrm>
              <a:off x="4469760" y="3037320"/>
              <a:ext cx="249120" cy="334800"/>
            </a:xfrm>
            <a:custGeom>
              <a:avLst/>
              <a:gdLst/>
              <a:ahLst/>
              <a:rect l="l" t="t" r="r" b="b"/>
              <a:pathLst>
                <a:path w="8822" h="11854">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style>
            <a:lnRef idx="0"/>
            <a:fillRef idx="0"/>
            <a:effectRef idx="0"/>
            <a:fontRef idx="minor"/>
          </p:style>
        </p:sp>
        <p:sp>
          <p:nvSpPr>
            <p:cNvPr id="8595" name="CustomShape 307"/>
            <p:cNvSpPr/>
            <p:nvPr/>
          </p:nvSpPr>
          <p:spPr>
            <a:xfrm>
              <a:off x="4548240" y="3077640"/>
              <a:ext cx="39600" cy="40680"/>
            </a:xfrm>
            <a:custGeom>
              <a:avLst/>
              <a:gdLst/>
              <a:ahLst/>
              <a:rect l="l" t="t" r="r" b="b"/>
              <a:pathLst>
                <a:path w="1419" h="145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style>
            <a:lnRef idx="0"/>
            <a:fillRef idx="0"/>
            <a:effectRef idx="0"/>
            <a:fontRef idx="minor"/>
          </p:style>
        </p:sp>
      </p:grpSp>
      <p:grpSp>
        <p:nvGrpSpPr>
          <p:cNvPr id="8596" name="Group 308"/>
          <p:cNvGrpSpPr/>
          <p:nvPr/>
        </p:nvGrpSpPr>
        <p:grpSpPr>
          <a:xfrm>
            <a:off x="4398840" y="3460680"/>
            <a:ext cx="337320" cy="313200"/>
            <a:chOff x="4398840" y="3460680"/>
            <a:chExt cx="337320" cy="313200"/>
          </a:xfrm>
        </p:grpSpPr>
        <p:sp>
          <p:nvSpPr>
            <p:cNvPr id="8597" name="CustomShape 309"/>
            <p:cNvSpPr/>
            <p:nvPr/>
          </p:nvSpPr>
          <p:spPr>
            <a:xfrm>
              <a:off x="4457880" y="3460680"/>
              <a:ext cx="194760" cy="117360"/>
            </a:xfrm>
            <a:custGeom>
              <a:avLst/>
              <a:gdLst/>
              <a:ahLst/>
              <a:rect l="l" t="t" r="r" b="b"/>
              <a:pathLst>
                <a:path w="6900" h="4159">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style>
            <a:lnRef idx="0"/>
            <a:fillRef idx="0"/>
            <a:effectRef idx="0"/>
            <a:fontRef idx="minor"/>
          </p:style>
        </p:sp>
        <p:sp>
          <p:nvSpPr>
            <p:cNvPr id="8598" name="CustomShape 310"/>
            <p:cNvSpPr/>
            <p:nvPr/>
          </p:nvSpPr>
          <p:spPr>
            <a:xfrm>
              <a:off x="4398840" y="3556800"/>
              <a:ext cx="337320" cy="217080"/>
            </a:xfrm>
            <a:custGeom>
              <a:avLst/>
              <a:gdLst/>
              <a:ahLst/>
              <a:rect l="l" t="t" r="r" b="b"/>
              <a:pathLst>
                <a:path w="11941" h="7688">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style>
            <a:lnRef idx="0"/>
            <a:fillRef idx="0"/>
            <a:effectRef idx="0"/>
            <a:fontRef idx="minor"/>
          </p:style>
        </p:sp>
      </p:grpSp>
      <p:grpSp>
        <p:nvGrpSpPr>
          <p:cNvPr id="8599" name="Group 311"/>
          <p:cNvGrpSpPr/>
          <p:nvPr/>
        </p:nvGrpSpPr>
        <p:grpSpPr>
          <a:xfrm>
            <a:off x="4398480" y="3884760"/>
            <a:ext cx="338400" cy="333360"/>
            <a:chOff x="4398480" y="3884760"/>
            <a:chExt cx="338400" cy="333360"/>
          </a:xfrm>
        </p:grpSpPr>
        <p:sp>
          <p:nvSpPr>
            <p:cNvPr id="8600" name="CustomShape 312"/>
            <p:cNvSpPr/>
            <p:nvPr/>
          </p:nvSpPr>
          <p:spPr>
            <a:xfrm>
              <a:off x="4566960" y="3884760"/>
              <a:ext cx="169920" cy="168480"/>
            </a:xfrm>
            <a:custGeom>
              <a:avLst/>
              <a:gdLst/>
              <a:ahLst/>
              <a:rect l="l" t="t" r="r" b="b"/>
              <a:pathLst>
                <a:path w="6018" h="5967">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style>
            <a:lnRef idx="0"/>
            <a:fillRef idx="0"/>
            <a:effectRef idx="0"/>
            <a:fontRef idx="minor"/>
          </p:style>
        </p:sp>
        <p:sp>
          <p:nvSpPr>
            <p:cNvPr id="8601" name="CustomShape 313"/>
            <p:cNvSpPr/>
            <p:nvPr/>
          </p:nvSpPr>
          <p:spPr>
            <a:xfrm>
              <a:off x="4398480" y="3984120"/>
              <a:ext cx="235800" cy="234000"/>
            </a:xfrm>
            <a:custGeom>
              <a:avLst/>
              <a:gdLst/>
              <a:ahLst/>
              <a:rect l="l" t="t" r="r" b="b"/>
              <a:pathLst>
                <a:path w="8349" h="8286">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style>
            <a:lnRef idx="0"/>
            <a:fillRef idx="0"/>
            <a:effectRef idx="0"/>
            <a:fontRef idx="minor"/>
          </p:style>
        </p:sp>
      </p:grpSp>
      <p:grpSp>
        <p:nvGrpSpPr>
          <p:cNvPr id="8602" name="Group 314"/>
          <p:cNvGrpSpPr/>
          <p:nvPr/>
        </p:nvGrpSpPr>
        <p:grpSpPr>
          <a:xfrm>
            <a:off x="6512760" y="3037320"/>
            <a:ext cx="333720" cy="334440"/>
            <a:chOff x="6512760" y="3037320"/>
            <a:chExt cx="333720" cy="334440"/>
          </a:xfrm>
        </p:grpSpPr>
        <p:sp>
          <p:nvSpPr>
            <p:cNvPr id="8603" name="CustomShape 315"/>
            <p:cNvSpPr/>
            <p:nvPr/>
          </p:nvSpPr>
          <p:spPr>
            <a:xfrm>
              <a:off x="6649920" y="3077280"/>
              <a:ext cx="59400" cy="60120"/>
            </a:xfrm>
            <a:custGeom>
              <a:avLst/>
              <a:gdLst/>
              <a:ahLst/>
              <a:rect l="l" t="t" r="r" b="b"/>
              <a:pathLst>
                <a:path w="2111" h="2144">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style>
            <a:lnRef idx="0"/>
            <a:fillRef idx="0"/>
            <a:effectRef idx="0"/>
            <a:fontRef idx="minor"/>
          </p:style>
        </p:sp>
        <p:sp>
          <p:nvSpPr>
            <p:cNvPr id="8604" name="CustomShape 316"/>
            <p:cNvSpPr/>
            <p:nvPr/>
          </p:nvSpPr>
          <p:spPr>
            <a:xfrm>
              <a:off x="6512760" y="3172680"/>
              <a:ext cx="38880" cy="195480"/>
            </a:xfrm>
            <a:custGeom>
              <a:avLst/>
              <a:gdLst/>
              <a:ahLst/>
              <a:rect l="l" t="t" r="r" b="b"/>
              <a:pathLst>
                <a:path w="1387" h="6932">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style>
            <a:lnRef idx="0"/>
            <a:fillRef idx="0"/>
            <a:effectRef idx="0"/>
            <a:fontRef idx="minor"/>
          </p:style>
        </p:sp>
        <p:sp>
          <p:nvSpPr>
            <p:cNvPr id="8605" name="CustomShape 317"/>
            <p:cNvSpPr/>
            <p:nvPr/>
          </p:nvSpPr>
          <p:spPr>
            <a:xfrm>
              <a:off x="6807600" y="3175560"/>
              <a:ext cx="38880" cy="195480"/>
            </a:xfrm>
            <a:custGeom>
              <a:avLst/>
              <a:gdLst/>
              <a:ahLst/>
              <a:rect l="l" t="t" r="r" b="b"/>
              <a:pathLst>
                <a:path w="1387" h="6932">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style>
            <a:lnRef idx="0"/>
            <a:fillRef idx="0"/>
            <a:effectRef idx="0"/>
            <a:fontRef idx="minor"/>
          </p:style>
        </p:sp>
        <p:sp>
          <p:nvSpPr>
            <p:cNvPr id="8606" name="CustomShape 318"/>
            <p:cNvSpPr/>
            <p:nvPr/>
          </p:nvSpPr>
          <p:spPr>
            <a:xfrm>
              <a:off x="6572520" y="3037320"/>
              <a:ext cx="216000" cy="334440"/>
            </a:xfrm>
            <a:custGeom>
              <a:avLst/>
              <a:gdLst/>
              <a:ahLst/>
              <a:rect l="l" t="t" r="r" b="b"/>
              <a:pathLst>
                <a:path w="7656" h="1184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style>
            <a:lnRef idx="0"/>
            <a:fillRef idx="0"/>
            <a:effectRef idx="0"/>
            <a:fontRef idx="minor"/>
          </p:style>
        </p:sp>
      </p:grpSp>
      <p:sp>
        <p:nvSpPr>
          <p:cNvPr id="8607" name="CustomShape 319"/>
          <p:cNvSpPr/>
          <p:nvPr/>
        </p:nvSpPr>
        <p:spPr>
          <a:xfrm>
            <a:off x="6510960" y="3449160"/>
            <a:ext cx="338040" cy="335520"/>
          </a:xfrm>
          <a:custGeom>
            <a:avLst/>
            <a:gdLst/>
            <a:ahLst/>
            <a:rect l="l" t="t" r="r" b="b"/>
            <a:pathLst>
              <a:path w="11973" h="11882">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style>
          <a:lnRef idx="0"/>
          <a:fillRef idx="0"/>
          <a:effectRef idx="0"/>
          <a:fontRef idx="minor"/>
        </p:style>
      </p:sp>
      <p:grpSp>
        <p:nvGrpSpPr>
          <p:cNvPr id="8608" name="Group 320"/>
          <p:cNvGrpSpPr/>
          <p:nvPr/>
        </p:nvGrpSpPr>
        <p:grpSpPr>
          <a:xfrm>
            <a:off x="6512400" y="3893760"/>
            <a:ext cx="334440" cy="315000"/>
            <a:chOff x="6512400" y="3893760"/>
            <a:chExt cx="334440" cy="315000"/>
          </a:xfrm>
        </p:grpSpPr>
        <p:sp>
          <p:nvSpPr>
            <p:cNvPr id="8609" name="CustomShape 321"/>
            <p:cNvSpPr/>
            <p:nvPr/>
          </p:nvSpPr>
          <p:spPr>
            <a:xfrm>
              <a:off x="6512400" y="3948120"/>
              <a:ext cx="334440" cy="218880"/>
            </a:xfrm>
            <a:custGeom>
              <a:avLst/>
              <a:gdLst/>
              <a:ahLst/>
              <a:rect l="l" t="t" r="r" b="b"/>
              <a:pathLst>
                <a:path w="11847" h="7751">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style>
            <a:lnRef idx="0"/>
            <a:fillRef idx="0"/>
            <a:effectRef idx="0"/>
            <a:fontRef idx="minor"/>
          </p:style>
        </p:sp>
        <p:sp>
          <p:nvSpPr>
            <p:cNvPr id="8610" name="CustomShape 322"/>
            <p:cNvSpPr/>
            <p:nvPr/>
          </p:nvSpPr>
          <p:spPr>
            <a:xfrm>
              <a:off x="6512400" y="3893760"/>
              <a:ext cx="86760" cy="87120"/>
            </a:xfrm>
            <a:custGeom>
              <a:avLst/>
              <a:gdLst/>
              <a:ahLst/>
              <a:rect l="l" t="t" r="r" b="b"/>
              <a:pathLst>
                <a:path w="3088" h="3089">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style>
            <a:lnRef idx="0"/>
            <a:fillRef idx="0"/>
            <a:effectRef idx="0"/>
            <a:fontRef idx="minor"/>
          </p:style>
        </p:sp>
        <p:sp>
          <p:nvSpPr>
            <p:cNvPr id="8611" name="CustomShape 323"/>
            <p:cNvSpPr/>
            <p:nvPr/>
          </p:nvSpPr>
          <p:spPr>
            <a:xfrm>
              <a:off x="6593400" y="4189680"/>
              <a:ext cx="173160" cy="19080"/>
            </a:xfrm>
            <a:custGeom>
              <a:avLst/>
              <a:gdLst/>
              <a:ahLst/>
              <a:rect l="l" t="t" r="r" b="b"/>
              <a:pathLst>
                <a:path w="6144" h="69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style>
            <a:lnRef idx="0"/>
            <a:fillRef idx="0"/>
            <a:effectRef idx="0"/>
            <a:fontRef idx="minor"/>
          </p:style>
        </p:sp>
      </p:grpSp>
      <p:sp>
        <p:nvSpPr>
          <p:cNvPr id="8612" name="CustomShape 324"/>
          <p:cNvSpPr/>
          <p:nvPr/>
        </p:nvSpPr>
        <p:spPr>
          <a:xfrm>
            <a:off x="7779960" y="3038040"/>
            <a:ext cx="333720" cy="332640"/>
          </a:xfrm>
          <a:custGeom>
            <a:avLst/>
            <a:gdLst/>
            <a:ahLst/>
            <a:rect l="l" t="t" r="r" b="b"/>
            <a:pathLst>
              <a:path w="11815" h="11784">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style>
          <a:lnRef idx="0"/>
          <a:fillRef idx="0"/>
          <a:effectRef idx="0"/>
          <a:fontRef idx="minor"/>
        </p:style>
      </p:sp>
      <p:grpSp>
        <p:nvGrpSpPr>
          <p:cNvPr id="8613" name="Group 325"/>
          <p:cNvGrpSpPr/>
          <p:nvPr/>
        </p:nvGrpSpPr>
        <p:grpSpPr>
          <a:xfrm>
            <a:off x="2707920" y="3037320"/>
            <a:ext cx="335160" cy="334440"/>
            <a:chOff x="2707920" y="3037320"/>
            <a:chExt cx="335160" cy="334440"/>
          </a:xfrm>
        </p:grpSpPr>
        <p:sp>
          <p:nvSpPr>
            <p:cNvPr id="8614" name="CustomShape 326"/>
            <p:cNvSpPr/>
            <p:nvPr/>
          </p:nvSpPr>
          <p:spPr>
            <a:xfrm>
              <a:off x="2913480" y="3037320"/>
              <a:ext cx="129600" cy="128520"/>
            </a:xfrm>
            <a:custGeom>
              <a:avLst/>
              <a:gdLst/>
              <a:ahLst/>
              <a:rect l="l" t="t" r="r" b="b"/>
              <a:pathLst>
                <a:path w="4600" h="4561">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style>
            <a:lnRef idx="0"/>
            <a:fillRef idx="0"/>
            <a:effectRef idx="0"/>
            <a:fontRef idx="minor"/>
          </p:style>
        </p:sp>
        <p:sp>
          <p:nvSpPr>
            <p:cNvPr id="8615" name="CustomShape 327"/>
            <p:cNvSpPr/>
            <p:nvPr/>
          </p:nvSpPr>
          <p:spPr>
            <a:xfrm>
              <a:off x="2707920" y="3207240"/>
              <a:ext cx="190440" cy="164520"/>
            </a:xfrm>
            <a:custGeom>
              <a:avLst/>
              <a:gdLst/>
              <a:ahLst/>
              <a:rect l="l" t="t" r="r" b="b"/>
              <a:pathLst>
                <a:path w="6743" h="5829">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style>
            <a:lnRef idx="0"/>
            <a:fillRef idx="0"/>
            <a:effectRef idx="0"/>
            <a:fontRef idx="minor"/>
          </p:style>
        </p:sp>
        <p:sp>
          <p:nvSpPr>
            <p:cNvPr id="8616" name="CustomShape 328"/>
            <p:cNvSpPr/>
            <p:nvPr/>
          </p:nvSpPr>
          <p:spPr>
            <a:xfrm>
              <a:off x="2805840" y="3095280"/>
              <a:ext cx="179640" cy="155520"/>
            </a:xfrm>
            <a:custGeom>
              <a:avLst/>
              <a:gdLst/>
              <a:ahLst/>
              <a:rect l="l" t="t" r="r" b="b"/>
              <a:pathLst>
                <a:path w="6365" h="5514">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style>
            <a:lnRef idx="0"/>
            <a:fillRef idx="0"/>
            <a:effectRef idx="0"/>
            <a:fontRef idx="minor"/>
          </p:style>
        </p:sp>
      </p:grpSp>
      <p:sp>
        <p:nvSpPr>
          <p:cNvPr id="8617" name="CustomShape 329"/>
          <p:cNvSpPr/>
          <p:nvPr/>
        </p:nvSpPr>
        <p:spPr>
          <a:xfrm>
            <a:off x="2729160" y="3450240"/>
            <a:ext cx="293400" cy="333720"/>
          </a:xfrm>
          <a:custGeom>
            <a:avLst/>
            <a:gdLst/>
            <a:ahLst/>
            <a:rect l="l" t="t" r="r" b="b"/>
            <a:pathLst>
              <a:path w="10397" h="11816">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style>
          <a:lnRef idx="0"/>
          <a:fillRef idx="0"/>
          <a:effectRef idx="0"/>
          <a:fontRef idx="minor"/>
        </p:style>
      </p:sp>
      <p:grpSp>
        <p:nvGrpSpPr>
          <p:cNvPr id="8618" name="Group 330"/>
          <p:cNvGrpSpPr/>
          <p:nvPr/>
        </p:nvGrpSpPr>
        <p:grpSpPr>
          <a:xfrm>
            <a:off x="2708280" y="3914280"/>
            <a:ext cx="334440" cy="273960"/>
            <a:chOff x="2708280" y="3914280"/>
            <a:chExt cx="334440" cy="273960"/>
          </a:xfrm>
        </p:grpSpPr>
        <p:sp>
          <p:nvSpPr>
            <p:cNvPr id="8619" name="CustomShape 331"/>
            <p:cNvSpPr/>
            <p:nvPr/>
          </p:nvSpPr>
          <p:spPr>
            <a:xfrm>
              <a:off x="2711880" y="3914280"/>
              <a:ext cx="195480" cy="176040"/>
            </a:xfrm>
            <a:custGeom>
              <a:avLst/>
              <a:gdLst/>
              <a:ahLst/>
              <a:rect l="l" t="t" r="r" b="b"/>
              <a:pathLst>
                <a:path w="6932" h="6239">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style>
            <a:lnRef idx="0"/>
            <a:fillRef idx="0"/>
            <a:effectRef idx="0"/>
            <a:fontRef idx="minor"/>
          </p:style>
        </p:sp>
        <p:sp>
          <p:nvSpPr>
            <p:cNvPr id="8620" name="CustomShape 332"/>
            <p:cNvSpPr/>
            <p:nvPr/>
          </p:nvSpPr>
          <p:spPr>
            <a:xfrm>
              <a:off x="2708280" y="4109400"/>
              <a:ext cx="196560" cy="78840"/>
            </a:xfrm>
            <a:custGeom>
              <a:avLst/>
              <a:gdLst/>
              <a:ahLst/>
              <a:rect l="l" t="t" r="r" b="b"/>
              <a:pathLst>
                <a:path w="6963" h="2805">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style>
            <a:lnRef idx="0"/>
            <a:fillRef idx="0"/>
            <a:effectRef idx="0"/>
            <a:fontRef idx="minor"/>
          </p:style>
        </p:sp>
        <p:sp>
          <p:nvSpPr>
            <p:cNvPr id="8621" name="CustomShape 333"/>
            <p:cNvSpPr/>
            <p:nvPr/>
          </p:nvSpPr>
          <p:spPr>
            <a:xfrm>
              <a:off x="2924640" y="3971160"/>
              <a:ext cx="118080" cy="217080"/>
            </a:xfrm>
            <a:custGeom>
              <a:avLst/>
              <a:gdLst/>
              <a:ahLst/>
              <a:rect l="l" t="t" r="r" b="b"/>
              <a:pathLst>
                <a:path w="4191" h="7688">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style>
            <a:lnRef idx="0"/>
            <a:fillRef idx="0"/>
            <a:effectRef idx="0"/>
            <a:fontRef idx="minor"/>
          </p:style>
        </p:sp>
      </p:grpSp>
      <p:grpSp>
        <p:nvGrpSpPr>
          <p:cNvPr id="8622" name="Group 334"/>
          <p:cNvGrpSpPr/>
          <p:nvPr/>
        </p:nvGrpSpPr>
        <p:grpSpPr>
          <a:xfrm>
            <a:off x="4817520" y="3036600"/>
            <a:ext cx="333720" cy="336240"/>
            <a:chOff x="4817520" y="3036600"/>
            <a:chExt cx="333720" cy="336240"/>
          </a:xfrm>
        </p:grpSpPr>
        <p:sp>
          <p:nvSpPr>
            <p:cNvPr id="8623" name="CustomShape 335"/>
            <p:cNvSpPr/>
            <p:nvPr/>
          </p:nvSpPr>
          <p:spPr>
            <a:xfrm>
              <a:off x="4936320" y="3036600"/>
              <a:ext cx="98280" cy="138240"/>
            </a:xfrm>
            <a:custGeom>
              <a:avLst/>
              <a:gdLst/>
              <a:ahLst/>
              <a:rect l="l" t="t" r="r" b="b"/>
              <a:pathLst>
                <a:path w="3488" h="490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style>
            <a:lnRef idx="0"/>
            <a:fillRef idx="0"/>
            <a:effectRef idx="0"/>
            <a:fontRef idx="minor"/>
          </p:style>
        </p:sp>
        <p:sp>
          <p:nvSpPr>
            <p:cNvPr id="8624" name="CustomShape 336"/>
            <p:cNvSpPr/>
            <p:nvPr/>
          </p:nvSpPr>
          <p:spPr>
            <a:xfrm>
              <a:off x="4817520" y="3039840"/>
              <a:ext cx="333720" cy="329040"/>
            </a:xfrm>
            <a:custGeom>
              <a:avLst/>
              <a:gdLst/>
              <a:ahLst/>
              <a:rect l="l" t="t" r="r" b="b"/>
              <a:pathLst>
                <a:path w="11816" h="11658">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style>
            <a:lnRef idx="0"/>
            <a:fillRef idx="0"/>
            <a:effectRef idx="0"/>
            <a:fontRef idx="minor"/>
          </p:style>
        </p:sp>
        <p:sp>
          <p:nvSpPr>
            <p:cNvPr id="8625" name="CustomShape 337"/>
            <p:cNvSpPr/>
            <p:nvPr/>
          </p:nvSpPr>
          <p:spPr>
            <a:xfrm>
              <a:off x="4936320" y="3234240"/>
              <a:ext cx="98280" cy="138600"/>
            </a:xfrm>
            <a:custGeom>
              <a:avLst/>
              <a:gdLst/>
              <a:ahLst/>
              <a:rect l="l" t="t" r="r" b="b"/>
              <a:pathLst>
                <a:path w="3488" h="4914">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style>
            <a:lnRef idx="0"/>
            <a:fillRef idx="0"/>
            <a:effectRef idx="0"/>
            <a:fontRef idx="minor"/>
          </p:style>
        </p:sp>
      </p:grpSp>
      <p:grpSp>
        <p:nvGrpSpPr>
          <p:cNvPr id="8626" name="Group 338"/>
          <p:cNvGrpSpPr/>
          <p:nvPr/>
        </p:nvGrpSpPr>
        <p:grpSpPr>
          <a:xfrm>
            <a:off x="4817520" y="3450240"/>
            <a:ext cx="333720" cy="333720"/>
            <a:chOff x="4817520" y="3450240"/>
            <a:chExt cx="333720" cy="333720"/>
          </a:xfrm>
        </p:grpSpPr>
        <p:sp>
          <p:nvSpPr>
            <p:cNvPr id="8627" name="CustomShape 339"/>
            <p:cNvSpPr/>
            <p:nvPr/>
          </p:nvSpPr>
          <p:spPr>
            <a:xfrm>
              <a:off x="4935240" y="3488400"/>
              <a:ext cx="19080" cy="19080"/>
            </a:xfrm>
            <a:custGeom>
              <a:avLst/>
              <a:gdLst/>
              <a:ahLst/>
              <a:rect l="l" t="t" r="r" b="b"/>
              <a:pathLst>
                <a:path w="694" h="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8628" name="CustomShape 340"/>
            <p:cNvSpPr/>
            <p:nvPr/>
          </p:nvSpPr>
          <p:spPr>
            <a:xfrm>
              <a:off x="4877280" y="3587400"/>
              <a:ext cx="58320" cy="58320"/>
            </a:xfrm>
            <a:custGeom>
              <a:avLst/>
              <a:gdLst/>
              <a:ahLst/>
              <a:rect l="l" t="t" r="r" b="b"/>
              <a:pathLst>
                <a:path w="2081" h="2080">
                  <a:moveTo>
                    <a:pt x="1" y="0"/>
                  </a:moveTo>
                  <a:lnTo>
                    <a:pt x="1" y="2080"/>
                  </a:lnTo>
                  <a:lnTo>
                    <a:pt x="2080" y="2080"/>
                  </a:lnTo>
                  <a:lnTo>
                    <a:pt x="2080" y="0"/>
                  </a:lnTo>
                  <a:close/>
                </a:path>
              </a:pathLst>
            </a:custGeom>
            <a:solidFill>
              <a:srgbClr val="5f7d95"/>
            </a:solidFill>
            <a:ln>
              <a:noFill/>
            </a:ln>
          </p:spPr>
          <p:style>
            <a:lnRef idx="0"/>
            <a:fillRef idx="0"/>
            <a:effectRef idx="0"/>
            <a:fontRef idx="minor"/>
          </p:style>
        </p:sp>
        <p:sp>
          <p:nvSpPr>
            <p:cNvPr id="8629" name="CustomShape 341"/>
            <p:cNvSpPr/>
            <p:nvPr/>
          </p:nvSpPr>
          <p:spPr>
            <a:xfrm>
              <a:off x="4817520" y="3450240"/>
              <a:ext cx="253440" cy="333720"/>
            </a:xfrm>
            <a:custGeom>
              <a:avLst/>
              <a:gdLst/>
              <a:ahLst/>
              <a:rect l="l" t="t" r="r" b="b"/>
              <a:pathLst>
                <a:path w="8980" h="11815">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style>
            <a:lnRef idx="0"/>
            <a:fillRef idx="0"/>
            <a:effectRef idx="0"/>
            <a:fontRef idx="minor"/>
          </p:style>
        </p:sp>
        <p:sp>
          <p:nvSpPr>
            <p:cNvPr id="8630" name="CustomShape 342"/>
            <p:cNvSpPr/>
            <p:nvPr/>
          </p:nvSpPr>
          <p:spPr>
            <a:xfrm>
              <a:off x="5091840" y="3490200"/>
              <a:ext cx="59400" cy="215280"/>
            </a:xfrm>
            <a:custGeom>
              <a:avLst/>
              <a:gdLst/>
              <a:ahLst/>
              <a:rect l="l" t="t" r="r" b="b"/>
              <a:pathLst>
                <a:path w="2112" h="7633">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style>
            <a:lnRef idx="0"/>
            <a:fillRef idx="0"/>
            <a:effectRef idx="0"/>
            <a:fontRef idx="minor"/>
          </p:style>
        </p:sp>
        <p:sp>
          <p:nvSpPr>
            <p:cNvPr id="8631" name="CustomShape 343"/>
            <p:cNvSpPr/>
            <p:nvPr/>
          </p:nvSpPr>
          <p:spPr>
            <a:xfrm>
              <a:off x="5092920" y="3722760"/>
              <a:ext cx="58320" cy="60120"/>
            </a:xfrm>
            <a:custGeom>
              <a:avLst/>
              <a:gdLst/>
              <a:ahLst/>
              <a:rect l="l" t="t" r="r" b="b"/>
              <a:pathLst>
                <a:path w="2081" h="2144">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style>
            <a:lnRef idx="0"/>
            <a:fillRef idx="0"/>
            <a:effectRef idx="0"/>
            <a:fontRef idx="minor"/>
          </p:style>
        </p:sp>
      </p:grpSp>
      <p:sp>
        <p:nvSpPr>
          <p:cNvPr id="8632" name="CustomShape 344"/>
          <p:cNvSpPr/>
          <p:nvPr/>
        </p:nvSpPr>
        <p:spPr>
          <a:xfrm>
            <a:off x="4817520" y="3936600"/>
            <a:ext cx="334440" cy="229320"/>
          </a:xfrm>
          <a:custGeom>
            <a:avLst/>
            <a:gdLst/>
            <a:ahLst/>
            <a:rect l="l" t="t" r="r" b="b"/>
            <a:pathLst>
              <a:path w="11847" h="8121">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style>
          <a:lnRef idx="0"/>
          <a:fillRef idx="0"/>
          <a:effectRef idx="0"/>
          <a:fontRef idx="minor"/>
        </p:style>
      </p:sp>
      <p:grpSp>
        <p:nvGrpSpPr>
          <p:cNvPr id="8633" name="Group 345"/>
          <p:cNvGrpSpPr/>
          <p:nvPr/>
        </p:nvGrpSpPr>
        <p:grpSpPr>
          <a:xfrm>
            <a:off x="6936480" y="3037320"/>
            <a:ext cx="334440" cy="334440"/>
            <a:chOff x="6936480" y="3037320"/>
            <a:chExt cx="334440" cy="334440"/>
          </a:xfrm>
        </p:grpSpPr>
        <p:sp>
          <p:nvSpPr>
            <p:cNvPr id="8634" name="CustomShape 346"/>
            <p:cNvSpPr/>
            <p:nvPr/>
          </p:nvSpPr>
          <p:spPr>
            <a:xfrm>
              <a:off x="6995880" y="3153960"/>
              <a:ext cx="217080" cy="119160"/>
            </a:xfrm>
            <a:custGeom>
              <a:avLst/>
              <a:gdLst/>
              <a:ahLst/>
              <a:rect l="l" t="t" r="r" b="b"/>
              <a:pathLst>
                <a:path w="7689" h="4222">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style>
            <a:lnRef idx="0"/>
            <a:fillRef idx="0"/>
            <a:effectRef idx="0"/>
            <a:fontRef idx="minor"/>
          </p:style>
        </p:sp>
        <p:sp>
          <p:nvSpPr>
            <p:cNvPr id="8635" name="CustomShape 347"/>
            <p:cNvSpPr/>
            <p:nvPr/>
          </p:nvSpPr>
          <p:spPr>
            <a:xfrm>
              <a:off x="6995160" y="3096000"/>
              <a:ext cx="217080" cy="119880"/>
            </a:xfrm>
            <a:custGeom>
              <a:avLst/>
              <a:gdLst/>
              <a:ahLst/>
              <a:rect l="l" t="t" r="r" b="b"/>
              <a:pathLst>
                <a:path w="7688" h="4254">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style>
            <a:lnRef idx="0"/>
            <a:fillRef idx="0"/>
            <a:effectRef idx="0"/>
            <a:fontRef idx="minor"/>
          </p:style>
        </p:sp>
        <p:sp>
          <p:nvSpPr>
            <p:cNvPr id="8636" name="CustomShape 348"/>
            <p:cNvSpPr/>
            <p:nvPr/>
          </p:nvSpPr>
          <p:spPr>
            <a:xfrm>
              <a:off x="6936480" y="3037320"/>
              <a:ext cx="334440" cy="334440"/>
            </a:xfrm>
            <a:custGeom>
              <a:avLst/>
              <a:gdLst/>
              <a:ahLst/>
              <a:rect l="l" t="t" r="r" b="b"/>
              <a:pathLst>
                <a:path w="11846" h="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style>
            <a:lnRef idx="0"/>
            <a:fillRef idx="0"/>
            <a:effectRef idx="0"/>
            <a:fontRef idx="minor"/>
          </p:style>
        </p:sp>
      </p:grpSp>
      <p:sp>
        <p:nvSpPr>
          <p:cNvPr id="8637" name="CustomShape 349"/>
          <p:cNvSpPr/>
          <p:nvPr/>
        </p:nvSpPr>
        <p:spPr>
          <a:xfrm>
            <a:off x="6976080" y="3450240"/>
            <a:ext cx="255240" cy="333720"/>
          </a:xfrm>
          <a:custGeom>
            <a:avLst/>
            <a:gdLst/>
            <a:ahLst/>
            <a:rect l="l" t="t" r="r" b="b"/>
            <a:pathLst>
              <a:path w="9043" h="11816">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style>
          <a:lnRef idx="0"/>
          <a:fillRef idx="0"/>
          <a:effectRef idx="0"/>
          <a:fontRef idx="minor"/>
        </p:style>
      </p:sp>
      <p:grpSp>
        <p:nvGrpSpPr>
          <p:cNvPr id="8638" name="Group 350"/>
          <p:cNvGrpSpPr/>
          <p:nvPr/>
        </p:nvGrpSpPr>
        <p:grpSpPr>
          <a:xfrm>
            <a:off x="6936840" y="3884040"/>
            <a:ext cx="333720" cy="334440"/>
            <a:chOff x="6936840" y="3884040"/>
            <a:chExt cx="333720" cy="334440"/>
          </a:xfrm>
        </p:grpSpPr>
        <p:sp>
          <p:nvSpPr>
            <p:cNvPr id="8639" name="CustomShape 351"/>
            <p:cNvSpPr/>
            <p:nvPr/>
          </p:nvSpPr>
          <p:spPr>
            <a:xfrm>
              <a:off x="7093440" y="3964320"/>
              <a:ext cx="20160" cy="19080"/>
            </a:xfrm>
            <a:custGeom>
              <a:avLst/>
              <a:gdLst/>
              <a:ahLst/>
              <a:rect l="l" t="t" r="r" b="b"/>
              <a:pathLst>
                <a:path w="726" h="694">
                  <a:moveTo>
                    <a:pt x="0" y="0"/>
                  </a:moveTo>
                  <a:lnTo>
                    <a:pt x="0" y="694"/>
                  </a:lnTo>
                  <a:lnTo>
                    <a:pt x="725" y="694"/>
                  </a:lnTo>
                  <a:lnTo>
                    <a:pt x="725" y="0"/>
                  </a:lnTo>
                  <a:close/>
                </a:path>
              </a:pathLst>
            </a:custGeom>
            <a:solidFill>
              <a:srgbClr val="5f7d95"/>
            </a:solidFill>
            <a:ln>
              <a:noFill/>
            </a:ln>
          </p:spPr>
          <p:style>
            <a:lnRef idx="0"/>
            <a:fillRef idx="0"/>
            <a:effectRef idx="0"/>
            <a:fontRef idx="minor"/>
          </p:style>
        </p:sp>
        <p:sp>
          <p:nvSpPr>
            <p:cNvPr id="8640" name="CustomShape 352"/>
            <p:cNvSpPr/>
            <p:nvPr/>
          </p:nvSpPr>
          <p:spPr>
            <a:xfrm>
              <a:off x="7093440" y="4002480"/>
              <a:ext cx="20160" cy="20160"/>
            </a:xfrm>
            <a:custGeom>
              <a:avLst/>
              <a:gdLst/>
              <a:ahLst/>
              <a:rect l="l" t="t" r="r" b="b"/>
              <a:pathLst>
                <a:path w="726" h="725">
                  <a:moveTo>
                    <a:pt x="0" y="0"/>
                  </a:moveTo>
                  <a:lnTo>
                    <a:pt x="0" y="725"/>
                  </a:lnTo>
                  <a:lnTo>
                    <a:pt x="725" y="725"/>
                  </a:lnTo>
                  <a:lnTo>
                    <a:pt x="725" y="0"/>
                  </a:lnTo>
                  <a:close/>
                </a:path>
              </a:pathLst>
            </a:custGeom>
            <a:solidFill>
              <a:srgbClr val="5f7d95"/>
            </a:solidFill>
            <a:ln>
              <a:noFill/>
            </a:ln>
          </p:spPr>
          <p:style>
            <a:lnRef idx="0"/>
            <a:fillRef idx="0"/>
            <a:effectRef idx="0"/>
            <a:fontRef idx="minor"/>
          </p:style>
        </p:sp>
        <p:sp>
          <p:nvSpPr>
            <p:cNvPr id="8641" name="CustomShape 353"/>
            <p:cNvSpPr/>
            <p:nvPr/>
          </p:nvSpPr>
          <p:spPr>
            <a:xfrm>
              <a:off x="7093440" y="4081680"/>
              <a:ext cx="20160" cy="38880"/>
            </a:xfrm>
            <a:custGeom>
              <a:avLst/>
              <a:gdLst/>
              <a:ahLst/>
              <a:rect l="l" t="t" r="r" b="b"/>
              <a:pathLst>
                <a:path w="726" h="1387">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style>
            <a:lnRef idx="0"/>
            <a:fillRef idx="0"/>
            <a:effectRef idx="0"/>
            <a:fontRef idx="minor"/>
          </p:style>
        </p:sp>
        <p:sp>
          <p:nvSpPr>
            <p:cNvPr id="8642" name="CustomShape 354"/>
            <p:cNvSpPr/>
            <p:nvPr/>
          </p:nvSpPr>
          <p:spPr>
            <a:xfrm>
              <a:off x="7133760" y="3943800"/>
              <a:ext cx="59400" cy="29880"/>
            </a:xfrm>
            <a:custGeom>
              <a:avLst/>
              <a:gdLst/>
              <a:ahLst/>
              <a:rect l="l" t="t" r="r" b="b"/>
              <a:pathLst>
                <a:path w="2111" h="1073">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style>
            <a:lnRef idx="0"/>
            <a:fillRef idx="0"/>
            <a:effectRef idx="0"/>
            <a:fontRef idx="minor"/>
          </p:style>
        </p:sp>
        <p:sp>
          <p:nvSpPr>
            <p:cNvPr id="8643" name="CustomShape 355"/>
            <p:cNvSpPr/>
            <p:nvPr/>
          </p:nvSpPr>
          <p:spPr>
            <a:xfrm>
              <a:off x="7093440" y="3924000"/>
              <a:ext cx="20160" cy="19080"/>
            </a:xfrm>
            <a:custGeom>
              <a:avLst/>
              <a:gdLst/>
              <a:ahLst/>
              <a:rect l="l" t="t" r="r" b="b"/>
              <a:pathLst>
                <a:path w="726" h="694">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style>
            <a:lnRef idx="0"/>
            <a:fillRef idx="0"/>
            <a:effectRef idx="0"/>
            <a:fontRef idx="minor"/>
          </p:style>
        </p:sp>
        <p:sp>
          <p:nvSpPr>
            <p:cNvPr id="8644" name="CustomShape 356"/>
            <p:cNvSpPr/>
            <p:nvPr/>
          </p:nvSpPr>
          <p:spPr>
            <a:xfrm>
              <a:off x="7093440" y="4041720"/>
              <a:ext cx="20160" cy="20160"/>
            </a:xfrm>
            <a:custGeom>
              <a:avLst/>
              <a:gdLst/>
              <a:ahLst/>
              <a:rect l="l" t="t" r="r" b="b"/>
              <a:pathLst>
                <a:path w="726" h="725">
                  <a:moveTo>
                    <a:pt x="0" y="0"/>
                  </a:moveTo>
                  <a:lnTo>
                    <a:pt x="0" y="725"/>
                  </a:lnTo>
                  <a:lnTo>
                    <a:pt x="725" y="725"/>
                  </a:lnTo>
                  <a:lnTo>
                    <a:pt x="725" y="0"/>
                  </a:lnTo>
                  <a:close/>
                </a:path>
              </a:pathLst>
            </a:custGeom>
            <a:solidFill>
              <a:srgbClr val="5f7d95"/>
            </a:solidFill>
            <a:ln>
              <a:noFill/>
            </a:ln>
          </p:spPr>
          <p:style>
            <a:lnRef idx="0"/>
            <a:fillRef idx="0"/>
            <a:effectRef idx="0"/>
            <a:fontRef idx="minor"/>
          </p:style>
        </p:sp>
        <p:sp>
          <p:nvSpPr>
            <p:cNvPr id="8645" name="CustomShape 357"/>
            <p:cNvSpPr/>
            <p:nvPr/>
          </p:nvSpPr>
          <p:spPr>
            <a:xfrm>
              <a:off x="6936840" y="3884040"/>
              <a:ext cx="333720" cy="334440"/>
            </a:xfrm>
            <a:custGeom>
              <a:avLst/>
              <a:gdLst/>
              <a:ahLst/>
              <a:rect l="l" t="t" r="r" b="b"/>
              <a:pathLst>
                <a:path w="11815" h="11846">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style>
            <a:lnRef idx="0"/>
            <a:fillRef idx="0"/>
            <a:effectRef idx="0"/>
            <a:fontRef idx="minor"/>
          </p:style>
        </p:sp>
        <p:sp>
          <p:nvSpPr>
            <p:cNvPr id="8646" name="CustomShape 358"/>
            <p:cNvSpPr/>
            <p:nvPr/>
          </p:nvSpPr>
          <p:spPr>
            <a:xfrm>
              <a:off x="7133760" y="3983040"/>
              <a:ext cx="48600" cy="29880"/>
            </a:xfrm>
            <a:custGeom>
              <a:avLst/>
              <a:gdLst/>
              <a:ahLst/>
              <a:rect l="l" t="t" r="r" b="b"/>
              <a:pathLst>
                <a:path w="1733" h="1072">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style>
            <a:lnRef idx="0"/>
            <a:fillRef idx="0"/>
            <a:effectRef idx="0"/>
            <a:fontRef idx="minor"/>
          </p:style>
        </p:sp>
        <p:sp>
          <p:nvSpPr>
            <p:cNvPr id="8647" name="CustomShape 359"/>
            <p:cNvSpPr/>
            <p:nvPr/>
          </p:nvSpPr>
          <p:spPr>
            <a:xfrm>
              <a:off x="7034760" y="4120920"/>
              <a:ext cx="136800" cy="58320"/>
            </a:xfrm>
            <a:custGeom>
              <a:avLst/>
              <a:gdLst/>
              <a:ahLst/>
              <a:rect l="l" t="t" r="r" b="b"/>
              <a:pathLst>
                <a:path w="4852" h="208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style>
            <a:lnRef idx="0"/>
            <a:fillRef idx="0"/>
            <a:effectRef idx="0"/>
            <a:fontRef idx="minor"/>
          </p:style>
        </p:sp>
        <p:sp>
          <p:nvSpPr>
            <p:cNvPr id="8648" name="CustomShape 360"/>
            <p:cNvSpPr/>
            <p:nvPr/>
          </p:nvSpPr>
          <p:spPr>
            <a:xfrm>
              <a:off x="7014240" y="3943800"/>
              <a:ext cx="59400" cy="29880"/>
            </a:xfrm>
            <a:custGeom>
              <a:avLst/>
              <a:gdLst/>
              <a:ahLst/>
              <a:rect l="l" t="t" r="r" b="b"/>
              <a:pathLst>
                <a:path w="2112" h="1073">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style>
            <a:lnRef idx="0"/>
            <a:fillRef idx="0"/>
            <a:effectRef idx="0"/>
            <a:fontRef idx="minor"/>
          </p:style>
        </p:sp>
        <p:sp>
          <p:nvSpPr>
            <p:cNvPr id="8649" name="CustomShape 361"/>
            <p:cNvSpPr/>
            <p:nvPr/>
          </p:nvSpPr>
          <p:spPr>
            <a:xfrm>
              <a:off x="7025760" y="3983760"/>
              <a:ext cx="49680" cy="29880"/>
            </a:xfrm>
            <a:custGeom>
              <a:avLst/>
              <a:gdLst/>
              <a:ahLst/>
              <a:rect l="l" t="t" r="r" b="b"/>
              <a:pathLst>
                <a:path w="1765" h="1072">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style>
            <a:lnRef idx="0"/>
            <a:fillRef idx="0"/>
            <a:effectRef idx="0"/>
            <a:fontRef idx="minor"/>
          </p:style>
        </p:sp>
      </p:grpSp>
      <p:sp>
        <p:nvSpPr>
          <p:cNvPr id="8650" name="CustomShape 362"/>
          <p:cNvSpPr/>
          <p:nvPr/>
        </p:nvSpPr>
        <p:spPr>
          <a:xfrm>
            <a:off x="7779240" y="3449160"/>
            <a:ext cx="335520" cy="335520"/>
          </a:xfrm>
          <a:custGeom>
            <a:avLst/>
            <a:gdLst/>
            <a:ahLst/>
            <a:rect l="l" t="t" r="r" b="b"/>
            <a:pathLst>
              <a:path w="11879" h="11878">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style>
          <a:lnRef idx="0"/>
          <a:fillRef idx="0"/>
          <a:effectRef idx="0"/>
          <a:fontRef idx="minor"/>
        </p:style>
      </p:sp>
    </p:spTree>
  </p:cSld>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8651"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Nature Icons</a:t>
            </a:r>
            <a:endParaRPr b="0" lang="en-US" sz="2400" spc="-1" strike="noStrike">
              <a:solidFill>
                <a:srgbClr val="000000"/>
              </a:solidFill>
              <a:latin typeface="Arial"/>
            </a:endParaRPr>
          </a:p>
        </p:txBody>
      </p:sp>
      <p:sp>
        <p:nvSpPr>
          <p:cNvPr id="8652" name="CustomShape 2"/>
          <p:cNvSpPr/>
          <p:nvPr/>
        </p:nvSpPr>
        <p:spPr>
          <a:xfrm>
            <a:off x="1072800" y="1676520"/>
            <a:ext cx="258840" cy="339840"/>
          </a:xfrm>
          <a:custGeom>
            <a:avLst/>
            <a:gdLst/>
            <a:ahLst/>
            <a:rect l="l" t="t" r="r" b="b"/>
            <a:pathLst>
              <a:path w="9295" h="12194">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style>
          <a:lnRef idx="0"/>
          <a:fillRef idx="0"/>
          <a:effectRef idx="0"/>
          <a:fontRef idx="minor"/>
        </p:style>
      </p:sp>
      <p:grpSp>
        <p:nvGrpSpPr>
          <p:cNvPr id="8653" name="Group 3"/>
          <p:cNvGrpSpPr/>
          <p:nvPr/>
        </p:nvGrpSpPr>
        <p:grpSpPr>
          <a:xfrm>
            <a:off x="1032120" y="2096280"/>
            <a:ext cx="341640" cy="341280"/>
            <a:chOff x="1032120" y="2096280"/>
            <a:chExt cx="341640" cy="341280"/>
          </a:xfrm>
        </p:grpSpPr>
        <p:sp>
          <p:nvSpPr>
            <p:cNvPr id="8654" name="CustomShape 4"/>
            <p:cNvSpPr/>
            <p:nvPr/>
          </p:nvSpPr>
          <p:spPr>
            <a:xfrm>
              <a:off x="1272240" y="2129760"/>
              <a:ext cx="22680" cy="20160"/>
            </a:xfrm>
            <a:custGeom>
              <a:avLst/>
              <a:gdLst/>
              <a:ahLst/>
              <a:rect l="l" t="t" r="r" b="b"/>
              <a:pathLst>
                <a:path w="820" h="741">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style>
            <a:lnRef idx="0"/>
            <a:fillRef idx="0"/>
            <a:effectRef idx="0"/>
            <a:fontRef idx="minor"/>
          </p:style>
        </p:sp>
        <p:sp>
          <p:nvSpPr>
            <p:cNvPr id="8655" name="CustomShape 5"/>
            <p:cNvSpPr/>
            <p:nvPr/>
          </p:nvSpPr>
          <p:spPr>
            <a:xfrm>
              <a:off x="1032120" y="2096280"/>
              <a:ext cx="341640" cy="341280"/>
            </a:xfrm>
            <a:custGeom>
              <a:avLst/>
              <a:gdLst/>
              <a:ahLst/>
              <a:rect l="l" t="t" r="r" b="b"/>
              <a:pathLst>
                <a:path w="12256" h="12253">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style>
            <a:lnRef idx="0"/>
            <a:fillRef idx="0"/>
            <a:effectRef idx="0"/>
            <a:fontRef idx="minor"/>
          </p:style>
        </p:sp>
        <p:sp>
          <p:nvSpPr>
            <p:cNvPr id="8656" name="CustomShape 6"/>
            <p:cNvSpPr/>
            <p:nvPr/>
          </p:nvSpPr>
          <p:spPr>
            <a:xfrm>
              <a:off x="1173600" y="2215440"/>
              <a:ext cx="81360" cy="73440"/>
            </a:xfrm>
            <a:custGeom>
              <a:avLst/>
              <a:gdLst/>
              <a:ahLst/>
              <a:rect l="l" t="t" r="r" b="b"/>
              <a:pathLst>
                <a:path w="2931" h="2644">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style>
            <a:lnRef idx="0"/>
            <a:fillRef idx="0"/>
            <a:effectRef idx="0"/>
            <a:fontRef idx="minor"/>
          </p:style>
        </p:sp>
      </p:grpSp>
      <p:grpSp>
        <p:nvGrpSpPr>
          <p:cNvPr id="8657" name="Group 7"/>
          <p:cNvGrpSpPr/>
          <p:nvPr/>
        </p:nvGrpSpPr>
        <p:grpSpPr>
          <a:xfrm>
            <a:off x="1031760" y="2520720"/>
            <a:ext cx="342360" cy="319320"/>
            <a:chOff x="1031760" y="2520720"/>
            <a:chExt cx="342360" cy="319320"/>
          </a:xfrm>
        </p:grpSpPr>
        <p:sp>
          <p:nvSpPr>
            <p:cNvPr id="8658" name="CustomShape 8"/>
            <p:cNvSpPr/>
            <p:nvPr/>
          </p:nvSpPr>
          <p:spPr>
            <a:xfrm>
              <a:off x="1194480" y="2520720"/>
              <a:ext cx="19080" cy="59400"/>
            </a:xfrm>
            <a:custGeom>
              <a:avLst/>
              <a:gdLst/>
              <a:ahLst/>
              <a:rect l="l" t="t" r="r" b="b"/>
              <a:pathLst>
                <a:path w="694" h="2143">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8659" name="CustomShape 9"/>
            <p:cNvSpPr/>
            <p:nvPr/>
          </p:nvSpPr>
          <p:spPr>
            <a:xfrm>
              <a:off x="1079280" y="2566080"/>
              <a:ext cx="50760" cy="49320"/>
            </a:xfrm>
            <a:custGeom>
              <a:avLst/>
              <a:gdLst/>
              <a:ahLst/>
              <a:rect l="l" t="t" r="r" b="b"/>
              <a:pathLst>
                <a:path w="1828" h="1781">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style>
            <a:lnRef idx="0"/>
            <a:fillRef idx="0"/>
            <a:effectRef idx="0"/>
            <a:fontRef idx="minor"/>
          </p:style>
        </p:sp>
        <p:sp>
          <p:nvSpPr>
            <p:cNvPr id="8660" name="CustomShape 10"/>
            <p:cNvSpPr/>
            <p:nvPr/>
          </p:nvSpPr>
          <p:spPr>
            <a:xfrm>
              <a:off x="1276920" y="2566080"/>
              <a:ext cx="50760" cy="49320"/>
            </a:xfrm>
            <a:custGeom>
              <a:avLst/>
              <a:gdLst/>
              <a:ahLst/>
              <a:rect l="l" t="t" r="r" b="b"/>
              <a:pathLst>
                <a:path w="1828" h="1781">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style>
            <a:lnRef idx="0"/>
            <a:fillRef idx="0"/>
            <a:effectRef idx="0"/>
            <a:fontRef idx="minor"/>
          </p:style>
        </p:sp>
        <p:sp>
          <p:nvSpPr>
            <p:cNvPr id="8661" name="CustomShape 11"/>
            <p:cNvSpPr/>
            <p:nvPr/>
          </p:nvSpPr>
          <p:spPr>
            <a:xfrm>
              <a:off x="1239120" y="2550960"/>
              <a:ext cx="29520" cy="38880"/>
            </a:xfrm>
            <a:custGeom>
              <a:avLst/>
              <a:gdLst/>
              <a:ahLst/>
              <a:rect l="l" t="t" r="r" b="b"/>
              <a:pathLst>
                <a:path w="1072" h="140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style>
            <a:lnRef idx="0"/>
            <a:fillRef idx="0"/>
            <a:effectRef idx="0"/>
            <a:fontRef idx="minor"/>
          </p:style>
        </p:sp>
        <p:sp>
          <p:nvSpPr>
            <p:cNvPr id="8662" name="CustomShape 12"/>
            <p:cNvSpPr/>
            <p:nvPr/>
          </p:nvSpPr>
          <p:spPr>
            <a:xfrm>
              <a:off x="1138320" y="2550960"/>
              <a:ext cx="30600" cy="38880"/>
            </a:xfrm>
            <a:custGeom>
              <a:avLst/>
              <a:gdLst/>
              <a:ahLst/>
              <a:rect l="l" t="t" r="r" b="b"/>
              <a:pathLst>
                <a:path w="1104" h="1402">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style>
            <a:lnRef idx="0"/>
            <a:fillRef idx="0"/>
            <a:effectRef idx="0"/>
            <a:fontRef idx="minor"/>
          </p:style>
        </p:sp>
        <p:sp>
          <p:nvSpPr>
            <p:cNvPr id="8663" name="CustomShape 13"/>
            <p:cNvSpPr/>
            <p:nvPr/>
          </p:nvSpPr>
          <p:spPr>
            <a:xfrm>
              <a:off x="1033560" y="2679840"/>
              <a:ext cx="60480" cy="19800"/>
            </a:xfrm>
            <a:custGeom>
              <a:avLst/>
              <a:gdLst/>
              <a:ahLst/>
              <a:rect l="l" t="t" r="r" b="b"/>
              <a:pathLst>
                <a:path w="2175" h="726">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style>
            <a:lnRef idx="0"/>
            <a:fillRef idx="0"/>
            <a:effectRef idx="0"/>
            <a:fontRef idx="minor"/>
          </p:style>
        </p:sp>
        <p:sp>
          <p:nvSpPr>
            <p:cNvPr id="8664" name="CustomShape 14"/>
            <p:cNvSpPr/>
            <p:nvPr/>
          </p:nvSpPr>
          <p:spPr>
            <a:xfrm>
              <a:off x="1312920" y="2679840"/>
              <a:ext cx="60480" cy="19800"/>
            </a:xfrm>
            <a:custGeom>
              <a:avLst/>
              <a:gdLst/>
              <a:ahLst/>
              <a:rect l="l" t="t" r="r" b="b"/>
              <a:pathLst>
                <a:path w="2175" h="726">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style>
            <a:lnRef idx="0"/>
            <a:fillRef idx="0"/>
            <a:effectRef idx="0"/>
            <a:fontRef idx="minor"/>
          </p:style>
        </p:sp>
        <p:sp>
          <p:nvSpPr>
            <p:cNvPr id="8665" name="CustomShape 15"/>
            <p:cNvSpPr/>
            <p:nvPr/>
          </p:nvSpPr>
          <p:spPr>
            <a:xfrm>
              <a:off x="1303200" y="2626560"/>
              <a:ext cx="41040" cy="27720"/>
            </a:xfrm>
            <a:custGeom>
              <a:avLst/>
              <a:gdLst/>
              <a:ahLst/>
              <a:rect l="l" t="t" r="r" b="b"/>
              <a:pathLst>
                <a:path w="1482" h="1006">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style>
            <a:lnRef idx="0"/>
            <a:fillRef idx="0"/>
            <a:effectRef idx="0"/>
            <a:fontRef idx="minor"/>
          </p:style>
        </p:sp>
        <p:sp>
          <p:nvSpPr>
            <p:cNvPr id="8666" name="CustomShape 16"/>
            <p:cNvSpPr/>
            <p:nvPr/>
          </p:nvSpPr>
          <p:spPr>
            <a:xfrm>
              <a:off x="1063440" y="2628000"/>
              <a:ext cx="41760" cy="27720"/>
            </a:xfrm>
            <a:custGeom>
              <a:avLst/>
              <a:gdLst/>
              <a:ahLst/>
              <a:rect l="l" t="t" r="r" b="b"/>
              <a:pathLst>
                <a:path w="1513" h="1006">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style>
            <a:lnRef idx="0"/>
            <a:fillRef idx="0"/>
            <a:effectRef idx="0"/>
            <a:fontRef idx="minor"/>
          </p:style>
        </p:sp>
        <p:sp>
          <p:nvSpPr>
            <p:cNvPr id="8667" name="CustomShape 17"/>
            <p:cNvSpPr/>
            <p:nvPr/>
          </p:nvSpPr>
          <p:spPr>
            <a:xfrm>
              <a:off x="1032840" y="2801160"/>
              <a:ext cx="341280" cy="38880"/>
            </a:xfrm>
            <a:custGeom>
              <a:avLst/>
              <a:gdLst/>
              <a:ahLst/>
              <a:rect l="l" t="t" r="r" b="b"/>
              <a:pathLst>
                <a:path w="12256" h="1411">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style>
            <a:lnRef idx="0"/>
            <a:fillRef idx="0"/>
            <a:effectRef idx="0"/>
            <a:fontRef idx="minor"/>
          </p:style>
        </p:sp>
        <p:sp>
          <p:nvSpPr>
            <p:cNvPr id="8668" name="CustomShape 18"/>
            <p:cNvSpPr/>
            <p:nvPr/>
          </p:nvSpPr>
          <p:spPr>
            <a:xfrm>
              <a:off x="1032840" y="2760840"/>
              <a:ext cx="341280" cy="38160"/>
            </a:xfrm>
            <a:custGeom>
              <a:avLst/>
              <a:gdLst/>
              <a:ahLst/>
              <a:rect l="l" t="t" r="r" b="b"/>
              <a:pathLst>
                <a:path w="12256" h="1387">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style>
            <a:lnRef idx="0"/>
            <a:fillRef idx="0"/>
            <a:effectRef idx="0"/>
            <a:fontRef idx="minor"/>
          </p:style>
        </p:sp>
        <p:sp>
          <p:nvSpPr>
            <p:cNvPr id="8669" name="CustomShape 19"/>
            <p:cNvSpPr/>
            <p:nvPr/>
          </p:nvSpPr>
          <p:spPr>
            <a:xfrm>
              <a:off x="1031760" y="2599200"/>
              <a:ext cx="342360" cy="159480"/>
            </a:xfrm>
            <a:custGeom>
              <a:avLst/>
              <a:gdLst/>
              <a:ahLst/>
              <a:rect l="l" t="t" r="r" b="b"/>
              <a:pathLst>
                <a:path w="12288" h="5735">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style>
            <a:lnRef idx="0"/>
            <a:fillRef idx="0"/>
            <a:effectRef idx="0"/>
            <a:fontRef idx="minor"/>
          </p:style>
        </p:sp>
      </p:grpSp>
      <p:sp>
        <p:nvSpPr>
          <p:cNvPr id="8670" name="CustomShape 20"/>
          <p:cNvSpPr/>
          <p:nvPr/>
        </p:nvSpPr>
        <p:spPr>
          <a:xfrm>
            <a:off x="3128760" y="1677600"/>
            <a:ext cx="338760" cy="337680"/>
          </a:xfrm>
          <a:custGeom>
            <a:avLst/>
            <a:gdLst/>
            <a:ahLst/>
            <a:rect l="l" t="t" r="r" b="b"/>
            <a:pathLst>
              <a:path w="12162" h="12123">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style>
          <a:lnRef idx="0"/>
          <a:fillRef idx="0"/>
          <a:effectRef idx="0"/>
          <a:fontRef idx="minor"/>
        </p:style>
      </p:sp>
      <p:sp>
        <p:nvSpPr>
          <p:cNvPr id="8671" name="CustomShape 21"/>
          <p:cNvSpPr/>
          <p:nvPr/>
        </p:nvSpPr>
        <p:spPr>
          <a:xfrm>
            <a:off x="3128040" y="2096640"/>
            <a:ext cx="339840" cy="340560"/>
          </a:xfrm>
          <a:custGeom>
            <a:avLst/>
            <a:gdLst/>
            <a:ahLst/>
            <a:rect l="l" t="t" r="r" b="b"/>
            <a:pathLst>
              <a:path w="12193" h="12225">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style>
          <a:lnRef idx="0"/>
          <a:fillRef idx="0"/>
          <a:effectRef idx="0"/>
          <a:fontRef idx="minor"/>
        </p:style>
      </p:sp>
      <p:sp>
        <p:nvSpPr>
          <p:cNvPr id="8672" name="CustomShape 22"/>
          <p:cNvSpPr/>
          <p:nvPr/>
        </p:nvSpPr>
        <p:spPr>
          <a:xfrm>
            <a:off x="3122640" y="2510640"/>
            <a:ext cx="351000" cy="339840"/>
          </a:xfrm>
          <a:custGeom>
            <a:avLst/>
            <a:gdLst/>
            <a:ahLst/>
            <a:rect l="l" t="t" r="r" b="b"/>
            <a:pathLst>
              <a:path w="12603" h="1219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style>
          <a:lnRef idx="0"/>
          <a:fillRef idx="0"/>
          <a:effectRef idx="0"/>
          <a:fontRef idx="minor"/>
        </p:style>
      </p:sp>
      <p:grpSp>
        <p:nvGrpSpPr>
          <p:cNvPr id="8673" name="Group 23"/>
          <p:cNvGrpSpPr/>
          <p:nvPr/>
        </p:nvGrpSpPr>
        <p:grpSpPr>
          <a:xfrm>
            <a:off x="5243760" y="1676880"/>
            <a:ext cx="296640" cy="338760"/>
            <a:chOff x="5243760" y="1676880"/>
            <a:chExt cx="296640" cy="338760"/>
          </a:xfrm>
        </p:grpSpPr>
        <p:sp>
          <p:nvSpPr>
            <p:cNvPr id="8674" name="CustomShape 24"/>
            <p:cNvSpPr/>
            <p:nvPr/>
          </p:nvSpPr>
          <p:spPr>
            <a:xfrm>
              <a:off x="5321880" y="1876320"/>
              <a:ext cx="19080" cy="19080"/>
            </a:xfrm>
            <a:custGeom>
              <a:avLst/>
              <a:gdLst/>
              <a:ahLst/>
              <a:rect l="l" t="t" r="r" b="b"/>
              <a:pathLst>
                <a:path w="694" h="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8675" name="CustomShape 25"/>
            <p:cNvSpPr/>
            <p:nvPr/>
          </p:nvSpPr>
          <p:spPr>
            <a:xfrm>
              <a:off x="5341320" y="1856160"/>
              <a:ext cx="19800" cy="19800"/>
            </a:xfrm>
            <a:custGeom>
              <a:avLst/>
              <a:gdLst/>
              <a:ahLst/>
              <a:rect l="l" t="t" r="r" b="b"/>
              <a:pathLst>
                <a:path w="726" h="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style>
            <a:lnRef idx="0"/>
            <a:fillRef idx="0"/>
            <a:effectRef idx="0"/>
            <a:fontRef idx="minor"/>
          </p:style>
        </p:sp>
        <p:sp>
          <p:nvSpPr>
            <p:cNvPr id="8676" name="CustomShape 26"/>
            <p:cNvSpPr/>
            <p:nvPr/>
          </p:nvSpPr>
          <p:spPr>
            <a:xfrm>
              <a:off x="5301720" y="1856160"/>
              <a:ext cx="19800" cy="19800"/>
            </a:xfrm>
            <a:custGeom>
              <a:avLst/>
              <a:gdLst/>
              <a:ahLst/>
              <a:rect l="l" t="t" r="r" b="b"/>
              <a:pathLst>
                <a:path w="726" h="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style>
            <a:lnRef idx="0"/>
            <a:fillRef idx="0"/>
            <a:effectRef idx="0"/>
            <a:fontRef idx="minor"/>
          </p:style>
        </p:sp>
        <p:sp>
          <p:nvSpPr>
            <p:cNvPr id="8677" name="CustomShape 27"/>
            <p:cNvSpPr/>
            <p:nvPr/>
          </p:nvSpPr>
          <p:spPr>
            <a:xfrm>
              <a:off x="5243760" y="1676880"/>
              <a:ext cx="296640" cy="338760"/>
            </a:xfrm>
            <a:custGeom>
              <a:avLst/>
              <a:gdLst/>
              <a:ahLst/>
              <a:rect l="l" t="t" r="r" b="b"/>
              <a:pathLst>
                <a:path w="10650" h="12162">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style>
            <a:lnRef idx="0"/>
            <a:fillRef idx="0"/>
            <a:effectRef idx="0"/>
            <a:fontRef idx="minor"/>
          </p:style>
        </p:sp>
      </p:grpSp>
      <p:sp>
        <p:nvSpPr>
          <p:cNvPr id="8678" name="CustomShape 28"/>
          <p:cNvSpPr/>
          <p:nvPr/>
        </p:nvSpPr>
        <p:spPr>
          <a:xfrm>
            <a:off x="5221800" y="2096640"/>
            <a:ext cx="339840" cy="340560"/>
          </a:xfrm>
          <a:custGeom>
            <a:avLst/>
            <a:gdLst/>
            <a:ahLst/>
            <a:rect l="l" t="t" r="r" b="b"/>
            <a:pathLst>
              <a:path w="12193" h="12224">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style>
          <a:lnRef idx="0"/>
          <a:fillRef idx="0"/>
          <a:effectRef idx="0"/>
          <a:fontRef idx="minor"/>
        </p:style>
      </p:sp>
      <p:grpSp>
        <p:nvGrpSpPr>
          <p:cNvPr id="8679" name="Group 29"/>
          <p:cNvGrpSpPr/>
          <p:nvPr/>
        </p:nvGrpSpPr>
        <p:grpSpPr>
          <a:xfrm>
            <a:off x="5222520" y="2521080"/>
            <a:ext cx="338760" cy="318600"/>
            <a:chOff x="5222520" y="2521080"/>
            <a:chExt cx="338760" cy="318600"/>
          </a:xfrm>
        </p:grpSpPr>
        <p:sp>
          <p:nvSpPr>
            <p:cNvPr id="8680" name="CustomShape 30"/>
            <p:cNvSpPr/>
            <p:nvPr/>
          </p:nvSpPr>
          <p:spPr>
            <a:xfrm>
              <a:off x="5342040" y="2700360"/>
              <a:ext cx="19800" cy="19080"/>
            </a:xfrm>
            <a:custGeom>
              <a:avLst/>
              <a:gdLst/>
              <a:ahLst/>
              <a:rect l="l" t="t" r="r" b="b"/>
              <a:pathLst>
                <a:path w="726" h="695">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style>
            <a:lnRef idx="0"/>
            <a:fillRef idx="0"/>
            <a:effectRef idx="0"/>
            <a:fontRef idx="minor"/>
          </p:style>
        </p:sp>
        <p:sp>
          <p:nvSpPr>
            <p:cNvPr id="8681" name="CustomShape 31"/>
            <p:cNvSpPr/>
            <p:nvPr/>
          </p:nvSpPr>
          <p:spPr>
            <a:xfrm>
              <a:off x="5423040" y="2700360"/>
              <a:ext cx="19080" cy="19080"/>
            </a:xfrm>
            <a:custGeom>
              <a:avLst/>
              <a:gdLst/>
              <a:ahLst/>
              <a:rect l="l" t="t" r="r" b="b"/>
              <a:pathLst>
                <a:path w="694" h="695">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8682" name="CustomShape 32"/>
            <p:cNvSpPr/>
            <p:nvPr/>
          </p:nvSpPr>
          <p:spPr>
            <a:xfrm>
              <a:off x="5222520" y="2521080"/>
              <a:ext cx="338760" cy="318600"/>
            </a:xfrm>
            <a:custGeom>
              <a:avLst/>
              <a:gdLst/>
              <a:ahLst/>
              <a:rect l="l" t="t" r="r" b="b"/>
              <a:pathLst>
                <a:path w="12162" h="11438">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style>
            <a:lnRef idx="0"/>
            <a:fillRef idx="0"/>
            <a:effectRef idx="0"/>
            <a:fontRef idx="minor"/>
          </p:style>
        </p:sp>
        <p:sp>
          <p:nvSpPr>
            <p:cNvPr id="8683" name="CustomShape 33"/>
            <p:cNvSpPr/>
            <p:nvPr/>
          </p:nvSpPr>
          <p:spPr>
            <a:xfrm>
              <a:off x="5442480" y="2561760"/>
              <a:ext cx="60120" cy="59400"/>
            </a:xfrm>
            <a:custGeom>
              <a:avLst/>
              <a:gdLst/>
              <a:ahLst/>
              <a:rect l="l" t="t" r="r" b="b"/>
              <a:pathLst>
                <a:path w="2174" h="2143">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style>
            <a:lnRef idx="0"/>
            <a:fillRef idx="0"/>
            <a:effectRef idx="0"/>
            <a:fontRef idx="minor"/>
          </p:style>
        </p:sp>
        <p:sp>
          <p:nvSpPr>
            <p:cNvPr id="8684" name="CustomShape 34"/>
            <p:cNvSpPr/>
            <p:nvPr/>
          </p:nvSpPr>
          <p:spPr>
            <a:xfrm>
              <a:off x="5282280" y="2561760"/>
              <a:ext cx="58680" cy="59400"/>
            </a:xfrm>
            <a:custGeom>
              <a:avLst/>
              <a:gdLst/>
              <a:ahLst/>
              <a:rect l="l" t="t" r="r" b="b"/>
              <a:pathLst>
                <a:path w="2111" h="2143">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style>
            <a:lnRef idx="0"/>
            <a:fillRef idx="0"/>
            <a:effectRef idx="0"/>
            <a:fontRef idx="minor"/>
          </p:style>
        </p:sp>
      </p:grpSp>
      <p:sp>
        <p:nvSpPr>
          <p:cNvPr id="8685" name="CustomShape 35"/>
          <p:cNvSpPr/>
          <p:nvPr/>
        </p:nvSpPr>
        <p:spPr>
          <a:xfrm>
            <a:off x="7360560" y="1677240"/>
            <a:ext cx="258120" cy="338040"/>
          </a:xfrm>
          <a:custGeom>
            <a:avLst/>
            <a:gdLst/>
            <a:ahLst/>
            <a:rect l="l" t="t" r="r" b="b"/>
            <a:pathLst>
              <a:path w="9263" h="12131">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style>
          <a:lnRef idx="0"/>
          <a:fillRef idx="0"/>
          <a:effectRef idx="0"/>
          <a:fontRef idx="minor"/>
        </p:style>
      </p:sp>
      <p:sp>
        <p:nvSpPr>
          <p:cNvPr id="8686" name="CustomShape 36"/>
          <p:cNvSpPr/>
          <p:nvPr/>
        </p:nvSpPr>
        <p:spPr>
          <a:xfrm>
            <a:off x="1451160" y="1676520"/>
            <a:ext cx="338040" cy="339840"/>
          </a:xfrm>
          <a:custGeom>
            <a:avLst/>
            <a:gdLst/>
            <a:ahLst/>
            <a:rect l="l" t="t" r="r" b="b"/>
            <a:pathLst>
              <a:path w="12131" h="12194">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style>
          <a:lnRef idx="0"/>
          <a:fillRef idx="0"/>
          <a:effectRef idx="0"/>
          <a:fontRef idx="minor"/>
        </p:style>
      </p:sp>
      <p:sp>
        <p:nvSpPr>
          <p:cNvPr id="8687" name="CustomShape 37"/>
          <p:cNvSpPr/>
          <p:nvPr/>
        </p:nvSpPr>
        <p:spPr>
          <a:xfrm>
            <a:off x="1451160" y="2097000"/>
            <a:ext cx="338040" cy="339480"/>
          </a:xfrm>
          <a:custGeom>
            <a:avLst/>
            <a:gdLst/>
            <a:ahLst/>
            <a:rect l="l" t="t" r="r" b="b"/>
            <a:pathLst>
              <a:path w="12131" h="12186">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style>
          <a:lnRef idx="0"/>
          <a:fillRef idx="0"/>
          <a:effectRef idx="0"/>
          <a:fontRef idx="minor"/>
        </p:style>
      </p:sp>
      <p:grpSp>
        <p:nvGrpSpPr>
          <p:cNvPr id="8688" name="Group 38"/>
          <p:cNvGrpSpPr/>
          <p:nvPr/>
        </p:nvGrpSpPr>
        <p:grpSpPr>
          <a:xfrm>
            <a:off x="1471680" y="2510640"/>
            <a:ext cx="298440" cy="339840"/>
            <a:chOff x="1471680" y="2510640"/>
            <a:chExt cx="298440" cy="339840"/>
          </a:xfrm>
        </p:grpSpPr>
        <p:sp>
          <p:nvSpPr>
            <p:cNvPr id="8689" name="CustomShape 39"/>
            <p:cNvSpPr/>
            <p:nvPr/>
          </p:nvSpPr>
          <p:spPr>
            <a:xfrm>
              <a:off x="1471680" y="2510640"/>
              <a:ext cx="298440" cy="339840"/>
            </a:xfrm>
            <a:custGeom>
              <a:avLst/>
              <a:gdLst/>
              <a:ahLst/>
              <a:rect l="l" t="t" r="r" b="b"/>
              <a:pathLst>
                <a:path w="10711" h="12193">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style>
            <a:lnRef idx="0"/>
            <a:fillRef idx="0"/>
            <a:effectRef idx="0"/>
            <a:fontRef idx="minor"/>
          </p:style>
        </p:sp>
        <p:sp>
          <p:nvSpPr>
            <p:cNvPr id="8690" name="CustomShape 40"/>
            <p:cNvSpPr/>
            <p:nvPr/>
          </p:nvSpPr>
          <p:spPr>
            <a:xfrm>
              <a:off x="1601640" y="2570400"/>
              <a:ext cx="39240" cy="39240"/>
            </a:xfrm>
            <a:custGeom>
              <a:avLst/>
              <a:gdLst/>
              <a:ahLst/>
              <a:rect l="l" t="t" r="r" b="b"/>
              <a:pathLst>
                <a:path w="1419" h="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style>
            <a:lnRef idx="0"/>
            <a:fillRef idx="0"/>
            <a:effectRef idx="0"/>
            <a:fontRef idx="minor"/>
          </p:style>
        </p:sp>
      </p:grpSp>
      <p:grpSp>
        <p:nvGrpSpPr>
          <p:cNvPr id="8691" name="Group 41"/>
          <p:cNvGrpSpPr/>
          <p:nvPr/>
        </p:nvGrpSpPr>
        <p:grpSpPr>
          <a:xfrm>
            <a:off x="3581640" y="2097720"/>
            <a:ext cx="258120" cy="338040"/>
            <a:chOff x="3581640" y="2097720"/>
            <a:chExt cx="258120" cy="338040"/>
          </a:xfrm>
        </p:grpSpPr>
        <p:sp>
          <p:nvSpPr>
            <p:cNvPr id="8692" name="CustomShape 42"/>
            <p:cNvSpPr/>
            <p:nvPr/>
          </p:nvSpPr>
          <p:spPr>
            <a:xfrm>
              <a:off x="3693240" y="2228760"/>
              <a:ext cx="39960" cy="48960"/>
            </a:xfrm>
            <a:custGeom>
              <a:avLst/>
              <a:gdLst/>
              <a:ahLst/>
              <a:rect l="l" t="t" r="r" b="b"/>
              <a:pathLst>
                <a:path w="1451" h="1766">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style>
            <a:lnRef idx="0"/>
            <a:fillRef idx="0"/>
            <a:effectRef idx="0"/>
            <a:fontRef idx="minor"/>
          </p:style>
        </p:sp>
        <p:sp>
          <p:nvSpPr>
            <p:cNvPr id="8693" name="CustomShape 43"/>
            <p:cNvSpPr/>
            <p:nvPr/>
          </p:nvSpPr>
          <p:spPr>
            <a:xfrm>
              <a:off x="3660840" y="2198880"/>
              <a:ext cx="19800" cy="19080"/>
            </a:xfrm>
            <a:custGeom>
              <a:avLst/>
              <a:gdLst/>
              <a:ahLst/>
              <a:rect l="l" t="t" r="r" b="b"/>
              <a:pathLst>
                <a:path w="725" h="694">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style>
            <a:lnRef idx="0"/>
            <a:fillRef idx="0"/>
            <a:effectRef idx="0"/>
            <a:fontRef idx="minor"/>
          </p:style>
        </p:sp>
        <p:sp>
          <p:nvSpPr>
            <p:cNvPr id="8694" name="CustomShape 44"/>
            <p:cNvSpPr/>
            <p:nvPr/>
          </p:nvSpPr>
          <p:spPr>
            <a:xfrm>
              <a:off x="3740760" y="2198880"/>
              <a:ext cx="19800" cy="19080"/>
            </a:xfrm>
            <a:custGeom>
              <a:avLst/>
              <a:gdLst/>
              <a:ahLst/>
              <a:rect l="l" t="t" r="r" b="b"/>
              <a:pathLst>
                <a:path w="725" h="694">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style>
            <a:lnRef idx="0"/>
            <a:fillRef idx="0"/>
            <a:effectRef idx="0"/>
            <a:fontRef idx="minor"/>
          </p:style>
        </p:sp>
        <p:sp>
          <p:nvSpPr>
            <p:cNvPr id="8695" name="CustomShape 45"/>
            <p:cNvSpPr/>
            <p:nvPr/>
          </p:nvSpPr>
          <p:spPr>
            <a:xfrm>
              <a:off x="3581640" y="2097720"/>
              <a:ext cx="258120" cy="338040"/>
            </a:xfrm>
            <a:custGeom>
              <a:avLst/>
              <a:gdLst/>
              <a:ahLst/>
              <a:rect l="l" t="t" r="r" b="b"/>
              <a:pathLst>
                <a:path w="9264" h="12131">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style>
            <a:lnRef idx="0"/>
            <a:fillRef idx="0"/>
            <a:effectRef idx="0"/>
            <a:fontRef idx="minor"/>
          </p:style>
        </p:sp>
      </p:grpSp>
      <p:sp>
        <p:nvSpPr>
          <p:cNvPr id="8696" name="CustomShape 46"/>
          <p:cNvSpPr/>
          <p:nvPr/>
        </p:nvSpPr>
        <p:spPr>
          <a:xfrm>
            <a:off x="3540600" y="2511360"/>
            <a:ext cx="338760" cy="338760"/>
          </a:xfrm>
          <a:custGeom>
            <a:avLst/>
            <a:gdLst/>
            <a:ahLst/>
            <a:rect l="l" t="t" r="r" b="b"/>
            <a:pathLst>
              <a:path w="12162" h="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style>
          <a:lnRef idx="0"/>
          <a:fillRef idx="0"/>
          <a:effectRef idx="0"/>
          <a:fontRef idx="minor"/>
        </p:style>
      </p:sp>
      <p:sp>
        <p:nvSpPr>
          <p:cNvPr id="8697" name="CustomShape 47"/>
          <p:cNvSpPr/>
          <p:nvPr/>
        </p:nvSpPr>
        <p:spPr>
          <a:xfrm>
            <a:off x="5667840" y="1676520"/>
            <a:ext cx="297360" cy="339840"/>
          </a:xfrm>
          <a:custGeom>
            <a:avLst/>
            <a:gdLst/>
            <a:ahLst/>
            <a:rect l="l" t="t" r="r" b="b"/>
            <a:pathLst>
              <a:path w="10681" h="12193">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style>
          <a:lnRef idx="0"/>
          <a:fillRef idx="0"/>
          <a:effectRef idx="0"/>
          <a:fontRef idx="minor"/>
        </p:style>
      </p:sp>
      <p:grpSp>
        <p:nvGrpSpPr>
          <p:cNvPr id="8698" name="Group 48"/>
          <p:cNvGrpSpPr/>
          <p:nvPr/>
        </p:nvGrpSpPr>
        <p:grpSpPr>
          <a:xfrm>
            <a:off x="5647320" y="2107440"/>
            <a:ext cx="339840" cy="318600"/>
            <a:chOff x="5647320" y="2107440"/>
            <a:chExt cx="339840" cy="318600"/>
          </a:xfrm>
        </p:grpSpPr>
        <p:sp>
          <p:nvSpPr>
            <p:cNvPr id="8699" name="CustomShape 49"/>
            <p:cNvSpPr/>
            <p:nvPr/>
          </p:nvSpPr>
          <p:spPr>
            <a:xfrm>
              <a:off x="5866200" y="2286720"/>
              <a:ext cx="19800" cy="19080"/>
            </a:xfrm>
            <a:custGeom>
              <a:avLst/>
              <a:gdLst/>
              <a:ahLst/>
              <a:rect l="l" t="t" r="r" b="b"/>
              <a:pathLst>
                <a:path w="726" h="694">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style>
            <a:lnRef idx="0"/>
            <a:fillRef idx="0"/>
            <a:effectRef idx="0"/>
            <a:fontRef idx="minor"/>
          </p:style>
        </p:sp>
        <p:sp>
          <p:nvSpPr>
            <p:cNvPr id="8700" name="CustomShape 50"/>
            <p:cNvSpPr/>
            <p:nvPr/>
          </p:nvSpPr>
          <p:spPr>
            <a:xfrm>
              <a:off x="5747760" y="2286720"/>
              <a:ext cx="19800" cy="19080"/>
            </a:xfrm>
            <a:custGeom>
              <a:avLst/>
              <a:gdLst/>
              <a:ahLst/>
              <a:rect l="l" t="t" r="r" b="b"/>
              <a:pathLst>
                <a:path w="726" h="694">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style>
            <a:lnRef idx="0"/>
            <a:fillRef idx="0"/>
            <a:effectRef idx="0"/>
            <a:fontRef idx="minor"/>
          </p:style>
        </p:sp>
        <p:sp>
          <p:nvSpPr>
            <p:cNvPr id="8701" name="CustomShape 51"/>
            <p:cNvSpPr/>
            <p:nvPr/>
          </p:nvSpPr>
          <p:spPr>
            <a:xfrm>
              <a:off x="5647320" y="2107440"/>
              <a:ext cx="339840" cy="318600"/>
            </a:xfrm>
            <a:custGeom>
              <a:avLst/>
              <a:gdLst/>
              <a:ahLst/>
              <a:rect l="l" t="t" r="r" b="b"/>
              <a:pathLst>
                <a:path w="12193" h="11437">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style>
            <a:lnRef idx="0"/>
            <a:fillRef idx="0"/>
            <a:effectRef idx="0"/>
            <a:fontRef idx="minor"/>
          </p:style>
        </p:sp>
      </p:grpSp>
      <p:sp>
        <p:nvSpPr>
          <p:cNvPr id="8702" name="CustomShape 52"/>
          <p:cNvSpPr/>
          <p:nvPr/>
        </p:nvSpPr>
        <p:spPr>
          <a:xfrm>
            <a:off x="5648760" y="2512440"/>
            <a:ext cx="336240" cy="336240"/>
          </a:xfrm>
          <a:custGeom>
            <a:avLst/>
            <a:gdLst/>
            <a:ahLst/>
            <a:rect l="l" t="t" r="r" b="b"/>
            <a:pathLst>
              <a:path w="12067" h="12068">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style>
          <a:lnRef idx="0"/>
          <a:fillRef idx="0"/>
          <a:effectRef idx="0"/>
          <a:fontRef idx="minor"/>
        </p:style>
      </p:sp>
      <p:grpSp>
        <p:nvGrpSpPr>
          <p:cNvPr id="8703" name="Group 53"/>
          <p:cNvGrpSpPr/>
          <p:nvPr/>
        </p:nvGrpSpPr>
        <p:grpSpPr>
          <a:xfrm>
            <a:off x="7319160" y="2096640"/>
            <a:ext cx="341640" cy="340560"/>
            <a:chOff x="7319160" y="2096640"/>
            <a:chExt cx="341640" cy="340560"/>
          </a:xfrm>
        </p:grpSpPr>
        <p:sp>
          <p:nvSpPr>
            <p:cNvPr id="8704" name="CustomShape 54"/>
            <p:cNvSpPr/>
            <p:nvPr/>
          </p:nvSpPr>
          <p:spPr>
            <a:xfrm>
              <a:off x="7319160" y="2096640"/>
              <a:ext cx="341640" cy="340560"/>
            </a:xfrm>
            <a:custGeom>
              <a:avLst/>
              <a:gdLst/>
              <a:ahLst/>
              <a:rect l="l" t="t" r="r" b="b"/>
              <a:pathLst>
                <a:path w="12256" h="12224">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style>
            <a:lnRef idx="0"/>
            <a:fillRef idx="0"/>
            <a:effectRef idx="0"/>
            <a:fontRef idx="minor"/>
          </p:style>
        </p:sp>
        <p:sp>
          <p:nvSpPr>
            <p:cNvPr id="8705" name="CustomShape 55"/>
            <p:cNvSpPr/>
            <p:nvPr/>
          </p:nvSpPr>
          <p:spPr>
            <a:xfrm>
              <a:off x="7600320" y="2396880"/>
              <a:ext cx="59400" cy="19080"/>
            </a:xfrm>
            <a:custGeom>
              <a:avLst/>
              <a:gdLst/>
              <a:ahLst/>
              <a:rect l="l" t="t" r="r" b="b"/>
              <a:pathLst>
                <a:path w="2143" h="694">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style>
            <a:lnRef idx="0"/>
            <a:fillRef idx="0"/>
            <a:effectRef idx="0"/>
            <a:fontRef idx="minor"/>
          </p:style>
        </p:sp>
        <p:sp>
          <p:nvSpPr>
            <p:cNvPr id="8706" name="CustomShape 56"/>
            <p:cNvSpPr/>
            <p:nvPr/>
          </p:nvSpPr>
          <p:spPr>
            <a:xfrm>
              <a:off x="7320960" y="2416320"/>
              <a:ext cx="60120" cy="19800"/>
            </a:xfrm>
            <a:custGeom>
              <a:avLst/>
              <a:gdLst/>
              <a:ahLst/>
              <a:rect l="l" t="t" r="r" b="b"/>
              <a:pathLst>
                <a:path w="2174" h="726">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style>
            <a:lnRef idx="0"/>
            <a:fillRef idx="0"/>
            <a:effectRef idx="0"/>
            <a:fontRef idx="minor"/>
          </p:style>
        </p:sp>
      </p:grpSp>
      <p:sp>
        <p:nvSpPr>
          <p:cNvPr id="8707" name="CustomShape 57"/>
          <p:cNvSpPr/>
          <p:nvPr/>
        </p:nvSpPr>
        <p:spPr>
          <a:xfrm>
            <a:off x="1873800" y="1675800"/>
            <a:ext cx="342360" cy="340920"/>
          </a:xfrm>
          <a:custGeom>
            <a:avLst/>
            <a:gdLst/>
            <a:ahLst/>
            <a:rect l="l" t="t" r="r" b="b"/>
            <a:pathLst>
              <a:path w="12287" h="12241">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style>
          <a:lnRef idx="0"/>
          <a:fillRef idx="0"/>
          <a:effectRef idx="0"/>
          <a:fontRef idx="minor"/>
        </p:style>
      </p:sp>
      <p:sp>
        <p:nvSpPr>
          <p:cNvPr id="8708" name="CustomShape 58"/>
          <p:cNvSpPr/>
          <p:nvPr/>
        </p:nvSpPr>
        <p:spPr>
          <a:xfrm>
            <a:off x="1875240" y="2138040"/>
            <a:ext cx="339840" cy="257400"/>
          </a:xfrm>
          <a:custGeom>
            <a:avLst/>
            <a:gdLst/>
            <a:ahLst/>
            <a:rect l="l" t="t" r="r" b="b"/>
            <a:pathLst>
              <a:path w="12193" h="9246">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style>
          <a:lnRef idx="0"/>
          <a:fillRef idx="0"/>
          <a:effectRef idx="0"/>
          <a:fontRef idx="minor"/>
        </p:style>
      </p:sp>
      <p:grpSp>
        <p:nvGrpSpPr>
          <p:cNvPr id="8709" name="Group 59"/>
          <p:cNvGrpSpPr/>
          <p:nvPr/>
        </p:nvGrpSpPr>
        <p:grpSpPr>
          <a:xfrm>
            <a:off x="1873440" y="2511000"/>
            <a:ext cx="344160" cy="338760"/>
            <a:chOff x="1873440" y="2511000"/>
            <a:chExt cx="344160" cy="338760"/>
          </a:xfrm>
        </p:grpSpPr>
        <p:sp>
          <p:nvSpPr>
            <p:cNvPr id="8710" name="CustomShape 60"/>
            <p:cNvSpPr/>
            <p:nvPr/>
          </p:nvSpPr>
          <p:spPr>
            <a:xfrm>
              <a:off x="1873440" y="2550600"/>
              <a:ext cx="344160" cy="299160"/>
            </a:xfrm>
            <a:custGeom>
              <a:avLst/>
              <a:gdLst/>
              <a:ahLst/>
              <a:rect l="l" t="t" r="r" b="b"/>
              <a:pathLst>
                <a:path w="12350" h="10744">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style>
            <a:lnRef idx="0"/>
            <a:fillRef idx="0"/>
            <a:effectRef idx="0"/>
            <a:fontRef idx="minor"/>
          </p:style>
        </p:sp>
        <p:sp>
          <p:nvSpPr>
            <p:cNvPr id="8711" name="CustomShape 61"/>
            <p:cNvSpPr/>
            <p:nvPr/>
          </p:nvSpPr>
          <p:spPr>
            <a:xfrm>
              <a:off x="2054520" y="2511000"/>
              <a:ext cx="160560" cy="118440"/>
            </a:xfrm>
            <a:custGeom>
              <a:avLst/>
              <a:gdLst/>
              <a:ahLst/>
              <a:rect l="l" t="t" r="r" b="b"/>
              <a:pathLst>
                <a:path w="5766" h="4254">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style>
            <a:lnRef idx="0"/>
            <a:fillRef idx="0"/>
            <a:effectRef idx="0"/>
            <a:fontRef idx="minor"/>
          </p:style>
        </p:sp>
      </p:grpSp>
      <p:grpSp>
        <p:nvGrpSpPr>
          <p:cNvPr id="8712" name="Group 62"/>
          <p:cNvGrpSpPr/>
          <p:nvPr/>
        </p:nvGrpSpPr>
        <p:grpSpPr>
          <a:xfrm>
            <a:off x="3965760" y="1676160"/>
            <a:ext cx="339840" cy="339840"/>
            <a:chOff x="3965760" y="1676160"/>
            <a:chExt cx="339840" cy="339840"/>
          </a:xfrm>
        </p:grpSpPr>
        <p:sp>
          <p:nvSpPr>
            <p:cNvPr id="8713" name="CustomShape 63"/>
            <p:cNvSpPr/>
            <p:nvPr/>
          </p:nvSpPr>
          <p:spPr>
            <a:xfrm>
              <a:off x="4183560" y="1835640"/>
              <a:ext cx="19800" cy="78840"/>
            </a:xfrm>
            <a:custGeom>
              <a:avLst/>
              <a:gdLst/>
              <a:ahLst/>
              <a:rect l="l" t="t" r="r" b="b"/>
              <a:pathLst>
                <a:path w="725" h="2837">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style>
            <a:lnRef idx="0"/>
            <a:fillRef idx="0"/>
            <a:effectRef idx="0"/>
            <a:fontRef idx="minor"/>
          </p:style>
        </p:sp>
        <p:sp>
          <p:nvSpPr>
            <p:cNvPr id="8714" name="CustomShape 64"/>
            <p:cNvSpPr/>
            <p:nvPr/>
          </p:nvSpPr>
          <p:spPr>
            <a:xfrm>
              <a:off x="3965760" y="1676160"/>
              <a:ext cx="339840" cy="339840"/>
            </a:xfrm>
            <a:custGeom>
              <a:avLst/>
              <a:gdLst/>
              <a:ahLst/>
              <a:rect l="l" t="t" r="r" b="b"/>
              <a:pathLst>
                <a:path w="12194" h="12201">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style>
            <a:lnRef idx="0"/>
            <a:fillRef idx="0"/>
            <a:effectRef idx="0"/>
            <a:fontRef idx="minor"/>
          </p:style>
        </p:sp>
      </p:grpSp>
      <p:grpSp>
        <p:nvGrpSpPr>
          <p:cNvPr id="8715" name="Group 65"/>
          <p:cNvGrpSpPr/>
          <p:nvPr/>
        </p:nvGrpSpPr>
        <p:grpSpPr>
          <a:xfrm>
            <a:off x="3965040" y="2097720"/>
            <a:ext cx="340560" cy="338040"/>
            <a:chOff x="3965040" y="2097720"/>
            <a:chExt cx="340560" cy="338040"/>
          </a:xfrm>
        </p:grpSpPr>
        <p:sp>
          <p:nvSpPr>
            <p:cNvPr id="8716" name="CustomShape 66"/>
            <p:cNvSpPr/>
            <p:nvPr/>
          </p:nvSpPr>
          <p:spPr>
            <a:xfrm>
              <a:off x="3965040" y="2097720"/>
              <a:ext cx="340560" cy="338040"/>
            </a:xfrm>
            <a:custGeom>
              <a:avLst/>
              <a:gdLst/>
              <a:ahLst/>
              <a:rect l="l" t="t" r="r" b="b"/>
              <a:pathLst>
                <a:path w="12225" h="1213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style>
            <a:lnRef idx="0"/>
            <a:fillRef idx="0"/>
            <a:effectRef idx="0"/>
            <a:fontRef idx="minor"/>
          </p:style>
        </p:sp>
        <p:sp>
          <p:nvSpPr>
            <p:cNvPr id="8717" name="CustomShape 67"/>
            <p:cNvSpPr/>
            <p:nvPr/>
          </p:nvSpPr>
          <p:spPr>
            <a:xfrm>
              <a:off x="4045320" y="2197080"/>
              <a:ext cx="178920" cy="199080"/>
            </a:xfrm>
            <a:custGeom>
              <a:avLst/>
              <a:gdLst/>
              <a:ahLst/>
              <a:rect l="l" t="t" r="r" b="b"/>
              <a:pathLst>
                <a:path w="6428" h="7152">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style>
            <a:lnRef idx="0"/>
            <a:fillRef idx="0"/>
            <a:effectRef idx="0"/>
            <a:fontRef idx="minor"/>
          </p:style>
        </p:sp>
      </p:grpSp>
      <p:grpSp>
        <p:nvGrpSpPr>
          <p:cNvPr id="8718" name="Group 68"/>
          <p:cNvGrpSpPr/>
          <p:nvPr/>
        </p:nvGrpSpPr>
        <p:grpSpPr>
          <a:xfrm>
            <a:off x="3964680" y="2510640"/>
            <a:ext cx="341640" cy="339840"/>
            <a:chOff x="3964680" y="2510640"/>
            <a:chExt cx="341640" cy="339840"/>
          </a:xfrm>
        </p:grpSpPr>
        <p:sp>
          <p:nvSpPr>
            <p:cNvPr id="8719" name="CustomShape 69"/>
            <p:cNvSpPr/>
            <p:nvPr/>
          </p:nvSpPr>
          <p:spPr>
            <a:xfrm>
              <a:off x="4005360" y="2671560"/>
              <a:ext cx="19800" cy="39240"/>
            </a:xfrm>
            <a:custGeom>
              <a:avLst/>
              <a:gdLst/>
              <a:ahLst/>
              <a:rect l="l" t="t" r="r" b="b"/>
              <a:pathLst>
                <a:path w="726" h="1419">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style>
            <a:lnRef idx="0"/>
            <a:fillRef idx="0"/>
            <a:effectRef idx="0"/>
            <a:fontRef idx="minor"/>
          </p:style>
        </p:sp>
        <p:sp>
          <p:nvSpPr>
            <p:cNvPr id="8720" name="CustomShape 70"/>
            <p:cNvSpPr/>
            <p:nvPr/>
          </p:nvSpPr>
          <p:spPr>
            <a:xfrm>
              <a:off x="4044600" y="2631960"/>
              <a:ext cx="19800" cy="39240"/>
            </a:xfrm>
            <a:custGeom>
              <a:avLst/>
              <a:gdLst/>
              <a:ahLst/>
              <a:rect l="l" t="t" r="r" b="b"/>
              <a:pathLst>
                <a:path w="725" h="1418">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style>
            <a:lnRef idx="0"/>
            <a:fillRef idx="0"/>
            <a:effectRef idx="0"/>
            <a:fontRef idx="minor"/>
          </p:style>
        </p:sp>
        <p:sp>
          <p:nvSpPr>
            <p:cNvPr id="8721" name="CustomShape 71"/>
            <p:cNvSpPr/>
            <p:nvPr/>
          </p:nvSpPr>
          <p:spPr>
            <a:xfrm>
              <a:off x="3964680" y="2510640"/>
              <a:ext cx="341640" cy="339840"/>
            </a:xfrm>
            <a:custGeom>
              <a:avLst/>
              <a:gdLst/>
              <a:ahLst/>
              <a:rect l="l" t="t" r="r" b="b"/>
              <a:pathLst>
                <a:path w="12256" h="12193">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style>
            <a:lnRef idx="0"/>
            <a:fillRef idx="0"/>
            <a:effectRef idx="0"/>
            <a:fontRef idx="minor"/>
          </p:style>
        </p:sp>
        <p:sp>
          <p:nvSpPr>
            <p:cNvPr id="8722" name="CustomShape 72"/>
            <p:cNvSpPr/>
            <p:nvPr/>
          </p:nvSpPr>
          <p:spPr>
            <a:xfrm>
              <a:off x="4157280" y="2700720"/>
              <a:ext cx="36720" cy="35280"/>
            </a:xfrm>
            <a:custGeom>
              <a:avLst/>
              <a:gdLst/>
              <a:ahLst/>
              <a:rect l="l" t="t" r="r" b="b"/>
              <a:pathLst>
                <a:path w="1324" h="1277">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style>
            <a:lnRef idx="0"/>
            <a:fillRef idx="0"/>
            <a:effectRef idx="0"/>
            <a:fontRef idx="minor"/>
          </p:style>
        </p:sp>
        <p:sp>
          <p:nvSpPr>
            <p:cNvPr id="8723" name="CustomShape 73"/>
            <p:cNvSpPr/>
            <p:nvPr/>
          </p:nvSpPr>
          <p:spPr>
            <a:xfrm>
              <a:off x="4087080" y="2772720"/>
              <a:ext cx="36720" cy="34560"/>
            </a:xfrm>
            <a:custGeom>
              <a:avLst/>
              <a:gdLst/>
              <a:ahLst/>
              <a:rect l="l" t="t" r="r" b="b"/>
              <a:pathLst>
                <a:path w="1324" h="1246">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style>
            <a:lnRef idx="0"/>
            <a:fillRef idx="0"/>
            <a:effectRef idx="0"/>
            <a:fontRef idx="minor"/>
          </p:style>
        </p:sp>
        <p:sp>
          <p:nvSpPr>
            <p:cNvPr id="8724" name="CustomShape 74"/>
            <p:cNvSpPr/>
            <p:nvPr/>
          </p:nvSpPr>
          <p:spPr>
            <a:xfrm>
              <a:off x="4087080" y="2715480"/>
              <a:ext cx="36720" cy="34560"/>
            </a:xfrm>
            <a:custGeom>
              <a:avLst/>
              <a:gdLst/>
              <a:ahLst/>
              <a:rect l="l" t="t" r="r" b="b"/>
              <a:pathLst>
                <a:path w="1324" h="1246">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style>
            <a:lnRef idx="0"/>
            <a:fillRef idx="0"/>
            <a:effectRef idx="0"/>
            <a:fontRef idx="minor"/>
          </p:style>
        </p:sp>
        <p:sp>
          <p:nvSpPr>
            <p:cNvPr id="8725" name="CustomShape 75"/>
            <p:cNvSpPr/>
            <p:nvPr/>
          </p:nvSpPr>
          <p:spPr>
            <a:xfrm>
              <a:off x="4162320" y="2752560"/>
              <a:ext cx="36720" cy="35280"/>
            </a:xfrm>
            <a:custGeom>
              <a:avLst/>
              <a:gdLst/>
              <a:ahLst/>
              <a:rect l="l" t="t" r="r" b="b"/>
              <a:pathLst>
                <a:path w="1324" h="1277">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style>
            <a:lnRef idx="0"/>
            <a:fillRef idx="0"/>
            <a:effectRef idx="0"/>
            <a:fontRef idx="minor"/>
          </p:style>
        </p:sp>
        <p:sp>
          <p:nvSpPr>
            <p:cNvPr id="8726" name="CustomShape 76"/>
            <p:cNvSpPr/>
            <p:nvPr/>
          </p:nvSpPr>
          <p:spPr>
            <a:xfrm>
              <a:off x="4128120" y="2645280"/>
              <a:ext cx="35640" cy="34200"/>
            </a:xfrm>
            <a:custGeom>
              <a:avLst/>
              <a:gdLst/>
              <a:ahLst/>
              <a:rect l="l" t="t" r="r" b="b"/>
              <a:pathLst>
                <a:path w="1292" h="1245">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style>
            <a:lnRef idx="0"/>
            <a:fillRef idx="0"/>
            <a:effectRef idx="0"/>
            <a:fontRef idx="minor"/>
          </p:style>
        </p:sp>
        <p:sp>
          <p:nvSpPr>
            <p:cNvPr id="8727" name="CustomShape 77"/>
            <p:cNvSpPr/>
            <p:nvPr/>
          </p:nvSpPr>
          <p:spPr>
            <a:xfrm>
              <a:off x="4212720" y="2730240"/>
              <a:ext cx="37440" cy="34560"/>
            </a:xfrm>
            <a:custGeom>
              <a:avLst/>
              <a:gdLst/>
              <a:ahLst/>
              <a:rect l="l" t="t" r="r" b="b"/>
              <a:pathLst>
                <a:path w="1356" h="1253">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style>
            <a:lnRef idx="0"/>
            <a:fillRef idx="0"/>
            <a:effectRef idx="0"/>
            <a:fontRef idx="minor"/>
          </p:style>
        </p:sp>
      </p:grpSp>
      <p:grpSp>
        <p:nvGrpSpPr>
          <p:cNvPr id="8728" name="Group 78"/>
          <p:cNvGrpSpPr/>
          <p:nvPr/>
        </p:nvGrpSpPr>
        <p:grpSpPr>
          <a:xfrm>
            <a:off x="6084720" y="1675800"/>
            <a:ext cx="298440" cy="340560"/>
            <a:chOff x="6084720" y="1675800"/>
            <a:chExt cx="298440" cy="340560"/>
          </a:xfrm>
        </p:grpSpPr>
        <p:sp>
          <p:nvSpPr>
            <p:cNvPr id="8729" name="CustomShape 79"/>
            <p:cNvSpPr/>
            <p:nvPr/>
          </p:nvSpPr>
          <p:spPr>
            <a:xfrm>
              <a:off x="6084720" y="1675800"/>
              <a:ext cx="298440" cy="340560"/>
            </a:xfrm>
            <a:custGeom>
              <a:avLst/>
              <a:gdLst/>
              <a:ahLst/>
              <a:rect l="l" t="t" r="r" b="b"/>
              <a:pathLst>
                <a:path w="10713" h="12225">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style>
            <a:lnRef idx="0"/>
            <a:fillRef idx="0"/>
            <a:effectRef idx="0"/>
            <a:fontRef idx="minor"/>
          </p:style>
        </p:sp>
        <p:sp>
          <p:nvSpPr>
            <p:cNvPr id="8730" name="CustomShape 80"/>
            <p:cNvSpPr/>
            <p:nvPr/>
          </p:nvSpPr>
          <p:spPr>
            <a:xfrm>
              <a:off x="6145200" y="1756800"/>
              <a:ext cx="58680" cy="58680"/>
            </a:xfrm>
            <a:custGeom>
              <a:avLst/>
              <a:gdLst/>
              <a:ahLst/>
              <a:rect l="l" t="t" r="r" b="b"/>
              <a:pathLst>
                <a:path w="2112" h="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style>
            <a:lnRef idx="0"/>
            <a:fillRef idx="0"/>
            <a:effectRef idx="0"/>
            <a:fontRef idx="minor"/>
          </p:style>
        </p:sp>
        <p:sp>
          <p:nvSpPr>
            <p:cNvPr id="8731" name="CustomShape 81"/>
            <p:cNvSpPr/>
            <p:nvPr/>
          </p:nvSpPr>
          <p:spPr>
            <a:xfrm>
              <a:off x="6204240" y="1717200"/>
              <a:ext cx="39240" cy="39240"/>
            </a:xfrm>
            <a:custGeom>
              <a:avLst/>
              <a:gdLst/>
              <a:ahLst/>
              <a:rect l="l" t="t" r="r" b="b"/>
              <a:pathLst>
                <a:path w="1419" h="1418">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style>
            <a:lnRef idx="0"/>
            <a:fillRef idx="0"/>
            <a:effectRef idx="0"/>
            <a:fontRef idx="minor"/>
          </p:style>
        </p:sp>
      </p:grpSp>
      <p:grpSp>
        <p:nvGrpSpPr>
          <p:cNvPr id="8732" name="Group 82"/>
          <p:cNvGrpSpPr/>
          <p:nvPr/>
        </p:nvGrpSpPr>
        <p:grpSpPr>
          <a:xfrm>
            <a:off x="6063480" y="2511720"/>
            <a:ext cx="340920" cy="337680"/>
            <a:chOff x="6063480" y="2511720"/>
            <a:chExt cx="340920" cy="337680"/>
          </a:xfrm>
        </p:grpSpPr>
        <p:sp>
          <p:nvSpPr>
            <p:cNvPr id="8733" name="CustomShape 83"/>
            <p:cNvSpPr/>
            <p:nvPr/>
          </p:nvSpPr>
          <p:spPr>
            <a:xfrm>
              <a:off x="6063480" y="2511720"/>
              <a:ext cx="340560" cy="258840"/>
            </a:xfrm>
            <a:custGeom>
              <a:avLst/>
              <a:gdLst/>
              <a:ahLst/>
              <a:rect l="l" t="t" r="r" b="b"/>
              <a:pathLst>
                <a:path w="12225" h="929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style>
            <a:lnRef idx="0"/>
            <a:fillRef idx="0"/>
            <a:effectRef idx="0"/>
            <a:fontRef idx="minor"/>
          </p:style>
        </p:sp>
        <p:sp>
          <p:nvSpPr>
            <p:cNvPr id="8734" name="CustomShape 84"/>
            <p:cNvSpPr/>
            <p:nvPr/>
          </p:nvSpPr>
          <p:spPr>
            <a:xfrm>
              <a:off x="6264720" y="2610000"/>
              <a:ext cx="19800" cy="80640"/>
            </a:xfrm>
            <a:custGeom>
              <a:avLst/>
              <a:gdLst/>
              <a:ahLst/>
              <a:rect l="l" t="t" r="r" b="b"/>
              <a:pathLst>
                <a:path w="725" h="290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style>
            <a:lnRef idx="0"/>
            <a:fillRef idx="0"/>
            <a:effectRef idx="0"/>
            <a:fontRef idx="minor"/>
          </p:style>
        </p:sp>
        <p:sp>
          <p:nvSpPr>
            <p:cNvPr id="8735" name="CustomShape 85"/>
            <p:cNvSpPr/>
            <p:nvPr/>
          </p:nvSpPr>
          <p:spPr>
            <a:xfrm>
              <a:off x="6184800" y="2610000"/>
              <a:ext cx="19080" cy="80640"/>
            </a:xfrm>
            <a:custGeom>
              <a:avLst/>
              <a:gdLst/>
              <a:ahLst/>
              <a:rect l="l" t="t" r="r" b="b"/>
              <a:pathLst>
                <a:path w="694" h="290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style>
            <a:lnRef idx="0"/>
            <a:fillRef idx="0"/>
            <a:effectRef idx="0"/>
            <a:fontRef idx="minor"/>
          </p:style>
        </p:sp>
        <p:sp>
          <p:nvSpPr>
            <p:cNvPr id="8736" name="CustomShape 86"/>
            <p:cNvSpPr/>
            <p:nvPr/>
          </p:nvSpPr>
          <p:spPr>
            <a:xfrm>
              <a:off x="6064560" y="2790000"/>
              <a:ext cx="80640" cy="19800"/>
            </a:xfrm>
            <a:custGeom>
              <a:avLst/>
              <a:gdLst/>
              <a:ahLst/>
              <a:rect l="l" t="t" r="r" b="b"/>
              <a:pathLst>
                <a:path w="2899" h="726">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style>
            <a:lnRef idx="0"/>
            <a:fillRef idx="0"/>
            <a:effectRef idx="0"/>
            <a:fontRef idx="minor"/>
          </p:style>
        </p:sp>
        <p:sp>
          <p:nvSpPr>
            <p:cNvPr id="8737" name="CustomShape 87"/>
            <p:cNvSpPr/>
            <p:nvPr/>
          </p:nvSpPr>
          <p:spPr>
            <a:xfrm>
              <a:off x="6105600" y="2829600"/>
              <a:ext cx="97920" cy="19800"/>
            </a:xfrm>
            <a:custGeom>
              <a:avLst/>
              <a:gdLst/>
              <a:ahLst/>
              <a:rect l="l" t="t" r="r" b="b"/>
              <a:pathLst>
                <a:path w="3530" h="725">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style>
            <a:lnRef idx="0"/>
            <a:fillRef idx="0"/>
            <a:effectRef idx="0"/>
            <a:fontRef idx="minor"/>
          </p:style>
        </p:sp>
        <p:sp>
          <p:nvSpPr>
            <p:cNvPr id="8738" name="CustomShape 88"/>
            <p:cNvSpPr/>
            <p:nvPr/>
          </p:nvSpPr>
          <p:spPr>
            <a:xfrm>
              <a:off x="6264720" y="2829600"/>
              <a:ext cx="97920" cy="19800"/>
            </a:xfrm>
            <a:custGeom>
              <a:avLst/>
              <a:gdLst/>
              <a:ahLst/>
              <a:rect l="l" t="t" r="r" b="b"/>
              <a:pathLst>
                <a:path w="3529" h="725">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style>
            <a:lnRef idx="0"/>
            <a:fillRef idx="0"/>
            <a:effectRef idx="0"/>
            <a:fontRef idx="minor"/>
          </p:style>
        </p:sp>
        <p:sp>
          <p:nvSpPr>
            <p:cNvPr id="8739" name="CustomShape 89"/>
            <p:cNvSpPr/>
            <p:nvPr/>
          </p:nvSpPr>
          <p:spPr>
            <a:xfrm>
              <a:off x="6323760" y="2790000"/>
              <a:ext cx="80640" cy="19800"/>
            </a:xfrm>
            <a:custGeom>
              <a:avLst/>
              <a:gdLst/>
              <a:ahLst/>
              <a:rect l="l" t="t" r="r" b="b"/>
              <a:pathLst>
                <a:path w="2899" h="726">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style>
            <a:lnRef idx="0"/>
            <a:fillRef idx="0"/>
            <a:effectRef idx="0"/>
            <a:fontRef idx="minor"/>
          </p:style>
        </p:sp>
        <p:sp>
          <p:nvSpPr>
            <p:cNvPr id="8740" name="CustomShape 90"/>
            <p:cNvSpPr/>
            <p:nvPr/>
          </p:nvSpPr>
          <p:spPr>
            <a:xfrm>
              <a:off x="6164640" y="2790000"/>
              <a:ext cx="139320" cy="19800"/>
            </a:xfrm>
            <a:custGeom>
              <a:avLst/>
              <a:gdLst/>
              <a:ahLst/>
              <a:rect l="l" t="t" r="r" b="b"/>
              <a:pathLst>
                <a:path w="5010" h="726">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style>
            <a:lnRef idx="0"/>
            <a:fillRef idx="0"/>
            <a:effectRef idx="0"/>
            <a:fontRef idx="minor"/>
          </p:style>
        </p:sp>
      </p:grpSp>
      <p:grpSp>
        <p:nvGrpSpPr>
          <p:cNvPr id="8741" name="Group 91"/>
          <p:cNvGrpSpPr/>
          <p:nvPr/>
        </p:nvGrpSpPr>
        <p:grpSpPr>
          <a:xfrm>
            <a:off x="7319160" y="2510280"/>
            <a:ext cx="341640" cy="340560"/>
            <a:chOff x="7319160" y="2510280"/>
            <a:chExt cx="341640" cy="340560"/>
          </a:xfrm>
        </p:grpSpPr>
        <p:sp>
          <p:nvSpPr>
            <p:cNvPr id="8742" name="CustomShape 92"/>
            <p:cNvSpPr/>
            <p:nvPr/>
          </p:nvSpPr>
          <p:spPr>
            <a:xfrm>
              <a:off x="7319160" y="2510280"/>
              <a:ext cx="341640" cy="340560"/>
            </a:xfrm>
            <a:custGeom>
              <a:avLst/>
              <a:gdLst/>
              <a:ahLst/>
              <a:rect l="l" t="t" r="r" b="b"/>
              <a:pathLst>
                <a:path w="12256" h="12225">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style>
            <a:lnRef idx="0"/>
            <a:fillRef idx="0"/>
            <a:effectRef idx="0"/>
            <a:fontRef idx="minor"/>
          </p:style>
        </p:sp>
        <p:sp>
          <p:nvSpPr>
            <p:cNvPr id="8743" name="CustomShape 93"/>
            <p:cNvSpPr/>
            <p:nvPr/>
          </p:nvSpPr>
          <p:spPr>
            <a:xfrm>
              <a:off x="7458120" y="2592000"/>
              <a:ext cx="19800" cy="39240"/>
            </a:xfrm>
            <a:custGeom>
              <a:avLst/>
              <a:gdLst/>
              <a:ahLst/>
              <a:rect l="l" t="t" r="r" b="b"/>
              <a:pathLst>
                <a:path w="725" h="1419">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style>
            <a:lnRef idx="0"/>
            <a:fillRef idx="0"/>
            <a:effectRef idx="0"/>
            <a:fontRef idx="minor"/>
          </p:style>
        </p:sp>
        <p:sp>
          <p:nvSpPr>
            <p:cNvPr id="8744" name="CustomShape 94"/>
            <p:cNvSpPr/>
            <p:nvPr/>
          </p:nvSpPr>
          <p:spPr>
            <a:xfrm>
              <a:off x="7458120" y="2711520"/>
              <a:ext cx="19080" cy="39240"/>
            </a:xfrm>
            <a:custGeom>
              <a:avLst/>
              <a:gdLst/>
              <a:ahLst/>
              <a:rect l="l" t="t" r="r" b="b"/>
              <a:pathLst>
                <a:path w="694" h="1419">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8745" name="CustomShape 95"/>
            <p:cNvSpPr/>
            <p:nvPr/>
          </p:nvSpPr>
          <p:spPr>
            <a:xfrm>
              <a:off x="7497360" y="2592000"/>
              <a:ext cx="19080" cy="39240"/>
            </a:xfrm>
            <a:custGeom>
              <a:avLst/>
              <a:gdLst/>
              <a:ahLst/>
              <a:rect l="l" t="t" r="r" b="b"/>
              <a:pathLst>
                <a:path w="694" h="1419">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style>
            <a:lnRef idx="0"/>
            <a:fillRef idx="0"/>
            <a:effectRef idx="0"/>
            <a:fontRef idx="minor"/>
          </p:style>
        </p:sp>
        <p:sp>
          <p:nvSpPr>
            <p:cNvPr id="8746" name="CustomShape 96"/>
            <p:cNvSpPr/>
            <p:nvPr/>
          </p:nvSpPr>
          <p:spPr>
            <a:xfrm>
              <a:off x="7497360" y="2711520"/>
              <a:ext cx="19080" cy="39240"/>
            </a:xfrm>
            <a:custGeom>
              <a:avLst/>
              <a:gdLst/>
              <a:ahLst/>
              <a:rect l="l" t="t" r="r" b="b"/>
              <a:pathLst>
                <a:path w="694" h="1419">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8747" name="CustomShape 97"/>
            <p:cNvSpPr/>
            <p:nvPr/>
          </p:nvSpPr>
          <p:spPr>
            <a:xfrm>
              <a:off x="7477200" y="2651760"/>
              <a:ext cx="19800" cy="39240"/>
            </a:xfrm>
            <a:custGeom>
              <a:avLst/>
              <a:gdLst/>
              <a:ahLst/>
              <a:rect l="l" t="t" r="r" b="b"/>
              <a:pathLst>
                <a:path w="725" h="1418">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style>
            <a:lnRef idx="0"/>
            <a:fillRef idx="0"/>
            <a:effectRef idx="0"/>
            <a:fontRef idx="minor"/>
          </p:style>
        </p:sp>
        <p:sp>
          <p:nvSpPr>
            <p:cNvPr id="8748" name="CustomShape 98"/>
            <p:cNvSpPr/>
            <p:nvPr/>
          </p:nvSpPr>
          <p:spPr>
            <a:xfrm>
              <a:off x="7477200" y="2770200"/>
              <a:ext cx="19800" cy="39240"/>
            </a:xfrm>
            <a:custGeom>
              <a:avLst/>
              <a:gdLst/>
              <a:ahLst/>
              <a:rect l="l" t="t" r="r" b="b"/>
              <a:pathLst>
                <a:path w="725" h="1418">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style>
            <a:lnRef idx="0"/>
            <a:fillRef idx="0"/>
            <a:effectRef idx="0"/>
            <a:fontRef idx="minor"/>
          </p:style>
        </p:sp>
      </p:grpSp>
      <p:grpSp>
        <p:nvGrpSpPr>
          <p:cNvPr id="8749" name="Group 99"/>
          <p:cNvGrpSpPr/>
          <p:nvPr/>
        </p:nvGrpSpPr>
        <p:grpSpPr>
          <a:xfrm>
            <a:off x="2292120" y="1676520"/>
            <a:ext cx="340560" cy="339840"/>
            <a:chOff x="2292120" y="1676520"/>
            <a:chExt cx="340560" cy="339840"/>
          </a:xfrm>
        </p:grpSpPr>
        <p:sp>
          <p:nvSpPr>
            <p:cNvPr id="8750" name="CustomShape 100"/>
            <p:cNvSpPr/>
            <p:nvPr/>
          </p:nvSpPr>
          <p:spPr>
            <a:xfrm>
              <a:off x="2292120" y="1676520"/>
              <a:ext cx="220320" cy="338040"/>
            </a:xfrm>
            <a:custGeom>
              <a:avLst/>
              <a:gdLst/>
              <a:ahLst/>
              <a:rect l="l" t="t" r="r" b="b"/>
              <a:pathLst>
                <a:path w="7909" h="12131">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style>
            <a:lnRef idx="0"/>
            <a:fillRef idx="0"/>
            <a:effectRef idx="0"/>
            <a:fontRef idx="minor"/>
          </p:style>
        </p:sp>
        <p:sp>
          <p:nvSpPr>
            <p:cNvPr id="8751" name="CustomShape 101"/>
            <p:cNvSpPr/>
            <p:nvPr/>
          </p:nvSpPr>
          <p:spPr>
            <a:xfrm>
              <a:off x="2526840" y="1756440"/>
              <a:ext cx="105840" cy="259920"/>
            </a:xfrm>
            <a:custGeom>
              <a:avLst/>
              <a:gdLst/>
              <a:ahLst/>
              <a:rect l="l" t="t" r="r" b="b"/>
              <a:pathLst>
                <a:path w="3813" h="9327">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style>
            <a:lnRef idx="0"/>
            <a:fillRef idx="0"/>
            <a:effectRef idx="0"/>
            <a:fontRef idx="minor"/>
          </p:style>
        </p:sp>
      </p:grpSp>
      <p:sp>
        <p:nvSpPr>
          <p:cNvPr id="8752" name="CustomShape 102"/>
          <p:cNvSpPr/>
          <p:nvPr/>
        </p:nvSpPr>
        <p:spPr>
          <a:xfrm>
            <a:off x="2292480" y="2097720"/>
            <a:ext cx="338760" cy="338400"/>
          </a:xfrm>
          <a:custGeom>
            <a:avLst/>
            <a:gdLst/>
            <a:ahLst/>
            <a:rect l="l" t="t" r="r" b="b"/>
            <a:pathLst>
              <a:path w="12162" h="12146">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style>
          <a:lnRef idx="0"/>
          <a:fillRef idx="0"/>
          <a:effectRef idx="0"/>
          <a:fontRef idx="minor"/>
        </p:style>
      </p:sp>
      <p:grpSp>
        <p:nvGrpSpPr>
          <p:cNvPr id="8753" name="Group 103"/>
          <p:cNvGrpSpPr/>
          <p:nvPr/>
        </p:nvGrpSpPr>
        <p:grpSpPr>
          <a:xfrm>
            <a:off x="2293200" y="2510280"/>
            <a:ext cx="338760" cy="340560"/>
            <a:chOff x="2293200" y="2510280"/>
            <a:chExt cx="338760" cy="340560"/>
          </a:xfrm>
        </p:grpSpPr>
        <p:sp>
          <p:nvSpPr>
            <p:cNvPr id="8754" name="CustomShape 104"/>
            <p:cNvSpPr/>
            <p:nvPr/>
          </p:nvSpPr>
          <p:spPr>
            <a:xfrm>
              <a:off x="2531160" y="2631600"/>
              <a:ext cx="19800" cy="19800"/>
            </a:xfrm>
            <a:custGeom>
              <a:avLst/>
              <a:gdLst/>
              <a:ahLst/>
              <a:rect l="l" t="t" r="r" b="b"/>
              <a:pathLst>
                <a:path w="726" h="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style>
            <a:lnRef idx="0"/>
            <a:fillRef idx="0"/>
            <a:effectRef idx="0"/>
            <a:fontRef idx="minor"/>
          </p:style>
        </p:sp>
        <p:sp>
          <p:nvSpPr>
            <p:cNvPr id="8755" name="CustomShape 105"/>
            <p:cNvSpPr/>
            <p:nvPr/>
          </p:nvSpPr>
          <p:spPr>
            <a:xfrm>
              <a:off x="2551320" y="259092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8756" name="CustomShape 106"/>
            <p:cNvSpPr/>
            <p:nvPr/>
          </p:nvSpPr>
          <p:spPr>
            <a:xfrm>
              <a:off x="2372040" y="2630520"/>
              <a:ext cx="19800" cy="19080"/>
            </a:xfrm>
            <a:custGeom>
              <a:avLst/>
              <a:gdLst/>
              <a:ahLst/>
              <a:rect l="l" t="t" r="r" b="b"/>
              <a:pathLst>
                <a:path w="725" h="69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style>
            <a:lnRef idx="0"/>
            <a:fillRef idx="0"/>
            <a:effectRef idx="0"/>
            <a:fontRef idx="minor"/>
          </p:style>
        </p:sp>
        <p:sp>
          <p:nvSpPr>
            <p:cNvPr id="8757" name="CustomShape 107"/>
            <p:cNvSpPr/>
            <p:nvPr/>
          </p:nvSpPr>
          <p:spPr>
            <a:xfrm>
              <a:off x="2351880" y="2590920"/>
              <a:ext cx="19800" cy="19080"/>
            </a:xfrm>
            <a:custGeom>
              <a:avLst/>
              <a:gdLst/>
              <a:ahLst/>
              <a:rect l="l" t="t" r="r" b="b"/>
              <a:pathLst>
                <a:path w="726" h="694">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8758" name="CustomShape 108"/>
            <p:cNvSpPr/>
            <p:nvPr/>
          </p:nvSpPr>
          <p:spPr>
            <a:xfrm>
              <a:off x="2293200" y="2510280"/>
              <a:ext cx="338760" cy="340560"/>
            </a:xfrm>
            <a:custGeom>
              <a:avLst/>
              <a:gdLst/>
              <a:ahLst/>
              <a:rect l="l" t="t" r="r" b="b"/>
              <a:pathLst>
                <a:path w="12162" h="12225">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style>
            <a:lnRef idx="0"/>
            <a:fillRef idx="0"/>
            <a:effectRef idx="0"/>
            <a:fontRef idx="minor"/>
          </p:style>
        </p:sp>
        <p:sp>
          <p:nvSpPr>
            <p:cNvPr id="8759" name="CustomShape 109"/>
            <p:cNvSpPr/>
            <p:nvPr/>
          </p:nvSpPr>
          <p:spPr>
            <a:xfrm>
              <a:off x="2511720" y="2710440"/>
              <a:ext cx="58680" cy="59400"/>
            </a:xfrm>
            <a:custGeom>
              <a:avLst/>
              <a:gdLst/>
              <a:ahLst/>
              <a:rect l="l" t="t" r="r" b="b"/>
              <a:pathLst>
                <a:path w="2112" h="2144">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style>
            <a:lnRef idx="0"/>
            <a:fillRef idx="0"/>
            <a:effectRef idx="0"/>
            <a:fontRef idx="minor"/>
          </p:style>
        </p:sp>
        <p:sp>
          <p:nvSpPr>
            <p:cNvPr id="8760" name="CustomShape 110"/>
            <p:cNvSpPr/>
            <p:nvPr/>
          </p:nvSpPr>
          <p:spPr>
            <a:xfrm>
              <a:off x="2352960" y="2710440"/>
              <a:ext cx="58680" cy="58680"/>
            </a:xfrm>
            <a:custGeom>
              <a:avLst/>
              <a:gdLst/>
              <a:ahLst/>
              <a:rect l="l" t="t" r="r" b="b"/>
              <a:pathLst>
                <a:path w="2112" h="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style>
            <a:lnRef idx="0"/>
            <a:fillRef idx="0"/>
            <a:effectRef idx="0"/>
            <a:fontRef idx="minor"/>
          </p:style>
        </p:sp>
      </p:grpSp>
      <p:grpSp>
        <p:nvGrpSpPr>
          <p:cNvPr id="8761" name="Group 111"/>
          <p:cNvGrpSpPr/>
          <p:nvPr/>
        </p:nvGrpSpPr>
        <p:grpSpPr>
          <a:xfrm>
            <a:off x="4392000" y="2097720"/>
            <a:ext cx="339840" cy="338040"/>
            <a:chOff x="4392000" y="2097720"/>
            <a:chExt cx="339840" cy="338040"/>
          </a:xfrm>
        </p:grpSpPr>
        <p:sp>
          <p:nvSpPr>
            <p:cNvPr id="8762" name="CustomShape 112"/>
            <p:cNvSpPr/>
            <p:nvPr/>
          </p:nvSpPr>
          <p:spPr>
            <a:xfrm>
              <a:off x="4392000" y="2097720"/>
              <a:ext cx="339840" cy="338040"/>
            </a:xfrm>
            <a:custGeom>
              <a:avLst/>
              <a:gdLst/>
              <a:ahLst/>
              <a:rect l="l" t="t" r="r" b="b"/>
              <a:pathLst>
                <a:path w="12193" h="12131">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style>
            <a:lnRef idx="0"/>
            <a:fillRef idx="0"/>
            <a:effectRef idx="0"/>
            <a:fontRef idx="minor"/>
          </p:style>
        </p:sp>
        <p:sp>
          <p:nvSpPr>
            <p:cNvPr id="8763" name="CustomShape 113"/>
            <p:cNvSpPr/>
            <p:nvPr/>
          </p:nvSpPr>
          <p:spPr>
            <a:xfrm>
              <a:off x="4471200" y="2237040"/>
              <a:ext cx="41040" cy="40680"/>
            </a:xfrm>
            <a:custGeom>
              <a:avLst/>
              <a:gdLst/>
              <a:ahLst/>
              <a:rect l="l" t="t" r="r" b="b"/>
              <a:pathLst>
                <a:path w="1482" h="1474">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style>
            <a:lnRef idx="0"/>
            <a:fillRef idx="0"/>
            <a:effectRef idx="0"/>
            <a:fontRef idx="minor"/>
          </p:style>
        </p:sp>
        <p:sp>
          <p:nvSpPr>
            <p:cNvPr id="8764" name="CustomShape 114"/>
            <p:cNvSpPr/>
            <p:nvPr/>
          </p:nvSpPr>
          <p:spPr>
            <a:xfrm>
              <a:off x="4610880" y="2237040"/>
              <a:ext cx="41760" cy="40680"/>
            </a:xfrm>
            <a:custGeom>
              <a:avLst/>
              <a:gdLst/>
              <a:ahLst/>
              <a:rect l="l" t="t" r="r" b="b"/>
              <a:pathLst>
                <a:path w="1513" h="1474">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style>
            <a:lnRef idx="0"/>
            <a:fillRef idx="0"/>
            <a:effectRef idx="0"/>
            <a:fontRef idx="minor"/>
          </p:style>
        </p:sp>
      </p:grpSp>
      <p:grpSp>
        <p:nvGrpSpPr>
          <p:cNvPr id="8765" name="Group 115"/>
          <p:cNvGrpSpPr/>
          <p:nvPr/>
        </p:nvGrpSpPr>
        <p:grpSpPr>
          <a:xfrm>
            <a:off x="4432680" y="2511720"/>
            <a:ext cx="258840" cy="338040"/>
            <a:chOff x="4432680" y="2511720"/>
            <a:chExt cx="258840" cy="338040"/>
          </a:xfrm>
        </p:grpSpPr>
        <p:sp>
          <p:nvSpPr>
            <p:cNvPr id="8766" name="CustomShape 116"/>
            <p:cNvSpPr/>
            <p:nvPr/>
          </p:nvSpPr>
          <p:spPr>
            <a:xfrm>
              <a:off x="4523040" y="2621520"/>
              <a:ext cx="19080" cy="19800"/>
            </a:xfrm>
            <a:custGeom>
              <a:avLst/>
              <a:gdLst/>
              <a:ahLst/>
              <a:rect l="l" t="t" r="r" b="b"/>
              <a:pathLst>
                <a:path w="694" h="725">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8767" name="CustomShape 117"/>
            <p:cNvSpPr/>
            <p:nvPr/>
          </p:nvSpPr>
          <p:spPr>
            <a:xfrm>
              <a:off x="4582800" y="2621520"/>
              <a:ext cx="19800" cy="19800"/>
            </a:xfrm>
            <a:custGeom>
              <a:avLst/>
              <a:gdLst/>
              <a:ahLst/>
              <a:rect l="l" t="t" r="r" b="b"/>
              <a:pathLst>
                <a:path w="726" h="725">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8768" name="CustomShape 118"/>
            <p:cNvSpPr/>
            <p:nvPr/>
          </p:nvSpPr>
          <p:spPr>
            <a:xfrm>
              <a:off x="4432680" y="2511720"/>
              <a:ext cx="258840" cy="338040"/>
            </a:xfrm>
            <a:custGeom>
              <a:avLst/>
              <a:gdLst/>
              <a:ahLst/>
              <a:rect l="l" t="t" r="r" b="b"/>
              <a:pathLst>
                <a:path w="9295" h="12131">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style>
            <a:lnRef idx="0"/>
            <a:fillRef idx="0"/>
            <a:effectRef idx="0"/>
            <a:fontRef idx="minor"/>
          </p:style>
        </p:sp>
      </p:grpSp>
      <p:sp>
        <p:nvSpPr>
          <p:cNvPr id="8769" name="CustomShape 119"/>
          <p:cNvSpPr/>
          <p:nvPr/>
        </p:nvSpPr>
        <p:spPr>
          <a:xfrm>
            <a:off x="6482160" y="1676160"/>
            <a:ext cx="338040" cy="340560"/>
          </a:xfrm>
          <a:custGeom>
            <a:avLst/>
            <a:gdLst/>
            <a:ahLst/>
            <a:rect l="l" t="t" r="r" b="b"/>
            <a:pathLst>
              <a:path w="12131" h="12225">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style>
          <a:lnRef idx="0"/>
          <a:fillRef idx="0"/>
          <a:effectRef idx="0"/>
          <a:fontRef idx="minor"/>
        </p:style>
      </p:sp>
      <p:grpSp>
        <p:nvGrpSpPr>
          <p:cNvPr id="8770" name="Group 120"/>
          <p:cNvGrpSpPr/>
          <p:nvPr/>
        </p:nvGrpSpPr>
        <p:grpSpPr>
          <a:xfrm>
            <a:off x="6502680" y="2097000"/>
            <a:ext cx="297360" cy="339840"/>
            <a:chOff x="6502680" y="2097000"/>
            <a:chExt cx="297360" cy="339840"/>
          </a:xfrm>
        </p:grpSpPr>
        <p:sp>
          <p:nvSpPr>
            <p:cNvPr id="8771" name="CustomShape 121"/>
            <p:cNvSpPr/>
            <p:nvPr/>
          </p:nvSpPr>
          <p:spPr>
            <a:xfrm>
              <a:off x="6582600" y="2197080"/>
              <a:ext cx="19080" cy="19800"/>
            </a:xfrm>
            <a:custGeom>
              <a:avLst/>
              <a:gdLst/>
              <a:ahLst/>
              <a:rect l="l" t="t" r="r" b="b"/>
              <a:pathLst>
                <a:path w="694" h="725">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8772" name="CustomShape 122"/>
            <p:cNvSpPr/>
            <p:nvPr/>
          </p:nvSpPr>
          <p:spPr>
            <a:xfrm>
              <a:off x="6700680" y="2197080"/>
              <a:ext cx="19800" cy="19800"/>
            </a:xfrm>
            <a:custGeom>
              <a:avLst/>
              <a:gdLst/>
              <a:ahLst/>
              <a:rect l="l" t="t" r="r" b="b"/>
              <a:pathLst>
                <a:path w="725" h="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style>
            <a:lnRef idx="0"/>
            <a:fillRef idx="0"/>
            <a:effectRef idx="0"/>
            <a:fontRef idx="minor"/>
          </p:style>
        </p:sp>
        <p:sp>
          <p:nvSpPr>
            <p:cNvPr id="8773" name="CustomShape 123"/>
            <p:cNvSpPr/>
            <p:nvPr/>
          </p:nvSpPr>
          <p:spPr>
            <a:xfrm>
              <a:off x="6502680" y="2097000"/>
              <a:ext cx="297360" cy="339840"/>
            </a:xfrm>
            <a:custGeom>
              <a:avLst/>
              <a:gdLst/>
              <a:ahLst/>
              <a:rect l="l" t="t" r="r" b="b"/>
              <a:pathLst>
                <a:path w="10681" h="12194">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style>
            <a:lnRef idx="0"/>
            <a:fillRef idx="0"/>
            <a:effectRef idx="0"/>
            <a:fontRef idx="minor"/>
          </p:style>
        </p:sp>
      </p:grpSp>
      <p:grpSp>
        <p:nvGrpSpPr>
          <p:cNvPr id="8774" name="Group 124"/>
          <p:cNvGrpSpPr/>
          <p:nvPr/>
        </p:nvGrpSpPr>
        <p:grpSpPr>
          <a:xfrm>
            <a:off x="6481800" y="2511000"/>
            <a:ext cx="339840" cy="338760"/>
            <a:chOff x="6481800" y="2511000"/>
            <a:chExt cx="339840" cy="338760"/>
          </a:xfrm>
        </p:grpSpPr>
        <p:sp>
          <p:nvSpPr>
            <p:cNvPr id="8775" name="CustomShape 125"/>
            <p:cNvSpPr/>
            <p:nvPr/>
          </p:nvSpPr>
          <p:spPr>
            <a:xfrm>
              <a:off x="6562440" y="266940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style>
            <a:lnRef idx="0"/>
            <a:fillRef idx="0"/>
            <a:effectRef idx="0"/>
            <a:fontRef idx="minor"/>
          </p:style>
        </p:sp>
        <p:sp>
          <p:nvSpPr>
            <p:cNvPr id="8776" name="CustomShape 126"/>
            <p:cNvSpPr/>
            <p:nvPr/>
          </p:nvSpPr>
          <p:spPr>
            <a:xfrm>
              <a:off x="6481800" y="2511000"/>
              <a:ext cx="339840" cy="338760"/>
            </a:xfrm>
            <a:custGeom>
              <a:avLst/>
              <a:gdLst/>
              <a:ahLst/>
              <a:rect l="l" t="t" r="r" b="b"/>
              <a:pathLst>
                <a:path w="12194" h="12162">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style>
            <a:lnRef idx="0"/>
            <a:fillRef idx="0"/>
            <a:effectRef idx="0"/>
            <a:fontRef idx="minor"/>
          </p:style>
        </p:sp>
        <p:sp>
          <p:nvSpPr>
            <p:cNvPr id="8777" name="CustomShape 127"/>
            <p:cNvSpPr/>
            <p:nvPr/>
          </p:nvSpPr>
          <p:spPr>
            <a:xfrm>
              <a:off x="6502680" y="2629800"/>
              <a:ext cx="39240" cy="39240"/>
            </a:xfrm>
            <a:custGeom>
              <a:avLst/>
              <a:gdLst/>
              <a:ahLst/>
              <a:rect l="l" t="t" r="r" b="b"/>
              <a:pathLst>
                <a:path w="1418" h="1419">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style>
            <a:lnRef idx="0"/>
            <a:fillRef idx="0"/>
            <a:effectRef idx="0"/>
            <a:fontRef idx="minor"/>
          </p:style>
        </p:sp>
      </p:grpSp>
      <p:sp>
        <p:nvSpPr>
          <p:cNvPr id="8778" name="CustomShape 128"/>
          <p:cNvSpPr/>
          <p:nvPr/>
        </p:nvSpPr>
        <p:spPr>
          <a:xfrm>
            <a:off x="7738560" y="1677960"/>
            <a:ext cx="338040" cy="336960"/>
          </a:xfrm>
          <a:custGeom>
            <a:avLst/>
            <a:gdLst/>
            <a:ahLst/>
            <a:rect l="l" t="t" r="r" b="b"/>
            <a:pathLst>
              <a:path w="12130" h="12099">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style>
          <a:lnRef idx="0"/>
          <a:fillRef idx="0"/>
          <a:effectRef idx="0"/>
          <a:fontRef idx="minor"/>
        </p:style>
      </p:sp>
      <p:sp>
        <p:nvSpPr>
          <p:cNvPr id="8779" name="CustomShape 129"/>
          <p:cNvSpPr/>
          <p:nvPr/>
        </p:nvSpPr>
        <p:spPr>
          <a:xfrm>
            <a:off x="2703600" y="1689480"/>
            <a:ext cx="340560" cy="313920"/>
          </a:xfrm>
          <a:custGeom>
            <a:avLst/>
            <a:gdLst/>
            <a:ahLst/>
            <a:rect l="l" t="t" r="r" b="b"/>
            <a:pathLst>
              <a:path w="12225" h="11272">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style>
          <a:lnRef idx="0"/>
          <a:fillRef idx="0"/>
          <a:effectRef idx="0"/>
          <a:fontRef idx="minor"/>
        </p:style>
      </p:sp>
      <p:grpSp>
        <p:nvGrpSpPr>
          <p:cNvPr id="8780" name="Group 130"/>
          <p:cNvGrpSpPr/>
          <p:nvPr/>
        </p:nvGrpSpPr>
        <p:grpSpPr>
          <a:xfrm>
            <a:off x="2702160" y="2098440"/>
            <a:ext cx="344880" cy="336960"/>
            <a:chOff x="2702160" y="2098440"/>
            <a:chExt cx="344880" cy="336960"/>
          </a:xfrm>
        </p:grpSpPr>
        <p:sp>
          <p:nvSpPr>
            <p:cNvPr id="8781" name="CustomShape 131"/>
            <p:cNvSpPr/>
            <p:nvPr/>
          </p:nvSpPr>
          <p:spPr>
            <a:xfrm>
              <a:off x="2924280" y="2275920"/>
              <a:ext cx="19080" cy="19800"/>
            </a:xfrm>
            <a:custGeom>
              <a:avLst/>
              <a:gdLst/>
              <a:ahLst/>
              <a:rect l="l" t="t" r="r" b="b"/>
              <a:pathLst>
                <a:path w="694" h="726">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style>
            <a:lnRef idx="0"/>
            <a:fillRef idx="0"/>
            <a:effectRef idx="0"/>
            <a:fontRef idx="minor"/>
          </p:style>
        </p:sp>
        <p:sp>
          <p:nvSpPr>
            <p:cNvPr id="8782" name="CustomShape 132"/>
            <p:cNvSpPr/>
            <p:nvPr/>
          </p:nvSpPr>
          <p:spPr>
            <a:xfrm>
              <a:off x="2804040" y="2276640"/>
              <a:ext cx="20880" cy="19080"/>
            </a:xfrm>
            <a:custGeom>
              <a:avLst/>
              <a:gdLst/>
              <a:ahLst/>
              <a:rect l="l" t="t" r="r" b="b"/>
              <a:pathLst>
                <a:path w="757" h="694">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style>
            <a:lnRef idx="0"/>
            <a:fillRef idx="0"/>
            <a:effectRef idx="0"/>
            <a:fontRef idx="minor"/>
          </p:style>
        </p:sp>
        <p:sp>
          <p:nvSpPr>
            <p:cNvPr id="8783" name="CustomShape 133"/>
            <p:cNvSpPr/>
            <p:nvPr/>
          </p:nvSpPr>
          <p:spPr>
            <a:xfrm>
              <a:off x="2924280" y="2316240"/>
              <a:ext cx="39240" cy="39240"/>
            </a:xfrm>
            <a:custGeom>
              <a:avLst/>
              <a:gdLst/>
              <a:ahLst/>
              <a:rect l="l" t="t" r="r" b="b"/>
              <a:pathLst>
                <a:path w="1419" h="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style>
            <a:lnRef idx="0"/>
            <a:fillRef idx="0"/>
            <a:effectRef idx="0"/>
            <a:fontRef idx="minor"/>
          </p:style>
        </p:sp>
        <p:sp>
          <p:nvSpPr>
            <p:cNvPr id="8784" name="CustomShape 134"/>
            <p:cNvSpPr/>
            <p:nvPr/>
          </p:nvSpPr>
          <p:spPr>
            <a:xfrm>
              <a:off x="2784600" y="2316240"/>
              <a:ext cx="39240" cy="39240"/>
            </a:xfrm>
            <a:custGeom>
              <a:avLst/>
              <a:gdLst/>
              <a:ahLst/>
              <a:rect l="l" t="t" r="r" b="b"/>
              <a:pathLst>
                <a:path w="1418" h="1419">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style>
            <a:lnRef idx="0"/>
            <a:fillRef idx="0"/>
            <a:effectRef idx="0"/>
            <a:fontRef idx="minor"/>
          </p:style>
        </p:sp>
        <p:sp>
          <p:nvSpPr>
            <p:cNvPr id="8785" name="CustomShape 135"/>
            <p:cNvSpPr/>
            <p:nvPr/>
          </p:nvSpPr>
          <p:spPr>
            <a:xfrm>
              <a:off x="2702160" y="2098440"/>
              <a:ext cx="344880" cy="336960"/>
            </a:xfrm>
            <a:custGeom>
              <a:avLst/>
              <a:gdLst/>
              <a:ahLst/>
              <a:rect l="l" t="t" r="r" b="b"/>
              <a:pathLst>
                <a:path w="12383" h="12091">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style>
            <a:lnRef idx="0"/>
            <a:fillRef idx="0"/>
            <a:effectRef idx="0"/>
            <a:fontRef idx="minor"/>
          </p:style>
        </p:sp>
      </p:grpSp>
      <p:grpSp>
        <p:nvGrpSpPr>
          <p:cNvPr id="8786" name="Group 136"/>
          <p:cNvGrpSpPr/>
          <p:nvPr/>
        </p:nvGrpSpPr>
        <p:grpSpPr>
          <a:xfrm>
            <a:off x="2704320" y="2511000"/>
            <a:ext cx="340560" cy="338760"/>
            <a:chOff x="2704320" y="2511000"/>
            <a:chExt cx="340560" cy="338760"/>
          </a:xfrm>
        </p:grpSpPr>
        <p:sp>
          <p:nvSpPr>
            <p:cNvPr id="8787" name="CustomShape 137"/>
            <p:cNvSpPr/>
            <p:nvPr/>
          </p:nvSpPr>
          <p:spPr>
            <a:xfrm>
              <a:off x="2767680" y="2671200"/>
              <a:ext cx="58680" cy="19800"/>
            </a:xfrm>
            <a:custGeom>
              <a:avLst/>
              <a:gdLst/>
              <a:ahLst/>
              <a:rect l="l" t="t" r="r" b="b"/>
              <a:pathLst>
                <a:path w="2112" h="725">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style>
            <a:lnRef idx="0"/>
            <a:fillRef idx="0"/>
            <a:effectRef idx="0"/>
            <a:fontRef idx="minor"/>
          </p:style>
        </p:sp>
        <p:sp>
          <p:nvSpPr>
            <p:cNvPr id="8788" name="CustomShape 138"/>
            <p:cNvSpPr/>
            <p:nvPr/>
          </p:nvSpPr>
          <p:spPr>
            <a:xfrm>
              <a:off x="2807280" y="2710440"/>
              <a:ext cx="58680" cy="19800"/>
            </a:xfrm>
            <a:custGeom>
              <a:avLst/>
              <a:gdLst/>
              <a:ahLst/>
              <a:rect l="l" t="t" r="r" b="b"/>
              <a:pathLst>
                <a:path w="2112" h="726">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style>
            <a:lnRef idx="0"/>
            <a:fillRef idx="0"/>
            <a:effectRef idx="0"/>
            <a:fontRef idx="minor"/>
          </p:style>
        </p:sp>
        <p:sp>
          <p:nvSpPr>
            <p:cNvPr id="8789" name="CustomShape 139"/>
            <p:cNvSpPr/>
            <p:nvPr/>
          </p:nvSpPr>
          <p:spPr>
            <a:xfrm>
              <a:off x="2886120" y="2711520"/>
              <a:ext cx="58680" cy="19800"/>
            </a:xfrm>
            <a:custGeom>
              <a:avLst/>
              <a:gdLst/>
              <a:ahLst/>
              <a:rect l="l" t="t" r="r" b="b"/>
              <a:pathLst>
                <a:path w="2112" h="726">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style>
            <a:lnRef idx="0"/>
            <a:fillRef idx="0"/>
            <a:effectRef idx="0"/>
            <a:fontRef idx="minor"/>
          </p:style>
        </p:sp>
        <p:sp>
          <p:nvSpPr>
            <p:cNvPr id="8790" name="CustomShape 140"/>
            <p:cNvSpPr/>
            <p:nvPr/>
          </p:nvSpPr>
          <p:spPr>
            <a:xfrm>
              <a:off x="2846520" y="2671200"/>
              <a:ext cx="58680" cy="19800"/>
            </a:xfrm>
            <a:custGeom>
              <a:avLst/>
              <a:gdLst/>
              <a:ahLst/>
              <a:rect l="l" t="t" r="r" b="b"/>
              <a:pathLst>
                <a:path w="2111" h="725">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style>
            <a:lnRef idx="0"/>
            <a:fillRef idx="0"/>
            <a:effectRef idx="0"/>
            <a:fontRef idx="minor"/>
          </p:style>
        </p:sp>
        <p:sp>
          <p:nvSpPr>
            <p:cNvPr id="8791" name="CustomShape 141"/>
            <p:cNvSpPr/>
            <p:nvPr/>
          </p:nvSpPr>
          <p:spPr>
            <a:xfrm>
              <a:off x="2925720" y="2671200"/>
              <a:ext cx="58680" cy="19800"/>
            </a:xfrm>
            <a:custGeom>
              <a:avLst/>
              <a:gdLst/>
              <a:ahLst/>
              <a:rect l="l" t="t" r="r" b="b"/>
              <a:pathLst>
                <a:path w="2112" h="725">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style>
            <a:lnRef idx="0"/>
            <a:fillRef idx="0"/>
            <a:effectRef idx="0"/>
            <a:fontRef idx="minor"/>
          </p:style>
        </p:sp>
        <p:sp>
          <p:nvSpPr>
            <p:cNvPr id="8792" name="CustomShape 142"/>
            <p:cNvSpPr/>
            <p:nvPr/>
          </p:nvSpPr>
          <p:spPr>
            <a:xfrm>
              <a:off x="2704320" y="2511000"/>
              <a:ext cx="340560" cy="338760"/>
            </a:xfrm>
            <a:custGeom>
              <a:avLst/>
              <a:gdLst/>
              <a:ahLst/>
              <a:rect l="l" t="t" r="r" b="b"/>
              <a:pathLst>
                <a:path w="12225" h="12162">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style>
            <a:lnRef idx="0"/>
            <a:fillRef idx="0"/>
            <a:effectRef idx="0"/>
            <a:fontRef idx="minor"/>
          </p:style>
        </p:sp>
      </p:grpSp>
      <p:grpSp>
        <p:nvGrpSpPr>
          <p:cNvPr id="8793" name="Group 143"/>
          <p:cNvGrpSpPr/>
          <p:nvPr/>
        </p:nvGrpSpPr>
        <p:grpSpPr>
          <a:xfrm>
            <a:off x="4825080" y="1676880"/>
            <a:ext cx="302760" cy="338760"/>
            <a:chOff x="4825080" y="1676880"/>
            <a:chExt cx="302760" cy="338760"/>
          </a:xfrm>
        </p:grpSpPr>
        <p:sp>
          <p:nvSpPr>
            <p:cNvPr id="8794" name="CustomShape 144"/>
            <p:cNvSpPr/>
            <p:nvPr/>
          </p:nvSpPr>
          <p:spPr>
            <a:xfrm>
              <a:off x="5025960" y="1836720"/>
              <a:ext cx="19800" cy="19800"/>
            </a:xfrm>
            <a:custGeom>
              <a:avLst/>
              <a:gdLst/>
              <a:ahLst/>
              <a:rect l="l" t="t" r="r" b="b"/>
              <a:pathLst>
                <a:path w="726" h="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style>
            <a:lnRef idx="0"/>
            <a:fillRef idx="0"/>
            <a:effectRef idx="0"/>
            <a:fontRef idx="minor"/>
          </p:style>
        </p:sp>
        <p:sp>
          <p:nvSpPr>
            <p:cNvPr id="8795" name="CustomShape 145"/>
            <p:cNvSpPr/>
            <p:nvPr/>
          </p:nvSpPr>
          <p:spPr>
            <a:xfrm>
              <a:off x="4907520" y="1836720"/>
              <a:ext cx="19800" cy="19800"/>
            </a:xfrm>
            <a:custGeom>
              <a:avLst/>
              <a:gdLst/>
              <a:ahLst/>
              <a:rect l="l" t="t" r="r" b="b"/>
              <a:pathLst>
                <a:path w="726" h="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style>
            <a:lnRef idx="0"/>
            <a:fillRef idx="0"/>
            <a:effectRef idx="0"/>
            <a:fontRef idx="minor"/>
          </p:style>
        </p:sp>
        <p:sp>
          <p:nvSpPr>
            <p:cNvPr id="8796" name="CustomShape 146"/>
            <p:cNvSpPr/>
            <p:nvPr/>
          </p:nvSpPr>
          <p:spPr>
            <a:xfrm>
              <a:off x="4825080" y="1676880"/>
              <a:ext cx="302760" cy="338760"/>
            </a:xfrm>
            <a:custGeom>
              <a:avLst/>
              <a:gdLst/>
              <a:ahLst/>
              <a:rect l="l" t="t" r="r" b="b"/>
              <a:pathLst>
                <a:path w="10870" h="12162">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style>
            <a:lnRef idx="0"/>
            <a:fillRef idx="0"/>
            <a:effectRef idx="0"/>
            <a:fontRef idx="minor"/>
          </p:style>
        </p:sp>
      </p:grpSp>
      <p:grpSp>
        <p:nvGrpSpPr>
          <p:cNvPr id="8797" name="Group 147"/>
          <p:cNvGrpSpPr/>
          <p:nvPr/>
        </p:nvGrpSpPr>
        <p:grpSpPr>
          <a:xfrm>
            <a:off x="4806360" y="2097360"/>
            <a:ext cx="339840" cy="338760"/>
            <a:chOff x="4806360" y="2097360"/>
            <a:chExt cx="339840" cy="338760"/>
          </a:xfrm>
        </p:grpSpPr>
        <p:sp>
          <p:nvSpPr>
            <p:cNvPr id="8798" name="CustomShape 148"/>
            <p:cNvSpPr/>
            <p:nvPr/>
          </p:nvSpPr>
          <p:spPr>
            <a:xfrm>
              <a:off x="4806360" y="2097360"/>
              <a:ext cx="339840" cy="338760"/>
            </a:xfrm>
            <a:custGeom>
              <a:avLst/>
              <a:gdLst/>
              <a:ahLst/>
              <a:rect l="l" t="t" r="r" b="b"/>
              <a:pathLst>
                <a:path w="12193" h="12162">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style>
            <a:lnRef idx="0"/>
            <a:fillRef idx="0"/>
            <a:effectRef idx="0"/>
            <a:fontRef idx="minor"/>
          </p:style>
        </p:sp>
        <p:sp>
          <p:nvSpPr>
            <p:cNvPr id="8799" name="CustomShape 149"/>
            <p:cNvSpPr/>
            <p:nvPr/>
          </p:nvSpPr>
          <p:spPr>
            <a:xfrm>
              <a:off x="4866120" y="2236320"/>
              <a:ext cx="19080" cy="19080"/>
            </a:xfrm>
            <a:custGeom>
              <a:avLst/>
              <a:gdLst/>
              <a:ahLst/>
              <a:rect l="l" t="t" r="r" b="b"/>
              <a:pathLst>
                <a:path w="694" h="695">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style>
            <a:lnRef idx="0"/>
            <a:fillRef idx="0"/>
            <a:effectRef idx="0"/>
            <a:fontRef idx="minor"/>
          </p:style>
        </p:sp>
      </p:grpSp>
      <p:grpSp>
        <p:nvGrpSpPr>
          <p:cNvPr id="8800" name="Group 150"/>
          <p:cNvGrpSpPr/>
          <p:nvPr/>
        </p:nvGrpSpPr>
        <p:grpSpPr>
          <a:xfrm>
            <a:off x="4827240" y="2512080"/>
            <a:ext cx="298440" cy="336960"/>
            <a:chOff x="4827240" y="2512080"/>
            <a:chExt cx="298440" cy="336960"/>
          </a:xfrm>
        </p:grpSpPr>
        <p:sp>
          <p:nvSpPr>
            <p:cNvPr id="8801" name="CustomShape 151"/>
            <p:cNvSpPr/>
            <p:nvPr/>
          </p:nvSpPr>
          <p:spPr>
            <a:xfrm>
              <a:off x="4827240" y="2512080"/>
              <a:ext cx="298440" cy="336960"/>
            </a:xfrm>
            <a:custGeom>
              <a:avLst/>
              <a:gdLst/>
              <a:ahLst/>
              <a:rect l="l" t="t" r="r" b="b"/>
              <a:pathLst>
                <a:path w="10713" h="12099">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style>
            <a:lnRef idx="0"/>
            <a:fillRef idx="0"/>
            <a:effectRef idx="0"/>
            <a:fontRef idx="minor"/>
          </p:style>
        </p:sp>
        <p:sp>
          <p:nvSpPr>
            <p:cNvPr id="8802" name="CustomShape 152"/>
            <p:cNvSpPr/>
            <p:nvPr/>
          </p:nvSpPr>
          <p:spPr>
            <a:xfrm>
              <a:off x="5004720" y="2670120"/>
              <a:ext cx="19080" cy="19800"/>
            </a:xfrm>
            <a:custGeom>
              <a:avLst/>
              <a:gdLst/>
              <a:ahLst/>
              <a:rect l="l" t="t" r="r" b="b"/>
              <a:pathLst>
                <a:path w="694" h="725">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style>
            <a:lnRef idx="0"/>
            <a:fillRef idx="0"/>
            <a:effectRef idx="0"/>
            <a:fontRef idx="minor"/>
          </p:style>
        </p:sp>
        <p:sp>
          <p:nvSpPr>
            <p:cNvPr id="8803" name="CustomShape 153"/>
            <p:cNvSpPr/>
            <p:nvPr/>
          </p:nvSpPr>
          <p:spPr>
            <a:xfrm>
              <a:off x="4925520" y="2670120"/>
              <a:ext cx="19080" cy="19800"/>
            </a:xfrm>
            <a:custGeom>
              <a:avLst/>
              <a:gdLst/>
              <a:ahLst/>
              <a:rect l="l" t="t" r="r" b="b"/>
              <a:pathLst>
                <a:path w="694" h="725">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style>
            <a:lnRef idx="0"/>
            <a:fillRef idx="0"/>
            <a:effectRef idx="0"/>
            <a:fontRef idx="minor"/>
          </p:style>
        </p:sp>
      </p:grpSp>
      <p:grpSp>
        <p:nvGrpSpPr>
          <p:cNvPr id="8804" name="Group 154"/>
          <p:cNvGrpSpPr/>
          <p:nvPr/>
        </p:nvGrpSpPr>
        <p:grpSpPr>
          <a:xfrm>
            <a:off x="6900120" y="1687680"/>
            <a:ext cx="338760" cy="316800"/>
            <a:chOff x="6900120" y="1687680"/>
            <a:chExt cx="338760" cy="316800"/>
          </a:xfrm>
        </p:grpSpPr>
        <p:sp>
          <p:nvSpPr>
            <p:cNvPr id="8805" name="CustomShape 155"/>
            <p:cNvSpPr/>
            <p:nvPr/>
          </p:nvSpPr>
          <p:spPr>
            <a:xfrm>
              <a:off x="6998400" y="1846800"/>
              <a:ext cx="19800" cy="19800"/>
            </a:xfrm>
            <a:custGeom>
              <a:avLst/>
              <a:gdLst/>
              <a:ahLst/>
              <a:rect l="l" t="t" r="r" b="b"/>
              <a:pathLst>
                <a:path w="725" h="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style>
            <a:lnRef idx="0"/>
            <a:fillRef idx="0"/>
            <a:effectRef idx="0"/>
            <a:fontRef idx="minor"/>
          </p:style>
        </p:sp>
        <p:sp>
          <p:nvSpPr>
            <p:cNvPr id="8806" name="CustomShape 156"/>
            <p:cNvSpPr/>
            <p:nvPr/>
          </p:nvSpPr>
          <p:spPr>
            <a:xfrm>
              <a:off x="7119720" y="1846800"/>
              <a:ext cx="19080" cy="19800"/>
            </a:xfrm>
            <a:custGeom>
              <a:avLst/>
              <a:gdLst/>
              <a:ahLst/>
              <a:rect l="l" t="t" r="r" b="b"/>
              <a:pathLst>
                <a:path w="694" h="725">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8807" name="CustomShape 157"/>
            <p:cNvSpPr/>
            <p:nvPr/>
          </p:nvSpPr>
          <p:spPr>
            <a:xfrm>
              <a:off x="7024680" y="1828440"/>
              <a:ext cx="87480" cy="97920"/>
            </a:xfrm>
            <a:custGeom>
              <a:avLst/>
              <a:gdLst/>
              <a:ahLst/>
              <a:rect l="l" t="t" r="r" b="b"/>
              <a:pathLst>
                <a:path w="3151" h="353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style>
            <a:lnRef idx="0"/>
            <a:fillRef idx="0"/>
            <a:effectRef idx="0"/>
            <a:fontRef idx="minor"/>
          </p:style>
        </p:sp>
        <p:sp>
          <p:nvSpPr>
            <p:cNvPr id="8808" name="CustomShape 158"/>
            <p:cNvSpPr/>
            <p:nvPr/>
          </p:nvSpPr>
          <p:spPr>
            <a:xfrm>
              <a:off x="6900120" y="1687680"/>
              <a:ext cx="338760" cy="316800"/>
            </a:xfrm>
            <a:custGeom>
              <a:avLst/>
              <a:gdLst/>
              <a:ahLst/>
              <a:rect l="l" t="t" r="r" b="b"/>
              <a:pathLst>
                <a:path w="12162" h="11375">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style>
            <a:lnRef idx="0"/>
            <a:fillRef idx="0"/>
            <a:effectRef idx="0"/>
            <a:fontRef idx="minor"/>
          </p:style>
        </p:sp>
        <p:sp>
          <p:nvSpPr>
            <p:cNvPr id="8809" name="CustomShape 159"/>
            <p:cNvSpPr/>
            <p:nvPr/>
          </p:nvSpPr>
          <p:spPr>
            <a:xfrm>
              <a:off x="7018560" y="1940400"/>
              <a:ext cx="101520" cy="26640"/>
            </a:xfrm>
            <a:custGeom>
              <a:avLst/>
              <a:gdLst/>
              <a:ahLst/>
              <a:rect l="l" t="t" r="r" b="b"/>
              <a:pathLst>
                <a:path w="3656" h="963">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style>
            <a:lnRef idx="0"/>
            <a:fillRef idx="0"/>
            <a:effectRef idx="0"/>
            <a:fontRef idx="minor"/>
          </p:style>
        </p:sp>
      </p:grpSp>
      <p:sp>
        <p:nvSpPr>
          <p:cNvPr id="8810" name="CustomShape 160"/>
          <p:cNvSpPr/>
          <p:nvPr/>
        </p:nvSpPr>
        <p:spPr>
          <a:xfrm>
            <a:off x="6898680" y="2096640"/>
            <a:ext cx="340560" cy="340560"/>
          </a:xfrm>
          <a:custGeom>
            <a:avLst/>
            <a:gdLst/>
            <a:ahLst/>
            <a:rect l="l" t="t" r="r" b="b"/>
            <a:pathLst>
              <a:path w="12225" h="12224">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style>
          <a:lnRef idx="0"/>
          <a:fillRef idx="0"/>
          <a:effectRef idx="0"/>
          <a:fontRef idx="minor"/>
        </p:style>
      </p:sp>
      <p:sp>
        <p:nvSpPr>
          <p:cNvPr id="8811" name="CustomShape 161"/>
          <p:cNvSpPr/>
          <p:nvPr/>
        </p:nvSpPr>
        <p:spPr>
          <a:xfrm>
            <a:off x="6928560" y="2510640"/>
            <a:ext cx="280800" cy="340200"/>
          </a:xfrm>
          <a:custGeom>
            <a:avLst/>
            <a:gdLst/>
            <a:ahLst/>
            <a:rect l="l" t="t" r="r" b="b"/>
            <a:pathLst>
              <a:path w="10083" h="12217">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style>
          <a:lnRef idx="0"/>
          <a:fillRef idx="0"/>
          <a:effectRef idx="0"/>
          <a:fontRef idx="minor"/>
        </p:style>
      </p:sp>
      <p:sp>
        <p:nvSpPr>
          <p:cNvPr id="8812" name="CustomShape 162"/>
          <p:cNvSpPr/>
          <p:nvPr/>
        </p:nvSpPr>
        <p:spPr>
          <a:xfrm>
            <a:off x="7737480" y="2098080"/>
            <a:ext cx="340560" cy="337680"/>
          </a:xfrm>
          <a:custGeom>
            <a:avLst/>
            <a:gdLst/>
            <a:ahLst/>
            <a:rect l="l" t="t" r="r" b="b"/>
            <a:pathLst>
              <a:path w="12224" h="12115">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style>
          <a:lnRef idx="0"/>
          <a:fillRef idx="0"/>
          <a:effectRef idx="0"/>
          <a:fontRef idx="minor"/>
        </p:style>
      </p:sp>
      <p:sp>
        <p:nvSpPr>
          <p:cNvPr id="8813" name="CustomShape 163"/>
          <p:cNvSpPr/>
          <p:nvPr/>
        </p:nvSpPr>
        <p:spPr>
          <a:xfrm>
            <a:off x="1072800" y="3036600"/>
            <a:ext cx="258840" cy="336960"/>
          </a:xfrm>
          <a:custGeom>
            <a:avLst/>
            <a:gdLst/>
            <a:ahLst/>
            <a:rect l="l" t="t" r="r" b="b"/>
            <a:pathLst>
              <a:path w="9295" h="12099">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style>
          <a:lnRef idx="0"/>
          <a:fillRef idx="0"/>
          <a:effectRef idx="0"/>
          <a:fontRef idx="minor"/>
        </p:style>
      </p:sp>
      <p:grpSp>
        <p:nvGrpSpPr>
          <p:cNvPr id="8814" name="Group 164"/>
          <p:cNvGrpSpPr/>
          <p:nvPr/>
        </p:nvGrpSpPr>
        <p:grpSpPr>
          <a:xfrm>
            <a:off x="1032120" y="3453840"/>
            <a:ext cx="341640" cy="338760"/>
            <a:chOff x="1032120" y="3453840"/>
            <a:chExt cx="341640" cy="338760"/>
          </a:xfrm>
        </p:grpSpPr>
        <p:sp>
          <p:nvSpPr>
            <p:cNvPr id="8815" name="CustomShape 165"/>
            <p:cNvSpPr/>
            <p:nvPr/>
          </p:nvSpPr>
          <p:spPr>
            <a:xfrm>
              <a:off x="1232640" y="3649320"/>
              <a:ext cx="124560" cy="77040"/>
            </a:xfrm>
            <a:custGeom>
              <a:avLst/>
              <a:gdLst/>
              <a:ahLst/>
              <a:rect l="l" t="t" r="r" b="b"/>
              <a:pathLst>
                <a:path w="4474" h="2773">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style>
            <a:lnRef idx="0"/>
            <a:fillRef idx="0"/>
            <a:effectRef idx="0"/>
            <a:fontRef idx="minor"/>
          </p:style>
        </p:sp>
        <p:sp>
          <p:nvSpPr>
            <p:cNvPr id="8816" name="CustomShape 166"/>
            <p:cNvSpPr/>
            <p:nvPr/>
          </p:nvSpPr>
          <p:spPr>
            <a:xfrm>
              <a:off x="1233360" y="3453840"/>
              <a:ext cx="140400" cy="134280"/>
            </a:xfrm>
            <a:custGeom>
              <a:avLst/>
              <a:gdLst/>
              <a:ahLst/>
              <a:rect l="l" t="t" r="r" b="b"/>
              <a:pathLst>
                <a:path w="5042" h="483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style>
            <a:lnRef idx="0"/>
            <a:fillRef idx="0"/>
            <a:effectRef idx="0"/>
            <a:fontRef idx="minor"/>
          </p:style>
        </p:sp>
        <p:sp>
          <p:nvSpPr>
            <p:cNvPr id="8817" name="CustomShape 167"/>
            <p:cNvSpPr/>
            <p:nvPr/>
          </p:nvSpPr>
          <p:spPr>
            <a:xfrm>
              <a:off x="1098360" y="3470040"/>
              <a:ext cx="77040" cy="125280"/>
            </a:xfrm>
            <a:custGeom>
              <a:avLst/>
              <a:gdLst/>
              <a:ahLst/>
              <a:rect l="l" t="t" r="r" b="b"/>
              <a:pathLst>
                <a:path w="2773" h="4506">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style>
            <a:lnRef idx="0"/>
            <a:fillRef idx="0"/>
            <a:effectRef idx="0"/>
            <a:fontRef idx="minor"/>
          </p:style>
        </p:sp>
        <p:sp>
          <p:nvSpPr>
            <p:cNvPr id="8818" name="CustomShape 168"/>
            <p:cNvSpPr/>
            <p:nvPr/>
          </p:nvSpPr>
          <p:spPr>
            <a:xfrm>
              <a:off x="1032120" y="3465360"/>
              <a:ext cx="328320" cy="327240"/>
            </a:xfrm>
            <a:custGeom>
              <a:avLst/>
              <a:gdLst/>
              <a:ahLst/>
              <a:rect l="l" t="t" r="r" b="b"/>
              <a:pathLst>
                <a:path w="11784" h="11748">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style>
            <a:lnRef idx="0"/>
            <a:fillRef idx="0"/>
            <a:effectRef idx="0"/>
            <a:fontRef idx="minor"/>
          </p:style>
        </p:sp>
      </p:grpSp>
      <p:grpSp>
        <p:nvGrpSpPr>
          <p:cNvPr id="8819" name="Group 169"/>
          <p:cNvGrpSpPr/>
          <p:nvPr/>
        </p:nvGrpSpPr>
        <p:grpSpPr>
          <a:xfrm>
            <a:off x="1031760" y="3881880"/>
            <a:ext cx="342720" cy="318240"/>
            <a:chOff x="1031760" y="3881880"/>
            <a:chExt cx="342720" cy="318240"/>
          </a:xfrm>
        </p:grpSpPr>
        <p:sp>
          <p:nvSpPr>
            <p:cNvPr id="8820" name="CustomShape 170"/>
            <p:cNvSpPr/>
            <p:nvPr/>
          </p:nvSpPr>
          <p:spPr>
            <a:xfrm>
              <a:off x="1193400" y="3881880"/>
              <a:ext cx="19080" cy="58680"/>
            </a:xfrm>
            <a:custGeom>
              <a:avLst/>
              <a:gdLst/>
              <a:ahLst/>
              <a:rect l="l" t="t" r="r" b="b"/>
              <a:pathLst>
                <a:path w="694" h="2112">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8821" name="CustomShape 171"/>
            <p:cNvSpPr/>
            <p:nvPr/>
          </p:nvSpPr>
          <p:spPr>
            <a:xfrm>
              <a:off x="1079280" y="3926880"/>
              <a:ext cx="51480" cy="49320"/>
            </a:xfrm>
            <a:custGeom>
              <a:avLst/>
              <a:gdLst/>
              <a:ahLst/>
              <a:rect l="l" t="t" r="r" b="b"/>
              <a:pathLst>
                <a:path w="1860" h="1781">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style>
            <a:lnRef idx="0"/>
            <a:fillRef idx="0"/>
            <a:effectRef idx="0"/>
            <a:fontRef idx="minor"/>
          </p:style>
        </p:sp>
        <p:sp>
          <p:nvSpPr>
            <p:cNvPr id="8822" name="CustomShape 172"/>
            <p:cNvSpPr/>
            <p:nvPr/>
          </p:nvSpPr>
          <p:spPr>
            <a:xfrm>
              <a:off x="1276200" y="3926880"/>
              <a:ext cx="50760" cy="49320"/>
            </a:xfrm>
            <a:custGeom>
              <a:avLst/>
              <a:gdLst/>
              <a:ahLst/>
              <a:rect l="l" t="t" r="r" b="b"/>
              <a:pathLst>
                <a:path w="1828" h="1781">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style>
            <a:lnRef idx="0"/>
            <a:fillRef idx="0"/>
            <a:effectRef idx="0"/>
            <a:fontRef idx="minor"/>
          </p:style>
        </p:sp>
        <p:sp>
          <p:nvSpPr>
            <p:cNvPr id="8823" name="CustomShape 173"/>
            <p:cNvSpPr/>
            <p:nvPr/>
          </p:nvSpPr>
          <p:spPr>
            <a:xfrm>
              <a:off x="1238400" y="3911400"/>
              <a:ext cx="30600" cy="38520"/>
            </a:xfrm>
            <a:custGeom>
              <a:avLst/>
              <a:gdLst/>
              <a:ahLst/>
              <a:rect l="l" t="t" r="r" b="b"/>
              <a:pathLst>
                <a:path w="1104" h="1399">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style>
            <a:lnRef idx="0"/>
            <a:fillRef idx="0"/>
            <a:effectRef idx="0"/>
            <a:fontRef idx="minor"/>
          </p:style>
        </p:sp>
        <p:sp>
          <p:nvSpPr>
            <p:cNvPr id="8824" name="CustomShape 174"/>
            <p:cNvSpPr/>
            <p:nvPr/>
          </p:nvSpPr>
          <p:spPr>
            <a:xfrm>
              <a:off x="1137240" y="3911400"/>
              <a:ext cx="30600" cy="38520"/>
            </a:xfrm>
            <a:custGeom>
              <a:avLst/>
              <a:gdLst/>
              <a:ahLst/>
              <a:rect l="l" t="t" r="r" b="b"/>
              <a:pathLst>
                <a:path w="1104" h="1399">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style>
            <a:lnRef idx="0"/>
            <a:fillRef idx="0"/>
            <a:effectRef idx="0"/>
            <a:fontRef idx="minor"/>
          </p:style>
        </p:sp>
        <p:sp>
          <p:nvSpPr>
            <p:cNvPr id="8825" name="CustomShape 175"/>
            <p:cNvSpPr/>
            <p:nvPr/>
          </p:nvSpPr>
          <p:spPr>
            <a:xfrm>
              <a:off x="1034280" y="4040640"/>
              <a:ext cx="59400" cy="19800"/>
            </a:xfrm>
            <a:custGeom>
              <a:avLst/>
              <a:gdLst/>
              <a:ahLst/>
              <a:rect l="l" t="t" r="r" b="b"/>
              <a:pathLst>
                <a:path w="2144" h="726">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style>
            <a:lnRef idx="0"/>
            <a:fillRef idx="0"/>
            <a:effectRef idx="0"/>
            <a:fontRef idx="minor"/>
          </p:style>
        </p:sp>
        <p:sp>
          <p:nvSpPr>
            <p:cNvPr id="8826" name="CustomShape 176"/>
            <p:cNvSpPr/>
            <p:nvPr/>
          </p:nvSpPr>
          <p:spPr>
            <a:xfrm>
              <a:off x="1312920" y="4040640"/>
              <a:ext cx="60480" cy="19800"/>
            </a:xfrm>
            <a:custGeom>
              <a:avLst/>
              <a:gdLst/>
              <a:ahLst/>
              <a:rect l="l" t="t" r="r" b="b"/>
              <a:pathLst>
                <a:path w="2175" h="726">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style>
            <a:lnRef idx="0"/>
            <a:fillRef idx="0"/>
            <a:effectRef idx="0"/>
            <a:fontRef idx="minor"/>
          </p:style>
        </p:sp>
        <p:sp>
          <p:nvSpPr>
            <p:cNvPr id="8827" name="CustomShape 177"/>
            <p:cNvSpPr/>
            <p:nvPr/>
          </p:nvSpPr>
          <p:spPr>
            <a:xfrm>
              <a:off x="1303200" y="3987360"/>
              <a:ext cx="41040" cy="27720"/>
            </a:xfrm>
            <a:custGeom>
              <a:avLst/>
              <a:gdLst/>
              <a:ahLst/>
              <a:rect l="l" t="t" r="r" b="b"/>
              <a:pathLst>
                <a:path w="1481" h="1007">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style>
            <a:lnRef idx="0"/>
            <a:fillRef idx="0"/>
            <a:effectRef idx="0"/>
            <a:fontRef idx="minor"/>
          </p:style>
        </p:sp>
        <p:sp>
          <p:nvSpPr>
            <p:cNvPr id="8828" name="CustomShape 178"/>
            <p:cNvSpPr/>
            <p:nvPr/>
          </p:nvSpPr>
          <p:spPr>
            <a:xfrm>
              <a:off x="1062720" y="3988080"/>
              <a:ext cx="41760" cy="27720"/>
            </a:xfrm>
            <a:custGeom>
              <a:avLst/>
              <a:gdLst/>
              <a:ahLst/>
              <a:rect l="l" t="t" r="r" b="b"/>
              <a:pathLst>
                <a:path w="1514" h="1006">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style>
            <a:lnRef idx="0"/>
            <a:fillRef idx="0"/>
            <a:effectRef idx="0"/>
            <a:fontRef idx="minor"/>
          </p:style>
        </p:sp>
        <p:sp>
          <p:nvSpPr>
            <p:cNvPr id="8829" name="CustomShape 179"/>
            <p:cNvSpPr/>
            <p:nvPr/>
          </p:nvSpPr>
          <p:spPr>
            <a:xfrm>
              <a:off x="1032840" y="4161960"/>
              <a:ext cx="341640" cy="38160"/>
            </a:xfrm>
            <a:custGeom>
              <a:avLst/>
              <a:gdLst/>
              <a:ahLst/>
              <a:rect l="l" t="t" r="r" b="b"/>
              <a:pathLst>
                <a:path w="12257" h="138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style>
            <a:lnRef idx="0"/>
            <a:fillRef idx="0"/>
            <a:effectRef idx="0"/>
            <a:fontRef idx="minor"/>
          </p:style>
        </p:sp>
        <p:sp>
          <p:nvSpPr>
            <p:cNvPr id="8830" name="CustomShape 180"/>
            <p:cNvSpPr/>
            <p:nvPr/>
          </p:nvSpPr>
          <p:spPr>
            <a:xfrm>
              <a:off x="1032840" y="4121640"/>
              <a:ext cx="341640" cy="38160"/>
            </a:xfrm>
            <a:custGeom>
              <a:avLst/>
              <a:gdLst/>
              <a:ahLst/>
              <a:rect l="l" t="t" r="r" b="b"/>
              <a:pathLst>
                <a:path w="12257" h="138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style>
            <a:lnRef idx="0"/>
            <a:fillRef idx="0"/>
            <a:effectRef idx="0"/>
            <a:fontRef idx="minor"/>
          </p:style>
        </p:sp>
        <p:sp>
          <p:nvSpPr>
            <p:cNvPr id="8831" name="CustomShape 181"/>
            <p:cNvSpPr/>
            <p:nvPr/>
          </p:nvSpPr>
          <p:spPr>
            <a:xfrm>
              <a:off x="1031760" y="3960720"/>
              <a:ext cx="342360" cy="159480"/>
            </a:xfrm>
            <a:custGeom>
              <a:avLst/>
              <a:gdLst/>
              <a:ahLst/>
              <a:rect l="l" t="t" r="r" b="b"/>
              <a:pathLst>
                <a:path w="12288" h="5735">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style>
            <a:lnRef idx="0"/>
            <a:fillRef idx="0"/>
            <a:effectRef idx="0"/>
            <a:fontRef idx="minor"/>
          </p:style>
        </p:sp>
      </p:grpSp>
      <p:grpSp>
        <p:nvGrpSpPr>
          <p:cNvPr id="8832" name="Group 182"/>
          <p:cNvGrpSpPr/>
          <p:nvPr/>
        </p:nvGrpSpPr>
        <p:grpSpPr>
          <a:xfrm>
            <a:off x="3128400" y="3035520"/>
            <a:ext cx="340560" cy="339480"/>
            <a:chOff x="3128400" y="3035520"/>
            <a:chExt cx="340560" cy="339480"/>
          </a:xfrm>
        </p:grpSpPr>
        <p:sp>
          <p:nvSpPr>
            <p:cNvPr id="8833" name="CustomShape 183"/>
            <p:cNvSpPr/>
            <p:nvPr/>
          </p:nvSpPr>
          <p:spPr>
            <a:xfrm>
              <a:off x="3337560" y="3216240"/>
              <a:ext cx="91800" cy="19800"/>
            </a:xfrm>
            <a:custGeom>
              <a:avLst/>
              <a:gdLst/>
              <a:ahLst/>
              <a:rect l="l" t="t" r="r" b="b"/>
              <a:pathLst>
                <a:path w="3309" h="726">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style>
            <a:lnRef idx="0"/>
            <a:fillRef idx="0"/>
            <a:effectRef idx="0"/>
            <a:fontRef idx="minor"/>
          </p:style>
        </p:sp>
        <p:sp>
          <p:nvSpPr>
            <p:cNvPr id="8834" name="CustomShape 184"/>
            <p:cNvSpPr/>
            <p:nvPr/>
          </p:nvSpPr>
          <p:spPr>
            <a:xfrm>
              <a:off x="3338280" y="3257640"/>
              <a:ext cx="71640" cy="19080"/>
            </a:xfrm>
            <a:custGeom>
              <a:avLst/>
              <a:gdLst/>
              <a:ahLst/>
              <a:rect l="l" t="t" r="r" b="b"/>
              <a:pathLst>
                <a:path w="2584" h="69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style>
            <a:lnRef idx="0"/>
            <a:fillRef idx="0"/>
            <a:effectRef idx="0"/>
            <a:fontRef idx="minor"/>
          </p:style>
        </p:sp>
        <p:sp>
          <p:nvSpPr>
            <p:cNvPr id="8835" name="CustomShape 185"/>
            <p:cNvSpPr/>
            <p:nvPr/>
          </p:nvSpPr>
          <p:spPr>
            <a:xfrm>
              <a:off x="3207240" y="3296880"/>
              <a:ext cx="182520" cy="19080"/>
            </a:xfrm>
            <a:custGeom>
              <a:avLst/>
              <a:gdLst/>
              <a:ahLst/>
              <a:rect l="l" t="t" r="r" b="b"/>
              <a:pathLst>
                <a:path w="6554" h="69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style>
            <a:lnRef idx="0"/>
            <a:fillRef idx="0"/>
            <a:effectRef idx="0"/>
            <a:fontRef idx="minor"/>
          </p:style>
        </p:sp>
        <p:sp>
          <p:nvSpPr>
            <p:cNvPr id="8836" name="CustomShape 186"/>
            <p:cNvSpPr/>
            <p:nvPr/>
          </p:nvSpPr>
          <p:spPr>
            <a:xfrm>
              <a:off x="3185640" y="3176640"/>
              <a:ext cx="224640" cy="19800"/>
            </a:xfrm>
            <a:custGeom>
              <a:avLst/>
              <a:gdLst/>
              <a:ahLst/>
              <a:rect l="l" t="t" r="r" b="b"/>
              <a:pathLst>
                <a:path w="8066" h="726">
                  <a:moveTo>
                    <a:pt x="473" y="1"/>
                  </a:moveTo>
                  <a:cubicBezTo>
                    <a:pt x="0" y="1"/>
                    <a:pt x="0" y="726"/>
                    <a:pt x="473" y="726"/>
                  </a:cubicBezTo>
                  <a:lnTo>
                    <a:pt x="7593" y="726"/>
                  </a:lnTo>
                  <a:cubicBezTo>
                    <a:pt x="8065" y="726"/>
                    <a:pt x="8065" y="1"/>
                    <a:pt x="7593" y="1"/>
                  </a:cubicBezTo>
                  <a:close/>
                </a:path>
              </a:pathLst>
            </a:custGeom>
            <a:solidFill>
              <a:srgbClr val="5f7d95"/>
            </a:solidFill>
            <a:ln>
              <a:noFill/>
            </a:ln>
          </p:spPr>
          <p:style>
            <a:lnRef idx="0"/>
            <a:fillRef idx="0"/>
            <a:effectRef idx="0"/>
            <a:fontRef idx="minor"/>
          </p:style>
        </p:sp>
        <p:sp>
          <p:nvSpPr>
            <p:cNvPr id="8837" name="CustomShape 187"/>
            <p:cNvSpPr/>
            <p:nvPr/>
          </p:nvSpPr>
          <p:spPr>
            <a:xfrm>
              <a:off x="3165120" y="3216240"/>
              <a:ext cx="91800" cy="19800"/>
            </a:xfrm>
            <a:custGeom>
              <a:avLst/>
              <a:gdLst/>
              <a:ahLst/>
              <a:rect l="l" t="t" r="r" b="b"/>
              <a:pathLst>
                <a:path w="3309" h="726">
                  <a:moveTo>
                    <a:pt x="473" y="1"/>
                  </a:moveTo>
                  <a:cubicBezTo>
                    <a:pt x="1" y="1"/>
                    <a:pt x="1" y="725"/>
                    <a:pt x="473" y="725"/>
                  </a:cubicBezTo>
                  <a:lnTo>
                    <a:pt x="2994" y="725"/>
                  </a:lnTo>
                  <a:cubicBezTo>
                    <a:pt x="3025" y="473"/>
                    <a:pt x="3151" y="253"/>
                    <a:pt x="3309" y="1"/>
                  </a:cubicBezTo>
                  <a:close/>
                </a:path>
              </a:pathLst>
            </a:custGeom>
            <a:solidFill>
              <a:srgbClr val="5f7d95"/>
            </a:solidFill>
            <a:ln>
              <a:noFill/>
            </a:ln>
          </p:spPr>
          <p:style>
            <a:lnRef idx="0"/>
            <a:fillRef idx="0"/>
            <a:effectRef idx="0"/>
            <a:fontRef idx="minor"/>
          </p:style>
        </p:sp>
        <p:sp>
          <p:nvSpPr>
            <p:cNvPr id="8838" name="CustomShape 188"/>
            <p:cNvSpPr/>
            <p:nvPr/>
          </p:nvSpPr>
          <p:spPr>
            <a:xfrm>
              <a:off x="3227760" y="3336480"/>
              <a:ext cx="138600" cy="38520"/>
            </a:xfrm>
            <a:custGeom>
              <a:avLst/>
              <a:gdLst/>
              <a:ahLst/>
              <a:rect l="l" t="t" r="r" b="b"/>
              <a:pathLst>
                <a:path w="4979" h="1388">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style>
            <a:lnRef idx="0"/>
            <a:fillRef idx="0"/>
            <a:effectRef idx="0"/>
            <a:fontRef idx="minor"/>
          </p:style>
        </p:sp>
        <p:sp>
          <p:nvSpPr>
            <p:cNvPr id="8839" name="CustomShape 189"/>
            <p:cNvSpPr/>
            <p:nvPr/>
          </p:nvSpPr>
          <p:spPr>
            <a:xfrm>
              <a:off x="3267000" y="3216240"/>
              <a:ext cx="60120" cy="59400"/>
            </a:xfrm>
            <a:custGeom>
              <a:avLst/>
              <a:gdLst/>
              <a:ahLst/>
              <a:rect l="l" t="t" r="r" b="b"/>
              <a:pathLst>
                <a:path w="2174" h="2143">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style>
            <a:lnRef idx="0"/>
            <a:fillRef idx="0"/>
            <a:effectRef idx="0"/>
            <a:fontRef idx="minor"/>
          </p:style>
        </p:sp>
        <p:sp>
          <p:nvSpPr>
            <p:cNvPr id="8840" name="CustomShape 190"/>
            <p:cNvSpPr/>
            <p:nvPr/>
          </p:nvSpPr>
          <p:spPr>
            <a:xfrm>
              <a:off x="3128400" y="3035520"/>
              <a:ext cx="340560" cy="119880"/>
            </a:xfrm>
            <a:custGeom>
              <a:avLst/>
              <a:gdLst/>
              <a:ahLst/>
              <a:rect l="l" t="t" r="r" b="b"/>
              <a:pathLst>
                <a:path w="12225" h="4309">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style>
            <a:lnRef idx="0"/>
            <a:fillRef idx="0"/>
            <a:effectRef idx="0"/>
            <a:fontRef idx="minor"/>
          </p:style>
        </p:sp>
        <p:sp>
          <p:nvSpPr>
            <p:cNvPr id="8841" name="CustomShape 191"/>
            <p:cNvSpPr/>
            <p:nvPr/>
          </p:nvSpPr>
          <p:spPr>
            <a:xfrm>
              <a:off x="3187080" y="3257640"/>
              <a:ext cx="69840" cy="19080"/>
            </a:xfrm>
            <a:custGeom>
              <a:avLst/>
              <a:gdLst/>
              <a:ahLst/>
              <a:rect l="l" t="t" r="r" b="b"/>
              <a:pathLst>
                <a:path w="2521" h="694">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style>
            <a:lnRef idx="0"/>
            <a:fillRef idx="0"/>
            <a:effectRef idx="0"/>
            <a:fontRef idx="minor"/>
          </p:style>
        </p:sp>
      </p:grpSp>
      <p:grpSp>
        <p:nvGrpSpPr>
          <p:cNvPr id="8842" name="Group 192"/>
          <p:cNvGrpSpPr/>
          <p:nvPr/>
        </p:nvGrpSpPr>
        <p:grpSpPr>
          <a:xfrm>
            <a:off x="3127320" y="3453840"/>
            <a:ext cx="342720" cy="338760"/>
            <a:chOff x="3127320" y="3453840"/>
            <a:chExt cx="342720" cy="338760"/>
          </a:xfrm>
        </p:grpSpPr>
        <p:sp>
          <p:nvSpPr>
            <p:cNvPr id="8843" name="CustomShape 193"/>
            <p:cNvSpPr/>
            <p:nvPr/>
          </p:nvSpPr>
          <p:spPr>
            <a:xfrm>
              <a:off x="3329640" y="3453840"/>
              <a:ext cx="78840" cy="78840"/>
            </a:xfrm>
            <a:custGeom>
              <a:avLst/>
              <a:gdLst/>
              <a:ahLst/>
              <a:rect l="l" t="t" r="r" b="b"/>
              <a:pathLst>
                <a:path w="2837" h="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style>
            <a:lnRef idx="0"/>
            <a:fillRef idx="0"/>
            <a:effectRef idx="0"/>
            <a:fontRef idx="minor"/>
          </p:style>
        </p:sp>
        <p:sp>
          <p:nvSpPr>
            <p:cNvPr id="8844" name="CustomShape 194"/>
            <p:cNvSpPr/>
            <p:nvPr/>
          </p:nvSpPr>
          <p:spPr>
            <a:xfrm>
              <a:off x="3127320" y="3525840"/>
              <a:ext cx="308880" cy="266760"/>
            </a:xfrm>
            <a:custGeom>
              <a:avLst/>
              <a:gdLst/>
              <a:ahLst/>
              <a:rect l="l" t="t" r="r" b="b"/>
              <a:pathLst>
                <a:path w="11091" h="9578">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style>
            <a:lnRef idx="0"/>
            <a:fillRef idx="0"/>
            <a:effectRef idx="0"/>
            <a:fontRef idx="minor"/>
          </p:style>
        </p:sp>
        <p:sp>
          <p:nvSpPr>
            <p:cNvPr id="8845" name="CustomShape 195"/>
            <p:cNvSpPr/>
            <p:nvPr/>
          </p:nvSpPr>
          <p:spPr>
            <a:xfrm>
              <a:off x="3413160" y="3475080"/>
              <a:ext cx="56880" cy="78480"/>
            </a:xfrm>
            <a:custGeom>
              <a:avLst/>
              <a:gdLst/>
              <a:ahLst/>
              <a:rect l="l" t="t" r="r" b="b"/>
              <a:pathLst>
                <a:path w="2049" h="2822">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style>
            <a:lnRef idx="0"/>
            <a:fillRef idx="0"/>
            <a:effectRef idx="0"/>
            <a:fontRef idx="minor"/>
          </p:style>
        </p:sp>
      </p:grpSp>
      <p:grpSp>
        <p:nvGrpSpPr>
          <p:cNvPr id="8846" name="Group 196"/>
          <p:cNvGrpSpPr/>
          <p:nvPr/>
        </p:nvGrpSpPr>
        <p:grpSpPr>
          <a:xfrm>
            <a:off x="3123000" y="3871440"/>
            <a:ext cx="351000" cy="339480"/>
            <a:chOff x="3123000" y="3871440"/>
            <a:chExt cx="351000" cy="339480"/>
          </a:xfrm>
        </p:grpSpPr>
        <p:sp>
          <p:nvSpPr>
            <p:cNvPr id="8847" name="CustomShape 197"/>
            <p:cNvSpPr/>
            <p:nvPr/>
          </p:nvSpPr>
          <p:spPr>
            <a:xfrm>
              <a:off x="3355920" y="4039200"/>
              <a:ext cx="44280" cy="31320"/>
            </a:xfrm>
            <a:custGeom>
              <a:avLst/>
              <a:gdLst/>
              <a:ahLst/>
              <a:rect l="l" t="t" r="r" b="b"/>
              <a:pathLst>
                <a:path w="1607" h="1135">
                  <a:moveTo>
                    <a:pt x="1134" y="0"/>
                  </a:moveTo>
                  <a:lnTo>
                    <a:pt x="0" y="1134"/>
                  </a:lnTo>
                  <a:lnTo>
                    <a:pt x="1607" y="1134"/>
                  </a:lnTo>
                  <a:cubicBezTo>
                    <a:pt x="1575" y="756"/>
                    <a:pt x="1418" y="347"/>
                    <a:pt x="1134" y="0"/>
                  </a:cubicBezTo>
                  <a:close/>
                </a:path>
              </a:pathLst>
            </a:custGeom>
            <a:solidFill>
              <a:srgbClr val="5f7d95"/>
            </a:solidFill>
            <a:ln>
              <a:noFill/>
            </a:ln>
          </p:spPr>
          <p:style>
            <a:lnRef idx="0"/>
            <a:fillRef idx="0"/>
            <a:effectRef idx="0"/>
            <a:fontRef idx="minor"/>
          </p:style>
        </p:sp>
        <p:sp>
          <p:nvSpPr>
            <p:cNvPr id="8848" name="CustomShape 198"/>
            <p:cNvSpPr/>
            <p:nvPr/>
          </p:nvSpPr>
          <p:spPr>
            <a:xfrm>
              <a:off x="3290040" y="4105080"/>
              <a:ext cx="31320" cy="43560"/>
            </a:xfrm>
            <a:custGeom>
              <a:avLst/>
              <a:gdLst/>
              <a:ahLst/>
              <a:rect l="l" t="t" r="r" b="b"/>
              <a:pathLst>
                <a:path w="1135" h="1576">
                  <a:moveTo>
                    <a:pt x="1134" y="0"/>
                  </a:moveTo>
                  <a:lnTo>
                    <a:pt x="0" y="1134"/>
                  </a:lnTo>
                  <a:cubicBezTo>
                    <a:pt x="315" y="1386"/>
                    <a:pt x="693" y="1512"/>
                    <a:pt x="1134" y="1575"/>
                  </a:cubicBezTo>
                  <a:lnTo>
                    <a:pt x="1134" y="0"/>
                  </a:lnTo>
                  <a:close/>
                </a:path>
              </a:pathLst>
            </a:custGeom>
            <a:solidFill>
              <a:srgbClr val="5f7d95"/>
            </a:solidFill>
            <a:ln>
              <a:noFill/>
            </a:ln>
          </p:spPr>
          <p:style>
            <a:lnRef idx="0"/>
            <a:fillRef idx="0"/>
            <a:effectRef idx="0"/>
            <a:fontRef idx="minor"/>
          </p:style>
        </p:sp>
        <p:sp>
          <p:nvSpPr>
            <p:cNvPr id="8849" name="CustomShape 199"/>
            <p:cNvSpPr/>
            <p:nvPr/>
          </p:nvSpPr>
          <p:spPr>
            <a:xfrm>
              <a:off x="3250440" y="4001760"/>
              <a:ext cx="223560" cy="209160"/>
            </a:xfrm>
            <a:custGeom>
              <a:avLst/>
              <a:gdLst/>
              <a:ahLst/>
              <a:rect l="l" t="t" r="r" b="b"/>
              <a:pathLst>
                <a:path w="8035" h="7509">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style>
            <a:lnRef idx="0"/>
            <a:fillRef idx="0"/>
            <a:effectRef idx="0"/>
            <a:fontRef idx="minor"/>
          </p:style>
        </p:sp>
        <p:sp>
          <p:nvSpPr>
            <p:cNvPr id="8850" name="CustomShape 200"/>
            <p:cNvSpPr/>
            <p:nvPr/>
          </p:nvSpPr>
          <p:spPr>
            <a:xfrm>
              <a:off x="3342600" y="4105080"/>
              <a:ext cx="31320" cy="43560"/>
            </a:xfrm>
            <a:custGeom>
              <a:avLst/>
              <a:gdLst/>
              <a:ahLst/>
              <a:rect l="l" t="t" r="r" b="b"/>
              <a:pathLst>
                <a:path w="1135" h="1576">
                  <a:moveTo>
                    <a:pt x="1" y="0"/>
                  </a:moveTo>
                  <a:lnTo>
                    <a:pt x="1" y="1575"/>
                  </a:lnTo>
                  <a:cubicBezTo>
                    <a:pt x="379" y="1512"/>
                    <a:pt x="788" y="1386"/>
                    <a:pt x="1135" y="1134"/>
                  </a:cubicBezTo>
                  <a:lnTo>
                    <a:pt x="1" y="0"/>
                  </a:lnTo>
                  <a:close/>
                </a:path>
              </a:pathLst>
            </a:custGeom>
            <a:solidFill>
              <a:srgbClr val="5f7d95"/>
            </a:solidFill>
            <a:ln>
              <a:noFill/>
            </a:ln>
          </p:spPr>
          <p:style>
            <a:lnRef idx="0"/>
            <a:fillRef idx="0"/>
            <a:effectRef idx="0"/>
            <a:fontRef idx="minor"/>
          </p:style>
        </p:sp>
        <p:sp>
          <p:nvSpPr>
            <p:cNvPr id="8851" name="CustomShape 201"/>
            <p:cNvSpPr/>
            <p:nvPr/>
          </p:nvSpPr>
          <p:spPr>
            <a:xfrm>
              <a:off x="3123000" y="3871440"/>
              <a:ext cx="281880" cy="338040"/>
            </a:xfrm>
            <a:custGeom>
              <a:avLst/>
              <a:gdLst/>
              <a:ahLst/>
              <a:rect l="l" t="t" r="r" b="b"/>
              <a:pathLst>
                <a:path w="10114" h="12131">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style>
            <a:lnRef idx="0"/>
            <a:fillRef idx="0"/>
            <a:effectRef idx="0"/>
            <a:fontRef idx="minor"/>
          </p:style>
        </p:sp>
        <p:sp>
          <p:nvSpPr>
            <p:cNvPr id="8852" name="CustomShape 202"/>
            <p:cNvSpPr/>
            <p:nvPr/>
          </p:nvSpPr>
          <p:spPr>
            <a:xfrm>
              <a:off x="3355920" y="4091040"/>
              <a:ext cx="44280" cy="31320"/>
            </a:xfrm>
            <a:custGeom>
              <a:avLst/>
              <a:gdLst/>
              <a:ahLst/>
              <a:rect l="l" t="t" r="r" b="b"/>
              <a:pathLst>
                <a:path w="1607" h="1136">
                  <a:moveTo>
                    <a:pt x="0" y="1"/>
                  </a:moveTo>
                  <a:lnTo>
                    <a:pt x="1134" y="1135"/>
                  </a:lnTo>
                  <a:cubicBezTo>
                    <a:pt x="1418" y="820"/>
                    <a:pt x="1575" y="411"/>
                    <a:pt x="1607" y="1"/>
                  </a:cubicBezTo>
                  <a:close/>
                </a:path>
              </a:pathLst>
            </a:custGeom>
            <a:solidFill>
              <a:srgbClr val="5f7d95"/>
            </a:solidFill>
            <a:ln>
              <a:noFill/>
            </a:ln>
          </p:spPr>
          <p:style>
            <a:lnRef idx="0"/>
            <a:fillRef idx="0"/>
            <a:effectRef idx="0"/>
            <a:fontRef idx="minor"/>
          </p:style>
        </p:sp>
      </p:grpSp>
      <p:grpSp>
        <p:nvGrpSpPr>
          <p:cNvPr id="8853" name="Group 203"/>
          <p:cNvGrpSpPr/>
          <p:nvPr/>
        </p:nvGrpSpPr>
        <p:grpSpPr>
          <a:xfrm>
            <a:off x="5241240" y="3035160"/>
            <a:ext cx="302040" cy="339480"/>
            <a:chOff x="5241240" y="3035160"/>
            <a:chExt cx="302040" cy="339480"/>
          </a:xfrm>
        </p:grpSpPr>
        <p:sp>
          <p:nvSpPr>
            <p:cNvPr id="8854" name="CustomShape 204"/>
            <p:cNvSpPr/>
            <p:nvPr/>
          </p:nvSpPr>
          <p:spPr>
            <a:xfrm>
              <a:off x="5263200" y="3195000"/>
              <a:ext cx="258840" cy="179640"/>
            </a:xfrm>
            <a:custGeom>
              <a:avLst/>
              <a:gdLst/>
              <a:ahLst/>
              <a:rect l="l" t="t" r="r" b="b"/>
              <a:pathLst>
                <a:path w="9295" h="646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style>
            <a:lnRef idx="0"/>
            <a:fillRef idx="0"/>
            <a:effectRef idx="0"/>
            <a:fontRef idx="minor"/>
          </p:style>
        </p:sp>
        <p:sp>
          <p:nvSpPr>
            <p:cNvPr id="8855" name="CustomShape 205"/>
            <p:cNvSpPr/>
            <p:nvPr/>
          </p:nvSpPr>
          <p:spPr>
            <a:xfrm>
              <a:off x="5363280" y="3035160"/>
              <a:ext cx="58680" cy="60120"/>
            </a:xfrm>
            <a:custGeom>
              <a:avLst/>
              <a:gdLst/>
              <a:ahLst/>
              <a:rect l="l" t="t" r="r" b="b"/>
              <a:pathLst>
                <a:path w="2112" h="2174">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style>
            <a:lnRef idx="0"/>
            <a:fillRef idx="0"/>
            <a:effectRef idx="0"/>
            <a:fontRef idx="minor"/>
          </p:style>
        </p:sp>
        <p:sp>
          <p:nvSpPr>
            <p:cNvPr id="8856" name="CustomShape 206"/>
            <p:cNvSpPr/>
            <p:nvPr/>
          </p:nvSpPr>
          <p:spPr>
            <a:xfrm>
              <a:off x="5319360" y="3102840"/>
              <a:ext cx="145440" cy="71640"/>
            </a:xfrm>
            <a:custGeom>
              <a:avLst/>
              <a:gdLst/>
              <a:ahLst/>
              <a:rect l="l" t="t" r="r" b="b"/>
              <a:pathLst>
                <a:path w="5231" h="2585">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style>
            <a:lnRef idx="0"/>
            <a:fillRef idx="0"/>
            <a:effectRef idx="0"/>
            <a:fontRef idx="minor"/>
          </p:style>
        </p:sp>
        <p:sp>
          <p:nvSpPr>
            <p:cNvPr id="8857" name="CustomShape 207"/>
            <p:cNvSpPr/>
            <p:nvPr/>
          </p:nvSpPr>
          <p:spPr>
            <a:xfrm>
              <a:off x="5241240" y="3074760"/>
              <a:ext cx="105840" cy="99720"/>
            </a:xfrm>
            <a:custGeom>
              <a:avLst/>
              <a:gdLst/>
              <a:ahLst/>
              <a:rect l="l" t="t" r="r" b="b"/>
              <a:pathLst>
                <a:path w="3813" h="359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style>
            <a:lnRef idx="0"/>
            <a:fillRef idx="0"/>
            <a:effectRef idx="0"/>
            <a:fontRef idx="minor"/>
          </p:style>
        </p:sp>
        <p:sp>
          <p:nvSpPr>
            <p:cNvPr id="8858" name="CustomShape 208"/>
            <p:cNvSpPr/>
            <p:nvPr/>
          </p:nvSpPr>
          <p:spPr>
            <a:xfrm>
              <a:off x="5436360" y="3075840"/>
              <a:ext cx="106920" cy="99720"/>
            </a:xfrm>
            <a:custGeom>
              <a:avLst/>
              <a:gdLst/>
              <a:ahLst/>
              <a:rect l="l" t="t" r="r" b="b"/>
              <a:pathLst>
                <a:path w="3845" h="3592">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style>
            <a:lnRef idx="0"/>
            <a:fillRef idx="0"/>
            <a:effectRef idx="0"/>
            <a:fontRef idx="minor"/>
          </p:style>
        </p:sp>
      </p:grpSp>
      <p:grpSp>
        <p:nvGrpSpPr>
          <p:cNvPr id="8859" name="Group 209"/>
          <p:cNvGrpSpPr/>
          <p:nvPr/>
        </p:nvGrpSpPr>
        <p:grpSpPr>
          <a:xfrm>
            <a:off x="5223240" y="3454560"/>
            <a:ext cx="338040" cy="338040"/>
            <a:chOff x="5223240" y="3454560"/>
            <a:chExt cx="338040" cy="338040"/>
          </a:xfrm>
        </p:grpSpPr>
        <p:sp>
          <p:nvSpPr>
            <p:cNvPr id="8860" name="CustomShape 210"/>
            <p:cNvSpPr/>
            <p:nvPr/>
          </p:nvSpPr>
          <p:spPr>
            <a:xfrm>
              <a:off x="5223240" y="3654720"/>
              <a:ext cx="78840" cy="58680"/>
            </a:xfrm>
            <a:custGeom>
              <a:avLst/>
              <a:gdLst/>
              <a:ahLst/>
              <a:rect l="l" t="t" r="r" b="b"/>
              <a:pathLst>
                <a:path w="2836" h="2112">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style>
            <a:lnRef idx="0"/>
            <a:fillRef idx="0"/>
            <a:effectRef idx="0"/>
            <a:fontRef idx="minor"/>
          </p:style>
        </p:sp>
        <p:sp>
          <p:nvSpPr>
            <p:cNvPr id="8861" name="CustomShape 211"/>
            <p:cNvSpPr/>
            <p:nvPr/>
          </p:nvSpPr>
          <p:spPr>
            <a:xfrm>
              <a:off x="5283720" y="3674160"/>
              <a:ext cx="78840" cy="118440"/>
            </a:xfrm>
            <a:custGeom>
              <a:avLst/>
              <a:gdLst/>
              <a:ahLst/>
              <a:rect l="l" t="t" r="r" b="b"/>
              <a:pathLst>
                <a:path w="2836" h="4254">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style>
            <a:lnRef idx="0"/>
            <a:fillRef idx="0"/>
            <a:effectRef idx="0"/>
            <a:fontRef idx="minor"/>
          </p:style>
        </p:sp>
        <p:sp>
          <p:nvSpPr>
            <p:cNvPr id="8862" name="CustomShape 212"/>
            <p:cNvSpPr/>
            <p:nvPr/>
          </p:nvSpPr>
          <p:spPr>
            <a:xfrm>
              <a:off x="5482440" y="3654720"/>
              <a:ext cx="78840" cy="58680"/>
            </a:xfrm>
            <a:custGeom>
              <a:avLst/>
              <a:gdLst/>
              <a:ahLst/>
              <a:rect l="l" t="t" r="r" b="b"/>
              <a:pathLst>
                <a:path w="2836" h="2112">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style>
            <a:lnRef idx="0"/>
            <a:fillRef idx="0"/>
            <a:effectRef idx="0"/>
            <a:fontRef idx="minor"/>
          </p:style>
        </p:sp>
        <p:sp>
          <p:nvSpPr>
            <p:cNvPr id="8863" name="CustomShape 213"/>
            <p:cNvSpPr/>
            <p:nvPr/>
          </p:nvSpPr>
          <p:spPr>
            <a:xfrm>
              <a:off x="5421600" y="3674160"/>
              <a:ext cx="78840" cy="118440"/>
            </a:xfrm>
            <a:custGeom>
              <a:avLst/>
              <a:gdLst/>
              <a:ahLst/>
              <a:rect l="l" t="t" r="r" b="b"/>
              <a:pathLst>
                <a:path w="2837" h="4254">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style>
            <a:lnRef idx="0"/>
            <a:fillRef idx="0"/>
            <a:effectRef idx="0"/>
            <a:fontRef idx="minor"/>
          </p:style>
        </p:sp>
        <p:sp>
          <p:nvSpPr>
            <p:cNvPr id="8864" name="CustomShape 214"/>
            <p:cNvSpPr/>
            <p:nvPr/>
          </p:nvSpPr>
          <p:spPr>
            <a:xfrm>
              <a:off x="5264280" y="3634560"/>
              <a:ext cx="254520" cy="19800"/>
            </a:xfrm>
            <a:custGeom>
              <a:avLst/>
              <a:gdLst/>
              <a:ahLst/>
              <a:rect l="l" t="t" r="r" b="b"/>
              <a:pathLst>
                <a:path w="9137" h="726">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style>
            <a:lnRef idx="0"/>
            <a:fillRef idx="0"/>
            <a:effectRef idx="0"/>
            <a:fontRef idx="minor"/>
          </p:style>
        </p:sp>
        <p:sp>
          <p:nvSpPr>
            <p:cNvPr id="8865" name="CustomShape 215"/>
            <p:cNvSpPr/>
            <p:nvPr/>
          </p:nvSpPr>
          <p:spPr>
            <a:xfrm>
              <a:off x="5244120" y="3479760"/>
              <a:ext cx="295920" cy="135000"/>
            </a:xfrm>
            <a:custGeom>
              <a:avLst/>
              <a:gdLst/>
              <a:ahLst/>
              <a:rect l="l" t="t" r="r" b="b"/>
              <a:pathLst>
                <a:path w="10618" h="4853">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style>
            <a:lnRef idx="0"/>
            <a:fillRef idx="0"/>
            <a:effectRef idx="0"/>
            <a:fontRef idx="minor"/>
          </p:style>
        </p:sp>
        <p:sp>
          <p:nvSpPr>
            <p:cNvPr id="8866" name="CustomShape 216"/>
            <p:cNvSpPr/>
            <p:nvPr/>
          </p:nvSpPr>
          <p:spPr>
            <a:xfrm>
              <a:off x="5327640" y="3454560"/>
              <a:ext cx="128880" cy="58680"/>
            </a:xfrm>
            <a:custGeom>
              <a:avLst/>
              <a:gdLst/>
              <a:ahLst/>
              <a:rect l="l" t="t" r="r" b="b"/>
              <a:pathLst>
                <a:path w="4632" h="211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style>
            <a:lnRef idx="0"/>
            <a:fillRef idx="0"/>
            <a:effectRef idx="0"/>
            <a:fontRef idx="minor"/>
          </p:style>
        </p:sp>
      </p:grpSp>
      <p:grpSp>
        <p:nvGrpSpPr>
          <p:cNvPr id="8867" name="Group 217"/>
          <p:cNvGrpSpPr/>
          <p:nvPr/>
        </p:nvGrpSpPr>
        <p:grpSpPr>
          <a:xfrm>
            <a:off x="5222520" y="3882240"/>
            <a:ext cx="338760" cy="317520"/>
            <a:chOff x="5222520" y="3882240"/>
            <a:chExt cx="338760" cy="317520"/>
          </a:xfrm>
        </p:grpSpPr>
        <p:sp>
          <p:nvSpPr>
            <p:cNvPr id="8868" name="CustomShape 218"/>
            <p:cNvSpPr/>
            <p:nvPr/>
          </p:nvSpPr>
          <p:spPr>
            <a:xfrm>
              <a:off x="5248080" y="4120200"/>
              <a:ext cx="285120" cy="79560"/>
            </a:xfrm>
            <a:custGeom>
              <a:avLst/>
              <a:gdLst/>
              <a:ahLst/>
              <a:rect l="l" t="t" r="r" b="b"/>
              <a:pathLst>
                <a:path w="10240" h="2868">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style>
            <a:lnRef idx="0"/>
            <a:fillRef idx="0"/>
            <a:effectRef idx="0"/>
            <a:fontRef idx="minor"/>
          </p:style>
        </p:sp>
        <p:sp>
          <p:nvSpPr>
            <p:cNvPr id="8869" name="CustomShape 219"/>
            <p:cNvSpPr/>
            <p:nvPr/>
          </p:nvSpPr>
          <p:spPr>
            <a:xfrm>
              <a:off x="5222520" y="3992040"/>
              <a:ext cx="338760" cy="149040"/>
            </a:xfrm>
            <a:custGeom>
              <a:avLst/>
              <a:gdLst/>
              <a:ahLst/>
              <a:rect l="l" t="t" r="r" b="b"/>
              <a:pathLst>
                <a:path w="12162" h="5357">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style>
            <a:lnRef idx="0"/>
            <a:fillRef idx="0"/>
            <a:effectRef idx="0"/>
            <a:fontRef idx="minor"/>
          </p:style>
        </p:sp>
        <p:sp>
          <p:nvSpPr>
            <p:cNvPr id="8870" name="CustomShape 220"/>
            <p:cNvSpPr/>
            <p:nvPr/>
          </p:nvSpPr>
          <p:spPr>
            <a:xfrm>
              <a:off x="5460840" y="3940920"/>
              <a:ext cx="19800" cy="19800"/>
            </a:xfrm>
            <a:custGeom>
              <a:avLst/>
              <a:gdLst/>
              <a:ahLst/>
              <a:rect l="l" t="t" r="r" b="b"/>
              <a:pathLst>
                <a:path w="725" h="726">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style>
            <a:lnRef idx="0"/>
            <a:fillRef idx="0"/>
            <a:effectRef idx="0"/>
            <a:fontRef idx="minor"/>
          </p:style>
        </p:sp>
        <p:sp>
          <p:nvSpPr>
            <p:cNvPr id="8871" name="CustomShape 221"/>
            <p:cNvSpPr/>
            <p:nvPr/>
          </p:nvSpPr>
          <p:spPr>
            <a:xfrm>
              <a:off x="5401800" y="3882240"/>
              <a:ext cx="137520" cy="137520"/>
            </a:xfrm>
            <a:custGeom>
              <a:avLst/>
              <a:gdLst/>
              <a:ahLst/>
              <a:rect l="l" t="t" r="r" b="b"/>
              <a:pathLst>
                <a:path w="4947" h="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style>
            <a:lnRef idx="0"/>
            <a:fillRef idx="0"/>
            <a:effectRef idx="0"/>
            <a:fontRef idx="minor"/>
          </p:style>
        </p:sp>
        <p:sp>
          <p:nvSpPr>
            <p:cNvPr id="8872" name="CustomShape 222"/>
            <p:cNvSpPr/>
            <p:nvPr/>
          </p:nvSpPr>
          <p:spPr>
            <a:xfrm>
              <a:off x="5301720" y="3940920"/>
              <a:ext cx="19080" cy="19800"/>
            </a:xfrm>
            <a:custGeom>
              <a:avLst/>
              <a:gdLst/>
              <a:ahLst/>
              <a:rect l="l" t="t" r="r" b="b"/>
              <a:pathLst>
                <a:path w="695" h="726">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style>
            <a:lnRef idx="0"/>
            <a:fillRef idx="0"/>
            <a:effectRef idx="0"/>
            <a:fontRef idx="minor"/>
          </p:style>
        </p:sp>
        <p:sp>
          <p:nvSpPr>
            <p:cNvPr id="8873" name="CustomShape 223"/>
            <p:cNvSpPr/>
            <p:nvPr/>
          </p:nvSpPr>
          <p:spPr>
            <a:xfrm>
              <a:off x="5241960" y="3882240"/>
              <a:ext cx="138600" cy="137520"/>
            </a:xfrm>
            <a:custGeom>
              <a:avLst/>
              <a:gdLst/>
              <a:ahLst/>
              <a:rect l="l" t="t" r="r" b="b"/>
              <a:pathLst>
                <a:path w="4979" h="4947">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style>
            <a:lnRef idx="0"/>
            <a:fillRef idx="0"/>
            <a:effectRef idx="0"/>
            <a:fontRef idx="minor"/>
          </p:style>
        </p:sp>
      </p:grpSp>
      <p:grpSp>
        <p:nvGrpSpPr>
          <p:cNvPr id="8874" name="Group 224"/>
          <p:cNvGrpSpPr/>
          <p:nvPr/>
        </p:nvGrpSpPr>
        <p:grpSpPr>
          <a:xfrm>
            <a:off x="7360560" y="3035880"/>
            <a:ext cx="258840" cy="338760"/>
            <a:chOff x="7360560" y="3035880"/>
            <a:chExt cx="258840" cy="338760"/>
          </a:xfrm>
        </p:grpSpPr>
        <p:sp>
          <p:nvSpPr>
            <p:cNvPr id="8875" name="CustomShape 225"/>
            <p:cNvSpPr/>
            <p:nvPr/>
          </p:nvSpPr>
          <p:spPr>
            <a:xfrm>
              <a:off x="7360560" y="3111120"/>
              <a:ext cx="39960" cy="187560"/>
            </a:xfrm>
            <a:custGeom>
              <a:avLst/>
              <a:gdLst/>
              <a:ahLst/>
              <a:rect l="l" t="t" r="r" b="b"/>
              <a:pathLst>
                <a:path w="1450" h="6743">
                  <a:moveTo>
                    <a:pt x="0" y="1"/>
                  </a:moveTo>
                  <a:lnTo>
                    <a:pt x="0" y="6743"/>
                  </a:lnTo>
                  <a:lnTo>
                    <a:pt x="1450" y="6018"/>
                  </a:lnTo>
                  <a:lnTo>
                    <a:pt x="1450" y="694"/>
                  </a:lnTo>
                  <a:lnTo>
                    <a:pt x="0" y="1"/>
                  </a:lnTo>
                  <a:close/>
                </a:path>
              </a:pathLst>
            </a:custGeom>
            <a:solidFill>
              <a:srgbClr val="5f7d95"/>
            </a:solidFill>
            <a:ln>
              <a:noFill/>
            </a:ln>
          </p:spPr>
          <p:style>
            <a:lnRef idx="0"/>
            <a:fillRef idx="0"/>
            <a:effectRef idx="0"/>
            <a:fontRef idx="minor"/>
          </p:style>
        </p:sp>
        <p:sp>
          <p:nvSpPr>
            <p:cNvPr id="8876" name="CustomShape 226"/>
            <p:cNvSpPr/>
            <p:nvPr/>
          </p:nvSpPr>
          <p:spPr>
            <a:xfrm>
              <a:off x="7580160" y="3111120"/>
              <a:ext cx="39240" cy="187560"/>
            </a:xfrm>
            <a:custGeom>
              <a:avLst/>
              <a:gdLst/>
              <a:ahLst/>
              <a:rect l="l" t="t" r="r" b="b"/>
              <a:pathLst>
                <a:path w="1419" h="6743">
                  <a:moveTo>
                    <a:pt x="1418" y="1"/>
                  </a:moveTo>
                  <a:lnTo>
                    <a:pt x="1" y="694"/>
                  </a:lnTo>
                  <a:lnTo>
                    <a:pt x="1" y="6018"/>
                  </a:lnTo>
                  <a:lnTo>
                    <a:pt x="1418" y="6743"/>
                  </a:lnTo>
                  <a:lnTo>
                    <a:pt x="1418" y="1"/>
                  </a:lnTo>
                  <a:close/>
                </a:path>
              </a:pathLst>
            </a:custGeom>
            <a:solidFill>
              <a:srgbClr val="5f7d95"/>
            </a:solidFill>
            <a:ln>
              <a:noFill/>
            </a:ln>
          </p:spPr>
          <p:style>
            <a:lnRef idx="0"/>
            <a:fillRef idx="0"/>
            <a:effectRef idx="0"/>
            <a:fontRef idx="minor"/>
          </p:style>
        </p:sp>
        <p:sp>
          <p:nvSpPr>
            <p:cNvPr id="8877" name="CustomShape 227"/>
            <p:cNvSpPr/>
            <p:nvPr/>
          </p:nvSpPr>
          <p:spPr>
            <a:xfrm>
              <a:off x="7369200" y="3297600"/>
              <a:ext cx="69120" cy="69120"/>
            </a:xfrm>
            <a:custGeom>
              <a:avLst/>
              <a:gdLst/>
              <a:ahLst/>
              <a:rect l="l" t="t" r="r" b="b"/>
              <a:pathLst>
                <a:path w="2490" h="2490">
                  <a:moveTo>
                    <a:pt x="1418" y="1"/>
                  </a:moveTo>
                  <a:lnTo>
                    <a:pt x="0" y="725"/>
                  </a:lnTo>
                  <a:lnTo>
                    <a:pt x="1765" y="2489"/>
                  </a:lnTo>
                  <a:lnTo>
                    <a:pt x="2489" y="1072"/>
                  </a:lnTo>
                  <a:lnTo>
                    <a:pt x="1418" y="1"/>
                  </a:lnTo>
                  <a:close/>
                </a:path>
              </a:pathLst>
            </a:custGeom>
            <a:solidFill>
              <a:srgbClr val="5f7d95"/>
            </a:solidFill>
            <a:ln>
              <a:noFill/>
            </a:ln>
          </p:spPr>
          <p:style>
            <a:lnRef idx="0"/>
            <a:fillRef idx="0"/>
            <a:effectRef idx="0"/>
            <a:fontRef idx="minor"/>
          </p:style>
        </p:sp>
        <p:sp>
          <p:nvSpPr>
            <p:cNvPr id="8878" name="CustomShape 228"/>
            <p:cNvSpPr/>
            <p:nvPr/>
          </p:nvSpPr>
          <p:spPr>
            <a:xfrm>
              <a:off x="7541280" y="3297600"/>
              <a:ext cx="69840" cy="69120"/>
            </a:xfrm>
            <a:custGeom>
              <a:avLst/>
              <a:gdLst/>
              <a:ahLst/>
              <a:rect l="l" t="t" r="r" b="b"/>
              <a:pathLst>
                <a:path w="2521" h="2490">
                  <a:moveTo>
                    <a:pt x="1072" y="1"/>
                  </a:moveTo>
                  <a:lnTo>
                    <a:pt x="0" y="1072"/>
                  </a:lnTo>
                  <a:lnTo>
                    <a:pt x="725" y="2489"/>
                  </a:lnTo>
                  <a:lnTo>
                    <a:pt x="2521" y="725"/>
                  </a:lnTo>
                  <a:lnTo>
                    <a:pt x="1072" y="1"/>
                  </a:lnTo>
                  <a:close/>
                </a:path>
              </a:pathLst>
            </a:custGeom>
            <a:solidFill>
              <a:srgbClr val="5f7d95"/>
            </a:solidFill>
            <a:ln>
              <a:noFill/>
            </a:ln>
          </p:spPr>
          <p:style>
            <a:lnRef idx="0"/>
            <a:fillRef idx="0"/>
            <a:effectRef idx="0"/>
            <a:fontRef idx="minor"/>
          </p:style>
        </p:sp>
        <p:sp>
          <p:nvSpPr>
            <p:cNvPr id="8879" name="CustomShape 229"/>
            <p:cNvSpPr/>
            <p:nvPr/>
          </p:nvSpPr>
          <p:spPr>
            <a:xfrm>
              <a:off x="7369200" y="3042720"/>
              <a:ext cx="69120" cy="69840"/>
            </a:xfrm>
            <a:custGeom>
              <a:avLst/>
              <a:gdLst/>
              <a:ahLst/>
              <a:rect l="l" t="t" r="r" b="b"/>
              <a:pathLst>
                <a:path w="2490" h="2521">
                  <a:moveTo>
                    <a:pt x="1765" y="0"/>
                  </a:moveTo>
                  <a:lnTo>
                    <a:pt x="0" y="1827"/>
                  </a:lnTo>
                  <a:lnTo>
                    <a:pt x="1418" y="2521"/>
                  </a:lnTo>
                  <a:lnTo>
                    <a:pt x="2489" y="1481"/>
                  </a:lnTo>
                  <a:lnTo>
                    <a:pt x="1765" y="0"/>
                  </a:lnTo>
                  <a:close/>
                </a:path>
              </a:pathLst>
            </a:custGeom>
            <a:solidFill>
              <a:srgbClr val="5f7d95"/>
            </a:solidFill>
            <a:ln>
              <a:noFill/>
            </a:ln>
          </p:spPr>
          <p:style>
            <a:lnRef idx="0"/>
            <a:fillRef idx="0"/>
            <a:effectRef idx="0"/>
            <a:fontRef idx="minor"/>
          </p:style>
        </p:sp>
        <p:sp>
          <p:nvSpPr>
            <p:cNvPr id="8880" name="CustomShape 230"/>
            <p:cNvSpPr/>
            <p:nvPr/>
          </p:nvSpPr>
          <p:spPr>
            <a:xfrm>
              <a:off x="7541280" y="3042720"/>
              <a:ext cx="69840" cy="69840"/>
            </a:xfrm>
            <a:custGeom>
              <a:avLst/>
              <a:gdLst/>
              <a:ahLst/>
              <a:rect l="l" t="t" r="r" b="b"/>
              <a:pathLst>
                <a:path w="2521" h="2521">
                  <a:moveTo>
                    <a:pt x="725" y="0"/>
                  </a:moveTo>
                  <a:lnTo>
                    <a:pt x="0" y="1481"/>
                  </a:lnTo>
                  <a:lnTo>
                    <a:pt x="1072" y="2521"/>
                  </a:lnTo>
                  <a:lnTo>
                    <a:pt x="2521" y="1827"/>
                  </a:lnTo>
                  <a:lnTo>
                    <a:pt x="725" y="0"/>
                  </a:lnTo>
                  <a:close/>
                </a:path>
              </a:pathLst>
            </a:custGeom>
            <a:solidFill>
              <a:srgbClr val="5f7d95"/>
            </a:solidFill>
            <a:ln>
              <a:noFill/>
            </a:ln>
          </p:spPr>
          <p:style>
            <a:lnRef idx="0"/>
            <a:fillRef idx="0"/>
            <a:effectRef idx="0"/>
            <a:fontRef idx="minor"/>
          </p:style>
        </p:sp>
        <p:sp>
          <p:nvSpPr>
            <p:cNvPr id="8881" name="CustomShape 231"/>
            <p:cNvSpPr/>
            <p:nvPr/>
          </p:nvSpPr>
          <p:spPr>
            <a:xfrm>
              <a:off x="7435800" y="3335400"/>
              <a:ext cx="107640" cy="39240"/>
            </a:xfrm>
            <a:custGeom>
              <a:avLst/>
              <a:gdLst/>
              <a:ahLst/>
              <a:rect l="l" t="t" r="r" b="b"/>
              <a:pathLst>
                <a:path w="3876" h="1419">
                  <a:moveTo>
                    <a:pt x="725" y="0"/>
                  </a:moveTo>
                  <a:lnTo>
                    <a:pt x="1" y="1418"/>
                  </a:lnTo>
                  <a:lnTo>
                    <a:pt x="3876" y="1418"/>
                  </a:lnTo>
                  <a:lnTo>
                    <a:pt x="3151" y="0"/>
                  </a:lnTo>
                  <a:close/>
                </a:path>
              </a:pathLst>
            </a:custGeom>
            <a:solidFill>
              <a:srgbClr val="5f7d95"/>
            </a:solidFill>
            <a:ln>
              <a:noFill/>
            </a:ln>
          </p:spPr>
          <p:style>
            <a:lnRef idx="0"/>
            <a:fillRef idx="0"/>
            <a:effectRef idx="0"/>
            <a:fontRef idx="minor"/>
          </p:style>
        </p:sp>
        <p:sp>
          <p:nvSpPr>
            <p:cNvPr id="8882" name="CustomShape 232"/>
            <p:cNvSpPr/>
            <p:nvPr/>
          </p:nvSpPr>
          <p:spPr>
            <a:xfrm>
              <a:off x="7435800" y="3035880"/>
              <a:ext cx="107640" cy="39240"/>
            </a:xfrm>
            <a:custGeom>
              <a:avLst/>
              <a:gdLst/>
              <a:ahLst/>
              <a:rect l="l" t="t" r="r" b="b"/>
              <a:pathLst>
                <a:path w="3876" h="1418">
                  <a:moveTo>
                    <a:pt x="1" y="0"/>
                  </a:moveTo>
                  <a:lnTo>
                    <a:pt x="725" y="1418"/>
                  </a:lnTo>
                  <a:lnTo>
                    <a:pt x="3151" y="1418"/>
                  </a:lnTo>
                  <a:lnTo>
                    <a:pt x="3876" y="0"/>
                  </a:lnTo>
                  <a:close/>
                </a:path>
              </a:pathLst>
            </a:custGeom>
            <a:solidFill>
              <a:srgbClr val="5f7d95"/>
            </a:solidFill>
            <a:ln>
              <a:noFill/>
            </a:ln>
          </p:spPr>
          <p:style>
            <a:lnRef idx="0"/>
            <a:fillRef idx="0"/>
            <a:effectRef idx="0"/>
            <a:fontRef idx="minor"/>
          </p:style>
        </p:sp>
        <p:sp>
          <p:nvSpPr>
            <p:cNvPr id="8883" name="CustomShape 233"/>
            <p:cNvSpPr/>
            <p:nvPr/>
          </p:nvSpPr>
          <p:spPr>
            <a:xfrm>
              <a:off x="7421040" y="3094560"/>
              <a:ext cx="138600" cy="220320"/>
            </a:xfrm>
            <a:custGeom>
              <a:avLst/>
              <a:gdLst/>
              <a:ahLst/>
              <a:rect l="l" t="t" r="r" b="b"/>
              <a:pathLst>
                <a:path w="4978" h="7909">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style>
            <a:lnRef idx="0"/>
            <a:fillRef idx="0"/>
            <a:effectRef idx="0"/>
            <a:fontRef idx="minor"/>
          </p:style>
        </p:sp>
      </p:grpSp>
      <p:grpSp>
        <p:nvGrpSpPr>
          <p:cNvPr id="8884" name="Group 234"/>
          <p:cNvGrpSpPr/>
          <p:nvPr/>
        </p:nvGrpSpPr>
        <p:grpSpPr>
          <a:xfrm>
            <a:off x="1451160" y="3035880"/>
            <a:ext cx="339480" cy="338760"/>
            <a:chOff x="1451160" y="3035880"/>
            <a:chExt cx="339480" cy="338760"/>
          </a:xfrm>
        </p:grpSpPr>
        <p:sp>
          <p:nvSpPr>
            <p:cNvPr id="8885" name="CustomShape 235"/>
            <p:cNvSpPr/>
            <p:nvPr/>
          </p:nvSpPr>
          <p:spPr>
            <a:xfrm>
              <a:off x="1451160" y="3035880"/>
              <a:ext cx="258840" cy="277200"/>
            </a:xfrm>
            <a:custGeom>
              <a:avLst/>
              <a:gdLst/>
              <a:ahLst/>
              <a:rect l="l" t="t" r="r" b="b"/>
              <a:pathLst>
                <a:path w="9294" h="9957">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style>
            <a:lnRef idx="0"/>
            <a:fillRef idx="0"/>
            <a:effectRef idx="0"/>
            <a:fontRef idx="minor"/>
          </p:style>
        </p:sp>
        <p:sp>
          <p:nvSpPr>
            <p:cNvPr id="8886" name="CustomShape 236"/>
            <p:cNvSpPr/>
            <p:nvPr/>
          </p:nvSpPr>
          <p:spPr>
            <a:xfrm>
              <a:off x="1641600" y="3036600"/>
              <a:ext cx="149040" cy="278280"/>
            </a:xfrm>
            <a:custGeom>
              <a:avLst/>
              <a:gdLst/>
              <a:ahLst/>
              <a:rect l="l" t="t" r="r" b="b"/>
              <a:pathLst>
                <a:path w="5357" h="9988">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style>
            <a:lnRef idx="0"/>
            <a:fillRef idx="0"/>
            <a:effectRef idx="0"/>
            <a:fontRef idx="minor"/>
          </p:style>
        </p:sp>
        <p:sp>
          <p:nvSpPr>
            <p:cNvPr id="8887" name="CustomShape 237"/>
            <p:cNvSpPr/>
            <p:nvPr/>
          </p:nvSpPr>
          <p:spPr>
            <a:xfrm>
              <a:off x="1513440" y="3335400"/>
              <a:ext cx="217440" cy="39240"/>
            </a:xfrm>
            <a:custGeom>
              <a:avLst/>
              <a:gdLst/>
              <a:ahLst/>
              <a:rect l="l" t="t" r="r" b="b"/>
              <a:pathLst>
                <a:path w="7815" h="1419">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style>
            <a:lnRef idx="0"/>
            <a:fillRef idx="0"/>
            <a:effectRef idx="0"/>
            <a:fontRef idx="minor"/>
          </p:style>
        </p:sp>
      </p:grpSp>
      <p:grpSp>
        <p:nvGrpSpPr>
          <p:cNvPr id="8888" name="Group 238"/>
          <p:cNvGrpSpPr/>
          <p:nvPr/>
        </p:nvGrpSpPr>
        <p:grpSpPr>
          <a:xfrm>
            <a:off x="1451520" y="3454200"/>
            <a:ext cx="338760" cy="338400"/>
            <a:chOff x="1451520" y="3454200"/>
            <a:chExt cx="338760" cy="338400"/>
          </a:xfrm>
        </p:grpSpPr>
        <p:sp>
          <p:nvSpPr>
            <p:cNvPr id="8889" name="CustomShape 239"/>
            <p:cNvSpPr/>
            <p:nvPr/>
          </p:nvSpPr>
          <p:spPr>
            <a:xfrm>
              <a:off x="1567440" y="3454200"/>
              <a:ext cx="103320" cy="99720"/>
            </a:xfrm>
            <a:custGeom>
              <a:avLst/>
              <a:gdLst/>
              <a:ahLst/>
              <a:rect l="l" t="t" r="r" b="b"/>
              <a:pathLst>
                <a:path w="3718" h="3584">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style>
            <a:lnRef idx="0"/>
            <a:fillRef idx="0"/>
            <a:effectRef idx="0"/>
            <a:fontRef idx="minor"/>
          </p:style>
        </p:sp>
        <p:sp>
          <p:nvSpPr>
            <p:cNvPr id="8890" name="CustomShape 240"/>
            <p:cNvSpPr/>
            <p:nvPr/>
          </p:nvSpPr>
          <p:spPr>
            <a:xfrm>
              <a:off x="1451520" y="3514320"/>
              <a:ext cx="338760" cy="78840"/>
            </a:xfrm>
            <a:custGeom>
              <a:avLst/>
              <a:gdLst/>
              <a:ahLst/>
              <a:rect l="l" t="t" r="r" b="b"/>
              <a:pathLst>
                <a:path w="12162" h="2836">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style>
            <a:lnRef idx="0"/>
            <a:fillRef idx="0"/>
            <a:effectRef idx="0"/>
            <a:fontRef idx="minor"/>
          </p:style>
        </p:sp>
        <p:sp>
          <p:nvSpPr>
            <p:cNvPr id="8891" name="CustomShape 241"/>
            <p:cNvSpPr/>
            <p:nvPr/>
          </p:nvSpPr>
          <p:spPr>
            <a:xfrm>
              <a:off x="1598040" y="3646080"/>
              <a:ext cx="43560" cy="146520"/>
            </a:xfrm>
            <a:custGeom>
              <a:avLst/>
              <a:gdLst/>
              <a:ahLst/>
              <a:rect l="l" t="t" r="r" b="b"/>
              <a:pathLst>
                <a:path w="1577" h="5263">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style>
            <a:lnRef idx="0"/>
            <a:fillRef idx="0"/>
            <a:effectRef idx="0"/>
            <a:fontRef idx="minor"/>
          </p:style>
        </p:sp>
        <p:sp>
          <p:nvSpPr>
            <p:cNvPr id="8892" name="CustomShape 242"/>
            <p:cNvSpPr/>
            <p:nvPr/>
          </p:nvSpPr>
          <p:spPr>
            <a:xfrm>
              <a:off x="1469880" y="3612960"/>
              <a:ext cx="299160" cy="59400"/>
            </a:xfrm>
            <a:custGeom>
              <a:avLst/>
              <a:gdLst/>
              <a:ahLst/>
              <a:rect l="l" t="t" r="r" b="b"/>
              <a:pathLst>
                <a:path w="10744" h="21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style>
            <a:lnRef idx="0"/>
            <a:fillRef idx="0"/>
            <a:effectRef idx="0"/>
            <a:fontRef idx="minor"/>
          </p:style>
        </p:sp>
      </p:grpSp>
      <p:grpSp>
        <p:nvGrpSpPr>
          <p:cNvPr id="8893" name="Group 243"/>
          <p:cNvGrpSpPr/>
          <p:nvPr/>
        </p:nvGrpSpPr>
        <p:grpSpPr>
          <a:xfrm>
            <a:off x="1470600" y="3872160"/>
            <a:ext cx="300240" cy="338040"/>
            <a:chOff x="1470600" y="3872160"/>
            <a:chExt cx="300240" cy="338040"/>
          </a:xfrm>
        </p:grpSpPr>
        <p:sp>
          <p:nvSpPr>
            <p:cNvPr id="8894" name="CustomShape 244"/>
            <p:cNvSpPr/>
            <p:nvPr/>
          </p:nvSpPr>
          <p:spPr>
            <a:xfrm>
              <a:off x="1542960" y="3872160"/>
              <a:ext cx="157680" cy="160560"/>
            </a:xfrm>
            <a:custGeom>
              <a:avLst/>
              <a:gdLst/>
              <a:ahLst/>
              <a:rect l="l" t="t" r="r" b="b"/>
              <a:pathLst>
                <a:path w="5671" h="5766">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style>
            <a:lnRef idx="0"/>
            <a:fillRef idx="0"/>
            <a:effectRef idx="0"/>
            <a:fontRef idx="minor"/>
          </p:style>
        </p:sp>
        <p:sp>
          <p:nvSpPr>
            <p:cNvPr id="8895" name="CustomShape 245"/>
            <p:cNvSpPr/>
            <p:nvPr/>
          </p:nvSpPr>
          <p:spPr>
            <a:xfrm>
              <a:off x="1470600" y="4011840"/>
              <a:ext cx="300240" cy="198360"/>
            </a:xfrm>
            <a:custGeom>
              <a:avLst/>
              <a:gdLst/>
              <a:ahLst/>
              <a:rect l="l" t="t" r="r" b="b"/>
              <a:pathLst>
                <a:path w="10776" h="7121">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style>
            <a:lnRef idx="0"/>
            <a:fillRef idx="0"/>
            <a:effectRef idx="0"/>
            <a:fontRef idx="minor"/>
          </p:style>
        </p:sp>
      </p:grpSp>
      <p:grpSp>
        <p:nvGrpSpPr>
          <p:cNvPr id="8896" name="Group 246"/>
          <p:cNvGrpSpPr/>
          <p:nvPr/>
        </p:nvGrpSpPr>
        <p:grpSpPr>
          <a:xfrm>
            <a:off x="3570480" y="3035880"/>
            <a:ext cx="280800" cy="338400"/>
            <a:chOff x="3570480" y="3035880"/>
            <a:chExt cx="280800" cy="338400"/>
          </a:xfrm>
        </p:grpSpPr>
        <p:sp>
          <p:nvSpPr>
            <p:cNvPr id="8897" name="CustomShape 247"/>
            <p:cNvSpPr/>
            <p:nvPr/>
          </p:nvSpPr>
          <p:spPr>
            <a:xfrm>
              <a:off x="3600360" y="3136680"/>
              <a:ext cx="221040" cy="230760"/>
            </a:xfrm>
            <a:custGeom>
              <a:avLst/>
              <a:gdLst/>
              <a:ahLst/>
              <a:rect l="l" t="t" r="r" b="b"/>
              <a:pathLst>
                <a:path w="7940" h="8286">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style>
            <a:lnRef idx="0"/>
            <a:fillRef idx="0"/>
            <a:effectRef idx="0"/>
            <a:fontRef idx="minor"/>
          </p:style>
        </p:sp>
        <p:sp>
          <p:nvSpPr>
            <p:cNvPr id="8898" name="CustomShape 248"/>
            <p:cNvSpPr/>
            <p:nvPr/>
          </p:nvSpPr>
          <p:spPr>
            <a:xfrm>
              <a:off x="3691440" y="3342960"/>
              <a:ext cx="39240" cy="31320"/>
            </a:xfrm>
            <a:custGeom>
              <a:avLst/>
              <a:gdLst/>
              <a:ahLst/>
              <a:rect l="l" t="t" r="r" b="b"/>
              <a:pathLst>
                <a:path w="1419" h="1136">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style>
            <a:lnRef idx="0"/>
            <a:fillRef idx="0"/>
            <a:effectRef idx="0"/>
            <a:fontRef idx="minor"/>
          </p:style>
        </p:sp>
        <p:sp>
          <p:nvSpPr>
            <p:cNvPr id="8899" name="CustomShape 249"/>
            <p:cNvSpPr/>
            <p:nvPr/>
          </p:nvSpPr>
          <p:spPr>
            <a:xfrm>
              <a:off x="3570480" y="3035880"/>
              <a:ext cx="107640" cy="156600"/>
            </a:xfrm>
            <a:custGeom>
              <a:avLst/>
              <a:gdLst/>
              <a:ahLst/>
              <a:rect l="l" t="t" r="r" b="b"/>
              <a:pathLst>
                <a:path w="3876" h="5625">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style>
            <a:lnRef idx="0"/>
            <a:fillRef idx="0"/>
            <a:effectRef idx="0"/>
            <a:fontRef idx="minor"/>
          </p:style>
        </p:sp>
        <p:sp>
          <p:nvSpPr>
            <p:cNvPr id="8900" name="CustomShape 250"/>
            <p:cNvSpPr/>
            <p:nvPr/>
          </p:nvSpPr>
          <p:spPr>
            <a:xfrm>
              <a:off x="3744360" y="3035880"/>
              <a:ext cx="106920" cy="155520"/>
            </a:xfrm>
            <a:custGeom>
              <a:avLst/>
              <a:gdLst/>
              <a:ahLst/>
              <a:rect l="l" t="t" r="r" b="b"/>
              <a:pathLst>
                <a:path w="3845" h="5594">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style>
            <a:lnRef idx="0"/>
            <a:fillRef idx="0"/>
            <a:effectRef idx="0"/>
            <a:fontRef idx="minor"/>
          </p:style>
        </p:sp>
      </p:grpSp>
      <p:grpSp>
        <p:nvGrpSpPr>
          <p:cNvPr id="8901" name="Group 251"/>
          <p:cNvGrpSpPr/>
          <p:nvPr/>
        </p:nvGrpSpPr>
        <p:grpSpPr>
          <a:xfrm>
            <a:off x="3581280" y="3454920"/>
            <a:ext cx="258840" cy="336960"/>
            <a:chOff x="3581280" y="3454920"/>
            <a:chExt cx="258840" cy="336960"/>
          </a:xfrm>
        </p:grpSpPr>
        <p:sp>
          <p:nvSpPr>
            <p:cNvPr id="8902" name="CustomShape 252"/>
            <p:cNvSpPr/>
            <p:nvPr/>
          </p:nvSpPr>
          <p:spPr>
            <a:xfrm>
              <a:off x="3741120" y="3638520"/>
              <a:ext cx="99000" cy="133200"/>
            </a:xfrm>
            <a:custGeom>
              <a:avLst/>
              <a:gdLst/>
              <a:ahLst/>
              <a:rect l="l" t="t" r="r" b="b"/>
              <a:pathLst>
                <a:path w="3561" h="479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style>
            <a:lnRef idx="0"/>
            <a:fillRef idx="0"/>
            <a:effectRef idx="0"/>
            <a:fontRef idx="minor"/>
          </p:style>
        </p:sp>
        <p:sp>
          <p:nvSpPr>
            <p:cNvPr id="8903" name="CustomShape 253"/>
            <p:cNvSpPr/>
            <p:nvPr/>
          </p:nvSpPr>
          <p:spPr>
            <a:xfrm>
              <a:off x="3581280" y="3668400"/>
              <a:ext cx="232560" cy="123480"/>
            </a:xfrm>
            <a:custGeom>
              <a:avLst/>
              <a:gdLst/>
              <a:ahLst/>
              <a:rect l="l" t="t" r="r" b="b"/>
              <a:pathLst>
                <a:path w="8350" h="4443">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style>
            <a:lnRef idx="0"/>
            <a:fillRef idx="0"/>
            <a:effectRef idx="0"/>
            <a:fontRef idx="minor"/>
          </p:style>
        </p:sp>
        <p:sp>
          <p:nvSpPr>
            <p:cNvPr id="8904" name="CustomShape 254"/>
            <p:cNvSpPr/>
            <p:nvPr/>
          </p:nvSpPr>
          <p:spPr>
            <a:xfrm>
              <a:off x="3621600" y="3454920"/>
              <a:ext cx="178200" cy="75240"/>
            </a:xfrm>
            <a:custGeom>
              <a:avLst/>
              <a:gdLst/>
              <a:ahLst/>
              <a:rect l="l" t="t" r="r" b="b"/>
              <a:pathLst>
                <a:path w="6397" h="2711">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style>
            <a:lnRef idx="0"/>
            <a:fillRef idx="0"/>
            <a:effectRef idx="0"/>
            <a:fontRef idx="minor"/>
          </p:style>
        </p:sp>
        <p:sp>
          <p:nvSpPr>
            <p:cNvPr id="8905" name="CustomShape 255"/>
            <p:cNvSpPr/>
            <p:nvPr/>
          </p:nvSpPr>
          <p:spPr>
            <a:xfrm>
              <a:off x="3619800" y="3525120"/>
              <a:ext cx="177120" cy="149040"/>
            </a:xfrm>
            <a:custGeom>
              <a:avLst/>
              <a:gdLst/>
              <a:ahLst/>
              <a:rect l="l" t="t" r="r" b="b"/>
              <a:pathLst>
                <a:path w="6365" h="5357">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style>
            <a:lnRef idx="0"/>
            <a:fillRef idx="0"/>
            <a:effectRef idx="0"/>
            <a:fontRef idx="minor"/>
          </p:style>
        </p:sp>
      </p:grpSp>
      <p:grpSp>
        <p:nvGrpSpPr>
          <p:cNvPr id="8906" name="Group 256"/>
          <p:cNvGrpSpPr/>
          <p:nvPr/>
        </p:nvGrpSpPr>
        <p:grpSpPr>
          <a:xfrm>
            <a:off x="3540960" y="3872160"/>
            <a:ext cx="339480" cy="337680"/>
            <a:chOff x="3540960" y="3872160"/>
            <a:chExt cx="339480" cy="337680"/>
          </a:xfrm>
        </p:grpSpPr>
        <p:sp>
          <p:nvSpPr>
            <p:cNvPr id="8907" name="CustomShape 257"/>
            <p:cNvSpPr/>
            <p:nvPr/>
          </p:nvSpPr>
          <p:spPr>
            <a:xfrm>
              <a:off x="3605040" y="4084560"/>
              <a:ext cx="115560" cy="105120"/>
            </a:xfrm>
            <a:custGeom>
              <a:avLst/>
              <a:gdLst/>
              <a:ahLst/>
              <a:rect l="l" t="t" r="r" b="b"/>
              <a:pathLst>
                <a:path w="4159" h="3782">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style>
            <a:lnRef idx="0"/>
            <a:fillRef idx="0"/>
            <a:effectRef idx="0"/>
            <a:fontRef idx="minor"/>
          </p:style>
        </p:sp>
        <p:sp>
          <p:nvSpPr>
            <p:cNvPr id="8908" name="CustomShape 258"/>
            <p:cNvSpPr/>
            <p:nvPr/>
          </p:nvSpPr>
          <p:spPr>
            <a:xfrm>
              <a:off x="3693600" y="4092480"/>
              <a:ext cx="86760" cy="117360"/>
            </a:xfrm>
            <a:custGeom>
              <a:avLst/>
              <a:gdLst/>
              <a:ahLst/>
              <a:rect l="l" t="t" r="r" b="b"/>
              <a:pathLst>
                <a:path w="3120" h="4223">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style>
            <a:lnRef idx="0"/>
            <a:fillRef idx="0"/>
            <a:effectRef idx="0"/>
            <a:fontRef idx="minor"/>
          </p:style>
        </p:sp>
        <p:sp>
          <p:nvSpPr>
            <p:cNvPr id="8909" name="CustomShape 259"/>
            <p:cNvSpPr/>
            <p:nvPr/>
          </p:nvSpPr>
          <p:spPr>
            <a:xfrm>
              <a:off x="3776400" y="4091760"/>
              <a:ext cx="63720" cy="97920"/>
            </a:xfrm>
            <a:custGeom>
              <a:avLst/>
              <a:gdLst/>
              <a:ahLst/>
              <a:rect l="l" t="t" r="r" b="b"/>
              <a:pathLst>
                <a:path w="2301" h="353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style>
            <a:lnRef idx="0"/>
            <a:fillRef idx="0"/>
            <a:effectRef idx="0"/>
            <a:fontRef idx="minor"/>
          </p:style>
        </p:sp>
        <p:sp>
          <p:nvSpPr>
            <p:cNvPr id="8910" name="CustomShape 260"/>
            <p:cNvSpPr/>
            <p:nvPr/>
          </p:nvSpPr>
          <p:spPr>
            <a:xfrm>
              <a:off x="3819240" y="4071600"/>
              <a:ext cx="61200" cy="74520"/>
            </a:xfrm>
            <a:custGeom>
              <a:avLst/>
              <a:gdLst/>
              <a:ahLst/>
              <a:rect l="l" t="t" r="r" b="b"/>
              <a:pathLst>
                <a:path w="2206" h="2679">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style>
            <a:lnRef idx="0"/>
            <a:fillRef idx="0"/>
            <a:effectRef idx="0"/>
            <a:fontRef idx="minor"/>
          </p:style>
        </p:sp>
        <p:sp>
          <p:nvSpPr>
            <p:cNvPr id="8911" name="CustomShape 261"/>
            <p:cNvSpPr/>
            <p:nvPr/>
          </p:nvSpPr>
          <p:spPr>
            <a:xfrm>
              <a:off x="3822120" y="4032000"/>
              <a:ext cx="57600" cy="34920"/>
            </a:xfrm>
            <a:custGeom>
              <a:avLst/>
              <a:gdLst/>
              <a:ahLst/>
              <a:rect l="l" t="t" r="r" b="b"/>
              <a:pathLst>
                <a:path w="2081" h="126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style>
            <a:lnRef idx="0"/>
            <a:fillRef idx="0"/>
            <a:effectRef idx="0"/>
            <a:fontRef idx="minor"/>
          </p:style>
        </p:sp>
        <p:sp>
          <p:nvSpPr>
            <p:cNvPr id="8912" name="CustomShape 262"/>
            <p:cNvSpPr/>
            <p:nvPr/>
          </p:nvSpPr>
          <p:spPr>
            <a:xfrm>
              <a:off x="3562920" y="4070520"/>
              <a:ext cx="118440" cy="58680"/>
            </a:xfrm>
            <a:custGeom>
              <a:avLst/>
              <a:gdLst/>
              <a:ahLst/>
              <a:rect l="l" t="t" r="r" b="b"/>
              <a:pathLst>
                <a:path w="4254" h="2112">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style>
            <a:lnRef idx="0"/>
            <a:fillRef idx="0"/>
            <a:effectRef idx="0"/>
            <a:fontRef idx="minor"/>
          </p:style>
        </p:sp>
        <p:sp>
          <p:nvSpPr>
            <p:cNvPr id="8913" name="CustomShape 263"/>
            <p:cNvSpPr/>
            <p:nvPr/>
          </p:nvSpPr>
          <p:spPr>
            <a:xfrm>
              <a:off x="3661200" y="3971160"/>
              <a:ext cx="19800" cy="39240"/>
            </a:xfrm>
            <a:custGeom>
              <a:avLst/>
              <a:gdLst/>
              <a:ahLst/>
              <a:rect l="l" t="t" r="r" b="b"/>
              <a:pathLst>
                <a:path w="725" h="1419">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style>
            <a:lnRef idx="0"/>
            <a:fillRef idx="0"/>
            <a:effectRef idx="0"/>
            <a:fontRef idx="minor"/>
          </p:style>
        </p:sp>
        <p:sp>
          <p:nvSpPr>
            <p:cNvPr id="8914" name="CustomShape 264"/>
            <p:cNvSpPr/>
            <p:nvPr/>
          </p:nvSpPr>
          <p:spPr>
            <a:xfrm>
              <a:off x="3561120" y="3971160"/>
              <a:ext cx="19800" cy="39240"/>
            </a:xfrm>
            <a:custGeom>
              <a:avLst/>
              <a:gdLst/>
              <a:ahLst/>
              <a:rect l="l" t="t" r="r" b="b"/>
              <a:pathLst>
                <a:path w="726" h="1419">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style>
            <a:lnRef idx="0"/>
            <a:fillRef idx="0"/>
            <a:effectRef idx="0"/>
            <a:fontRef idx="minor"/>
          </p:style>
        </p:sp>
        <p:sp>
          <p:nvSpPr>
            <p:cNvPr id="8915" name="CustomShape 265"/>
            <p:cNvSpPr/>
            <p:nvPr/>
          </p:nvSpPr>
          <p:spPr>
            <a:xfrm>
              <a:off x="3540960" y="3872160"/>
              <a:ext cx="159480" cy="198360"/>
            </a:xfrm>
            <a:custGeom>
              <a:avLst/>
              <a:gdLst/>
              <a:ahLst/>
              <a:rect l="l" t="t" r="r" b="b"/>
              <a:pathLst>
                <a:path w="5735" h="7121">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style>
            <a:lnRef idx="0"/>
            <a:fillRef idx="0"/>
            <a:effectRef idx="0"/>
            <a:fontRef idx="minor"/>
          </p:style>
        </p:sp>
      </p:grpSp>
      <p:grpSp>
        <p:nvGrpSpPr>
          <p:cNvPr id="8916" name="Group 266"/>
          <p:cNvGrpSpPr/>
          <p:nvPr/>
        </p:nvGrpSpPr>
        <p:grpSpPr>
          <a:xfrm>
            <a:off x="5667480" y="3035160"/>
            <a:ext cx="299160" cy="339840"/>
            <a:chOff x="5667480" y="3035160"/>
            <a:chExt cx="299160" cy="339840"/>
          </a:xfrm>
        </p:grpSpPr>
        <p:sp>
          <p:nvSpPr>
            <p:cNvPr id="8917" name="CustomShape 267"/>
            <p:cNvSpPr/>
            <p:nvPr/>
          </p:nvSpPr>
          <p:spPr>
            <a:xfrm>
              <a:off x="5810760" y="3035160"/>
              <a:ext cx="113760" cy="80640"/>
            </a:xfrm>
            <a:custGeom>
              <a:avLst/>
              <a:gdLst/>
              <a:ahLst/>
              <a:rect l="l" t="t" r="r" b="b"/>
              <a:pathLst>
                <a:path w="4097" h="2899">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style>
            <a:lnRef idx="0"/>
            <a:fillRef idx="0"/>
            <a:effectRef idx="0"/>
            <a:fontRef idx="minor"/>
          </p:style>
        </p:sp>
        <p:sp>
          <p:nvSpPr>
            <p:cNvPr id="8918" name="CustomShape 268"/>
            <p:cNvSpPr/>
            <p:nvPr/>
          </p:nvSpPr>
          <p:spPr>
            <a:xfrm>
              <a:off x="5667480" y="3076560"/>
              <a:ext cx="299160" cy="298440"/>
            </a:xfrm>
            <a:custGeom>
              <a:avLst/>
              <a:gdLst/>
              <a:ahLst/>
              <a:rect l="l" t="t" r="r" b="b"/>
              <a:pathLst>
                <a:path w="10744" h="10713">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style>
            <a:lnRef idx="0"/>
            <a:fillRef idx="0"/>
            <a:effectRef idx="0"/>
            <a:fontRef idx="minor"/>
          </p:style>
        </p:sp>
      </p:grpSp>
      <p:grpSp>
        <p:nvGrpSpPr>
          <p:cNvPr id="8919" name="Group 269"/>
          <p:cNvGrpSpPr/>
          <p:nvPr/>
        </p:nvGrpSpPr>
        <p:grpSpPr>
          <a:xfrm>
            <a:off x="5648040" y="3465000"/>
            <a:ext cx="338760" cy="316800"/>
            <a:chOff x="5648040" y="3465000"/>
            <a:chExt cx="338760" cy="316800"/>
          </a:xfrm>
        </p:grpSpPr>
        <p:sp>
          <p:nvSpPr>
            <p:cNvPr id="8920" name="CustomShape 270"/>
            <p:cNvSpPr/>
            <p:nvPr/>
          </p:nvSpPr>
          <p:spPr>
            <a:xfrm>
              <a:off x="5876280" y="3466800"/>
              <a:ext cx="110520" cy="102600"/>
            </a:xfrm>
            <a:custGeom>
              <a:avLst/>
              <a:gdLst/>
              <a:ahLst/>
              <a:rect l="l" t="t" r="r" b="b"/>
              <a:pathLst>
                <a:path w="3971" h="3687">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style>
            <a:lnRef idx="0"/>
            <a:fillRef idx="0"/>
            <a:effectRef idx="0"/>
            <a:fontRef idx="minor"/>
          </p:style>
        </p:sp>
        <p:sp>
          <p:nvSpPr>
            <p:cNvPr id="8921" name="CustomShape 271"/>
            <p:cNvSpPr/>
            <p:nvPr/>
          </p:nvSpPr>
          <p:spPr>
            <a:xfrm>
              <a:off x="5721840" y="3603960"/>
              <a:ext cx="68400" cy="77400"/>
            </a:xfrm>
            <a:custGeom>
              <a:avLst/>
              <a:gdLst/>
              <a:ahLst/>
              <a:rect l="l" t="t" r="r" b="b"/>
              <a:pathLst>
                <a:path w="2459" h="2786">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style>
            <a:lnRef idx="0"/>
            <a:fillRef idx="0"/>
            <a:effectRef idx="0"/>
            <a:fontRef idx="minor"/>
          </p:style>
        </p:sp>
        <p:sp>
          <p:nvSpPr>
            <p:cNvPr id="8922" name="CustomShape 272"/>
            <p:cNvSpPr/>
            <p:nvPr/>
          </p:nvSpPr>
          <p:spPr>
            <a:xfrm>
              <a:off x="5763960" y="3663720"/>
              <a:ext cx="104400" cy="118080"/>
            </a:xfrm>
            <a:custGeom>
              <a:avLst/>
              <a:gdLst/>
              <a:ahLst/>
              <a:rect l="l" t="t" r="r" b="b"/>
              <a:pathLst>
                <a:path w="3750" h="4248">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style>
            <a:lnRef idx="0"/>
            <a:fillRef idx="0"/>
            <a:effectRef idx="0"/>
            <a:fontRef idx="minor"/>
          </p:style>
        </p:sp>
        <p:sp>
          <p:nvSpPr>
            <p:cNvPr id="8923" name="CustomShape 273"/>
            <p:cNvSpPr/>
            <p:nvPr/>
          </p:nvSpPr>
          <p:spPr>
            <a:xfrm>
              <a:off x="5807880" y="3704040"/>
              <a:ext cx="17280" cy="14400"/>
            </a:xfrm>
            <a:custGeom>
              <a:avLst/>
              <a:gdLst/>
              <a:ahLst/>
              <a:rect l="l" t="t" r="r" b="b"/>
              <a:pathLst>
                <a:path w="631" h="528">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style>
            <a:lnRef idx="0"/>
            <a:fillRef idx="0"/>
            <a:effectRef idx="0"/>
            <a:fontRef idx="minor"/>
          </p:style>
        </p:sp>
        <p:sp>
          <p:nvSpPr>
            <p:cNvPr id="8924" name="CustomShape 274"/>
            <p:cNvSpPr/>
            <p:nvPr/>
          </p:nvSpPr>
          <p:spPr>
            <a:xfrm>
              <a:off x="5841000" y="3604320"/>
              <a:ext cx="69840" cy="77760"/>
            </a:xfrm>
            <a:custGeom>
              <a:avLst/>
              <a:gdLst/>
              <a:ahLst/>
              <a:rect l="l" t="t" r="r" b="b"/>
              <a:pathLst>
                <a:path w="2521" h="2796">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style>
            <a:lnRef idx="0"/>
            <a:fillRef idx="0"/>
            <a:effectRef idx="0"/>
            <a:fontRef idx="minor"/>
          </p:style>
        </p:sp>
        <p:sp>
          <p:nvSpPr>
            <p:cNvPr id="8925" name="CustomShape 275"/>
            <p:cNvSpPr/>
            <p:nvPr/>
          </p:nvSpPr>
          <p:spPr>
            <a:xfrm>
              <a:off x="5668200" y="3504600"/>
              <a:ext cx="298440" cy="263160"/>
            </a:xfrm>
            <a:custGeom>
              <a:avLst/>
              <a:gdLst/>
              <a:ahLst/>
              <a:rect l="l" t="t" r="r" b="b"/>
              <a:pathLst>
                <a:path w="10713" h="9452">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style>
            <a:lnRef idx="0"/>
            <a:fillRef idx="0"/>
            <a:effectRef idx="0"/>
            <a:fontRef idx="minor"/>
          </p:style>
        </p:sp>
        <p:sp>
          <p:nvSpPr>
            <p:cNvPr id="8926" name="CustomShape 276"/>
            <p:cNvSpPr/>
            <p:nvPr/>
          </p:nvSpPr>
          <p:spPr>
            <a:xfrm>
              <a:off x="5648040" y="3465000"/>
              <a:ext cx="110520" cy="103320"/>
            </a:xfrm>
            <a:custGeom>
              <a:avLst/>
              <a:gdLst/>
              <a:ahLst/>
              <a:rect l="l" t="t" r="r" b="b"/>
              <a:pathLst>
                <a:path w="3970" h="3719">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style>
            <a:lnRef idx="0"/>
            <a:fillRef idx="0"/>
            <a:effectRef idx="0"/>
            <a:fontRef idx="minor"/>
          </p:style>
        </p:sp>
      </p:grpSp>
      <p:grpSp>
        <p:nvGrpSpPr>
          <p:cNvPr id="8927" name="Group 277"/>
          <p:cNvGrpSpPr/>
          <p:nvPr/>
        </p:nvGrpSpPr>
        <p:grpSpPr>
          <a:xfrm>
            <a:off x="5645160" y="3871440"/>
            <a:ext cx="344160" cy="339120"/>
            <a:chOff x="5645160" y="3871440"/>
            <a:chExt cx="344160" cy="339120"/>
          </a:xfrm>
        </p:grpSpPr>
        <p:sp>
          <p:nvSpPr>
            <p:cNvPr id="8928" name="CustomShape 278"/>
            <p:cNvSpPr/>
            <p:nvPr/>
          </p:nvSpPr>
          <p:spPr>
            <a:xfrm>
              <a:off x="5789520" y="3871440"/>
              <a:ext cx="55080" cy="55080"/>
            </a:xfrm>
            <a:custGeom>
              <a:avLst/>
              <a:gdLst/>
              <a:ahLst/>
              <a:rect l="l" t="t" r="r" b="b"/>
              <a:pathLst>
                <a:path w="1986" h="1994">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style>
            <a:lnRef idx="0"/>
            <a:fillRef idx="0"/>
            <a:effectRef idx="0"/>
            <a:fontRef idx="minor"/>
          </p:style>
        </p:sp>
        <p:sp>
          <p:nvSpPr>
            <p:cNvPr id="8929" name="CustomShape 279"/>
            <p:cNvSpPr/>
            <p:nvPr/>
          </p:nvSpPr>
          <p:spPr>
            <a:xfrm>
              <a:off x="5789520" y="4154760"/>
              <a:ext cx="55080" cy="55800"/>
            </a:xfrm>
            <a:custGeom>
              <a:avLst/>
              <a:gdLst/>
              <a:ahLst/>
              <a:rect l="l" t="t" r="r" b="b"/>
              <a:pathLst>
                <a:path w="1986" h="2009">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style>
            <a:lnRef idx="0"/>
            <a:fillRef idx="0"/>
            <a:effectRef idx="0"/>
            <a:fontRef idx="minor"/>
          </p:style>
        </p:sp>
        <p:sp>
          <p:nvSpPr>
            <p:cNvPr id="8930" name="CustomShape 280"/>
            <p:cNvSpPr/>
            <p:nvPr/>
          </p:nvSpPr>
          <p:spPr>
            <a:xfrm>
              <a:off x="5645160" y="4014000"/>
              <a:ext cx="58680" cy="53280"/>
            </a:xfrm>
            <a:custGeom>
              <a:avLst/>
              <a:gdLst/>
              <a:ahLst/>
              <a:rect l="l" t="t" r="r" b="b"/>
              <a:pathLst>
                <a:path w="2112" h="1923">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style>
            <a:lnRef idx="0"/>
            <a:fillRef idx="0"/>
            <a:effectRef idx="0"/>
            <a:fontRef idx="minor"/>
          </p:style>
        </p:sp>
        <p:sp>
          <p:nvSpPr>
            <p:cNvPr id="8931" name="CustomShape 281"/>
            <p:cNvSpPr/>
            <p:nvPr/>
          </p:nvSpPr>
          <p:spPr>
            <a:xfrm>
              <a:off x="5930640" y="4012560"/>
              <a:ext cx="58680" cy="55080"/>
            </a:xfrm>
            <a:custGeom>
              <a:avLst/>
              <a:gdLst/>
              <a:ahLst/>
              <a:rect l="l" t="t" r="r" b="b"/>
              <a:pathLst>
                <a:path w="2112" h="1986">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style>
            <a:lnRef idx="0"/>
            <a:fillRef idx="0"/>
            <a:effectRef idx="0"/>
            <a:fontRef idx="minor"/>
          </p:style>
        </p:sp>
        <p:sp>
          <p:nvSpPr>
            <p:cNvPr id="8932" name="CustomShape 282"/>
            <p:cNvSpPr/>
            <p:nvPr/>
          </p:nvSpPr>
          <p:spPr>
            <a:xfrm>
              <a:off x="5693040" y="4110840"/>
              <a:ext cx="52920" cy="51480"/>
            </a:xfrm>
            <a:custGeom>
              <a:avLst/>
              <a:gdLst/>
              <a:ahLst/>
              <a:rect l="l" t="t" r="r" b="b"/>
              <a:pathLst>
                <a:path w="1906" h="186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style>
            <a:lnRef idx="0"/>
            <a:fillRef idx="0"/>
            <a:effectRef idx="0"/>
            <a:fontRef idx="minor"/>
          </p:style>
        </p:sp>
        <p:sp>
          <p:nvSpPr>
            <p:cNvPr id="8933" name="CustomShape 283"/>
            <p:cNvSpPr/>
            <p:nvPr/>
          </p:nvSpPr>
          <p:spPr>
            <a:xfrm>
              <a:off x="5888520" y="3918600"/>
              <a:ext cx="52920" cy="52200"/>
            </a:xfrm>
            <a:custGeom>
              <a:avLst/>
              <a:gdLst/>
              <a:ahLst/>
              <a:rect l="l" t="t" r="r" b="b"/>
              <a:pathLst>
                <a:path w="1907" h="189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style>
            <a:lnRef idx="0"/>
            <a:fillRef idx="0"/>
            <a:effectRef idx="0"/>
            <a:fontRef idx="minor"/>
          </p:style>
        </p:sp>
        <p:sp>
          <p:nvSpPr>
            <p:cNvPr id="8934" name="CustomShape 284"/>
            <p:cNvSpPr/>
            <p:nvPr/>
          </p:nvSpPr>
          <p:spPr>
            <a:xfrm>
              <a:off x="5886720" y="4110840"/>
              <a:ext cx="54360" cy="52920"/>
            </a:xfrm>
            <a:custGeom>
              <a:avLst/>
              <a:gdLst/>
              <a:ahLst/>
              <a:rect l="l" t="t" r="r" b="b"/>
              <a:pathLst>
                <a:path w="1968" h="1912">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style>
            <a:lnRef idx="0"/>
            <a:fillRef idx="0"/>
            <a:effectRef idx="0"/>
            <a:fontRef idx="minor"/>
          </p:style>
        </p:sp>
        <p:sp>
          <p:nvSpPr>
            <p:cNvPr id="8935" name="CustomShape 285"/>
            <p:cNvSpPr/>
            <p:nvPr/>
          </p:nvSpPr>
          <p:spPr>
            <a:xfrm>
              <a:off x="5692320" y="3918960"/>
              <a:ext cx="53640" cy="51840"/>
            </a:xfrm>
            <a:custGeom>
              <a:avLst/>
              <a:gdLst/>
              <a:ahLst/>
              <a:rect l="l" t="t" r="r" b="b"/>
              <a:pathLst>
                <a:path w="1939" h="187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style>
            <a:lnRef idx="0"/>
            <a:fillRef idx="0"/>
            <a:effectRef idx="0"/>
            <a:fontRef idx="minor"/>
          </p:style>
        </p:sp>
        <p:sp>
          <p:nvSpPr>
            <p:cNvPr id="8936" name="CustomShape 286"/>
            <p:cNvSpPr/>
            <p:nvPr/>
          </p:nvSpPr>
          <p:spPr>
            <a:xfrm>
              <a:off x="5787720" y="4010760"/>
              <a:ext cx="58680" cy="58680"/>
            </a:xfrm>
            <a:custGeom>
              <a:avLst/>
              <a:gdLst/>
              <a:ahLst/>
              <a:rect l="l" t="t" r="r" b="b"/>
              <a:pathLst>
                <a:path w="2112" h="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style>
            <a:lnRef idx="0"/>
            <a:fillRef idx="0"/>
            <a:effectRef idx="0"/>
            <a:fontRef idx="minor"/>
          </p:style>
        </p:sp>
        <p:sp>
          <p:nvSpPr>
            <p:cNvPr id="8937" name="CustomShape 287"/>
            <p:cNvSpPr/>
            <p:nvPr/>
          </p:nvSpPr>
          <p:spPr>
            <a:xfrm>
              <a:off x="5756760" y="3930840"/>
              <a:ext cx="49680" cy="66960"/>
            </a:xfrm>
            <a:custGeom>
              <a:avLst/>
              <a:gdLst/>
              <a:ahLst/>
              <a:rect l="l" t="t" r="r" b="b"/>
              <a:pathLst>
                <a:path w="1797" h="2419">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style>
            <a:lnRef idx="0"/>
            <a:fillRef idx="0"/>
            <a:effectRef idx="0"/>
            <a:fontRef idx="minor"/>
          </p:style>
        </p:sp>
        <p:sp>
          <p:nvSpPr>
            <p:cNvPr id="8938" name="CustomShape 288"/>
            <p:cNvSpPr/>
            <p:nvPr/>
          </p:nvSpPr>
          <p:spPr>
            <a:xfrm>
              <a:off x="5858640" y="3980880"/>
              <a:ext cx="67320" cy="50760"/>
            </a:xfrm>
            <a:custGeom>
              <a:avLst/>
              <a:gdLst/>
              <a:ahLst/>
              <a:rect l="l" t="t" r="r" b="b"/>
              <a:pathLst>
                <a:path w="2427" h="1828">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style>
            <a:lnRef idx="0"/>
            <a:fillRef idx="0"/>
            <a:effectRef idx="0"/>
            <a:fontRef idx="minor"/>
          </p:style>
        </p:sp>
        <p:sp>
          <p:nvSpPr>
            <p:cNvPr id="8939" name="CustomShape 289"/>
            <p:cNvSpPr/>
            <p:nvPr/>
          </p:nvSpPr>
          <p:spPr>
            <a:xfrm>
              <a:off x="5706000" y="3979800"/>
              <a:ext cx="69840" cy="48960"/>
            </a:xfrm>
            <a:custGeom>
              <a:avLst/>
              <a:gdLst/>
              <a:ahLst/>
              <a:rect l="l" t="t" r="r" b="b"/>
              <a:pathLst>
                <a:path w="2522" h="1765">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style>
            <a:lnRef idx="0"/>
            <a:fillRef idx="0"/>
            <a:effectRef idx="0"/>
            <a:fontRef idx="minor"/>
          </p:style>
        </p:sp>
        <p:sp>
          <p:nvSpPr>
            <p:cNvPr id="8940" name="CustomShape 290"/>
            <p:cNvSpPr/>
            <p:nvPr/>
          </p:nvSpPr>
          <p:spPr>
            <a:xfrm>
              <a:off x="5826960" y="3931560"/>
              <a:ext cx="49680" cy="67320"/>
            </a:xfrm>
            <a:custGeom>
              <a:avLst/>
              <a:gdLst/>
              <a:ahLst/>
              <a:rect l="l" t="t" r="r" b="b"/>
              <a:pathLst>
                <a:path w="1797" h="2431">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style>
            <a:lnRef idx="0"/>
            <a:fillRef idx="0"/>
            <a:effectRef idx="0"/>
            <a:fontRef idx="minor"/>
          </p:style>
        </p:sp>
        <p:sp>
          <p:nvSpPr>
            <p:cNvPr id="8941" name="CustomShape 291"/>
            <p:cNvSpPr/>
            <p:nvPr/>
          </p:nvSpPr>
          <p:spPr>
            <a:xfrm>
              <a:off x="5826960" y="4082760"/>
              <a:ext cx="49680" cy="68400"/>
            </a:xfrm>
            <a:custGeom>
              <a:avLst/>
              <a:gdLst/>
              <a:ahLst/>
              <a:rect l="l" t="t" r="r" b="b"/>
              <a:pathLst>
                <a:path w="1797" h="2459">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style>
            <a:lnRef idx="0"/>
            <a:fillRef idx="0"/>
            <a:effectRef idx="0"/>
            <a:fontRef idx="minor"/>
          </p:style>
        </p:sp>
        <p:sp>
          <p:nvSpPr>
            <p:cNvPr id="8942" name="CustomShape 292"/>
            <p:cNvSpPr/>
            <p:nvPr/>
          </p:nvSpPr>
          <p:spPr>
            <a:xfrm>
              <a:off x="5857920" y="4051080"/>
              <a:ext cx="68040" cy="50760"/>
            </a:xfrm>
            <a:custGeom>
              <a:avLst/>
              <a:gdLst/>
              <a:ahLst/>
              <a:rect l="l" t="t" r="r" b="b"/>
              <a:pathLst>
                <a:path w="2458" h="182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style>
            <a:lnRef idx="0"/>
            <a:fillRef idx="0"/>
            <a:effectRef idx="0"/>
            <a:fontRef idx="minor"/>
          </p:style>
        </p:sp>
        <p:sp>
          <p:nvSpPr>
            <p:cNvPr id="8943" name="CustomShape 293"/>
            <p:cNvSpPr/>
            <p:nvPr/>
          </p:nvSpPr>
          <p:spPr>
            <a:xfrm>
              <a:off x="5756760" y="4081680"/>
              <a:ext cx="49680" cy="68040"/>
            </a:xfrm>
            <a:custGeom>
              <a:avLst/>
              <a:gdLst/>
              <a:ahLst/>
              <a:rect l="l" t="t" r="r" b="b"/>
              <a:pathLst>
                <a:path w="1797" h="2452">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style>
            <a:lnRef idx="0"/>
            <a:fillRef idx="0"/>
            <a:effectRef idx="0"/>
            <a:fontRef idx="minor"/>
          </p:style>
        </p:sp>
        <p:sp>
          <p:nvSpPr>
            <p:cNvPr id="8944" name="CustomShape 294"/>
            <p:cNvSpPr/>
            <p:nvPr/>
          </p:nvSpPr>
          <p:spPr>
            <a:xfrm>
              <a:off x="5706720" y="4050360"/>
              <a:ext cx="68040" cy="49680"/>
            </a:xfrm>
            <a:custGeom>
              <a:avLst/>
              <a:gdLst/>
              <a:ahLst/>
              <a:rect l="l" t="t" r="r" b="b"/>
              <a:pathLst>
                <a:path w="2458" h="1796">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style>
            <a:lnRef idx="0"/>
            <a:fillRef idx="0"/>
            <a:effectRef idx="0"/>
            <a:fontRef idx="minor"/>
          </p:style>
        </p:sp>
      </p:grpSp>
      <p:grpSp>
        <p:nvGrpSpPr>
          <p:cNvPr id="8945" name="Group 295"/>
          <p:cNvGrpSpPr/>
          <p:nvPr/>
        </p:nvGrpSpPr>
        <p:grpSpPr>
          <a:xfrm>
            <a:off x="7319880" y="3454920"/>
            <a:ext cx="339840" cy="336960"/>
            <a:chOff x="7319880" y="3454920"/>
            <a:chExt cx="339840" cy="336960"/>
          </a:xfrm>
        </p:grpSpPr>
        <p:sp>
          <p:nvSpPr>
            <p:cNvPr id="8946" name="CustomShape 296"/>
            <p:cNvSpPr/>
            <p:nvPr/>
          </p:nvSpPr>
          <p:spPr>
            <a:xfrm>
              <a:off x="7320960" y="3652560"/>
              <a:ext cx="338760" cy="139320"/>
            </a:xfrm>
            <a:custGeom>
              <a:avLst/>
              <a:gdLst/>
              <a:ahLst/>
              <a:rect l="l" t="t" r="r" b="b"/>
              <a:pathLst>
                <a:path w="12162" h="501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style>
            <a:lnRef idx="0"/>
            <a:fillRef idx="0"/>
            <a:effectRef idx="0"/>
            <a:fontRef idx="minor"/>
          </p:style>
        </p:sp>
        <p:sp>
          <p:nvSpPr>
            <p:cNvPr id="8947" name="CustomShape 297"/>
            <p:cNvSpPr/>
            <p:nvPr/>
          </p:nvSpPr>
          <p:spPr>
            <a:xfrm>
              <a:off x="7379640" y="3732480"/>
              <a:ext cx="55080" cy="19800"/>
            </a:xfrm>
            <a:custGeom>
              <a:avLst/>
              <a:gdLst/>
              <a:ahLst/>
              <a:rect l="l" t="t" r="r" b="b"/>
              <a:pathLst>
                <a:path w="1986" h="72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style>
            <a:lnRef idx="0"/>
            <a:fillRef idx="0"/>
            <a:effectRef idx="0"/>
            <a:fontRef idx="minor"/>
          </p:style>
        </p:sp>
        <p:sp>
          <p:nvSpPr>
            <p:cNvPr id="8948" name="CustomShape 298"/>
            <p:cNvSpPr/>
            <p:nvPr/>
          </p:nvSpPr>
          <p:spPr>
            <a:xfrm>
              <a:off x="7603920" y="3692160"/>
              <a:ext cx="34920" cy="19800"/>
            </a:xfrm>
            <a:custGeom>
              <a:avLst/>
              <a:gdLst/>
              <a:ahLst/>
              <a:rect l="l" t="t" r="r" b="b"/>
              <a:pathLst>
                <a:path w="1261" h="726">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style>
            <a:lnRef idx="0"/>
            <a:fillRef idx="0"/>
            <a:effectRef idx="0"/>
            <a:fontRef idx="minor"/>
          </p:style>
        </p:sp>
        <p:sp>
          <p:nvSpPr>
            <p:cNvPr id="8949" name="CustomShape 299"/>
            <p:cNvSpPr/>
            <p:nvPr/>
          </p:nvSpPr>
          <p:spPr>
            <a:xfrm>
              <a:off x="7601040" y="3752640"/>
              <a:ext cx="58680" cy="19080"/>
            </a:xfrm>
            <a:custGeom>
              <a:avLst/>
              <a:gdLst/>
              <a:ahLst/>
              <a:rect l="l" t="t" r="r" b="b"/>
              <a:pathLst>
                <a:path w="2112" h="694">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style>
            <a:lnRef idx="0"/>
            <a:fillRef idx="0"/>
            <a:effectRef idx="0"/>
            <a:fontRef idx="minor"/>
          </p:style>
        </p:sp>
        <p:sp>
          <p:nvSpPr>
            <p:cNvPr id="8950" name="CustomShape 300"/>
            <p:cNvSpPr/>
            <p:nvPr/>
          </p:nvSpPr>
          <p:spPr>
            <a:xfrm>
              <a:off x="7319880" y="3772080"/>
              <a:ext cx="60120" cy="19800"/>
            </a:xfrm>
            <a:custGeom>
              <a:avLst/>
              <a:gdLst/>
              <a:ahLst/>
              <a:rect l="l" t="t" r="r" b="b"/>
              <a:pathLst>
                <a:path w="2174" h="726">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style>
            <a:lnRef idx="0"/>
            <a:fillRef idx="0"/>
            <a:effectRef idx="0"/>
            <a:fontRef idx="minor"/>
          </p:style>
        </p:sp>
        <p:sp>
          <p:nvSpPr>
            <p:cNvPr id="8951" name="CustomShape 301"/>
            <p:cNvSpPr/>
            <p:nvPr/>
          </p:nvSpPr>
          <p:spPr>
            <a:xfrm>
              <a:off x="7346520" y="3454920"/>
              <a:ext cx="281880" cy="179640"/>
            </a:xfrm>
            <a:custGeom>
              <a:avLst/>
              <a:gdLst/>
              <a:ahLst/>
              <a:rect l="l" t="t" r="r" b="b"/>
              <a:pathLst>
                <a:path w="10114" h="6459">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style>
            <a:lnRef idx="0"/>
            <a:fillRef idx="0"/>
            <a:effectRef idx="0"/>
            <a:fontRef idx="minor"/>
          </p:style>
        </p:sp>
      </p:grpSp>
      <p:grpSp>
        <p:nvGrpSpPr>
          <p:cNvPr id="8952" name="Group 302"/>
          <p:cNvGrpSpPr/>
          <p:nvPr/>
        </p:nvGrpSpPr>
        <p:grpSpPr>
          <a:xfrm>
            <a:off x="1875240" y="3036240"/>
            <a:ext cx="340560" cy="337680"/>
            <a:chOff x="1875240" y="3036240"/>
            <a:chExt cx="340560" cy="337680"/>
          </a:xfrm>
        </p:grpSpPr>
        <p:sp>
          <p:nvSpPr>
            <p:cNvPr id="8953" name="CustomShape 303"/>
            <p:cNvSpPr/>
            <p:nvPr/>
          </p:nvSpPr>
          <p:spPr>
            <a:xfrm>
              <a:off x="2035080" y="3316320"/>
              <a:ext cx="19800" cy="57600"/>
            </a:xfrm>
            <a:custGeom>
              <a:avLst/>
              <a:gdLst/>
              <a:ahLst/>
              <a:rect l="l" t="t" r="r" b="b"/>
              <a:pathLst>
                <a:path w="726" h="208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style>
            <a:lnRef idx="0"/>
            <a:fillRef idx="0"/>
            <a:effectRef idx="0"/>
            <a:fontRef idx="minor"/>
          </p:style>
        </p:sp>
        <p:sp>
          <p:nvSpPr>
            <p:cNvPr id="8954" name="CustomShape 304"/>
            <p:cNvSpPr/>
            <p:nvPr/>
          </p:nvSpPr>
          <p:spPr>
            <a:xfrm>
              <a:off x="1875240" y="3036240"/>
              <a:ext cx="340560" cy="297720"/>
            </a:xfrm>
            <a:custGeom>
              <a:avLst/>
              <a:gdLst/>
              <a:ahLst/>
              <a:rect l="l" t="t" r="r" b="b"/>
              <a:pathLst>
                <a:path w="12225" h="10694">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style>
            <a:lnRef idx="0"/>
            <a:fillRef idx="0"/>
            <a:effectRef idx="0"/>
            <a:fontRef idx="minor"/>
          </p:style>
        </p:sp>
      </p:grpSp>
      <p:grpSp>
        <p:nvGrpSpPr>
          <p:cNvPr id="8955" name="Group 305"/>
          <p:cNvGrpSpPr/>
          <p:nvPr/>
        </p:nvGrpSpPr>
        <p:grpSpPr>
          <a:xfrm>
            <a:off x="1876320" y="3500640"/>
            <a:ext cx="338760" cy="245520"/>
            <a:chOff x="1876320" y="3500640"/>
            <a:chExt cx="338760" cy="245520"/>
          </a:xfrm>
        </p:grpSpPr>
        <p:sp>
          <p:nvSpPr>
            <p:cNvPr id="8956" name="CustomShape 306"/>
            <p:cNvSpPr/>
            <p:nvPr/>
          </p:nvSpPr>
          <p:spPr>
            <a:xfrm>
              <a:off x="2141640" y="3506400"/>
              <a:ext cx="73440" cy="39240"/>
            </a:xfrm>
            <a:custGeom>
              <a:avLst/>
              <a:gdLst/>
              <a:ahLst/>
              <a:rect l="l" t="t" r="r" b="b"/>
              <a:pathLst>
                <a:path w="2648" h="1419">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style>
            <a:lnRef idx="0"/>
            <a:fillRef idx="0"/>
            <a:effectRef idx="0"/>
            <a:fontRef idx="minor"/>
          </p:style>
        </p:sp>
        <p:sp>
          <p:nvSpPr>
            <p:cNvPr id="8957" name="CustomShape 307"/>
            <p:cNvSpPr/>
            <p:nvPr/>
          </p:nvSpPr>
          <p:spPr>
            <a:xfrm>
              <a:off x="1876320" y="3567240"/>
              <a:ext cx="55080" cy="56880"/>
            </a:xfrm>
            <a:custGeom>
              <a:avLst/>
              <a:gdLst/>
              <a:ahLst/>
              <a:rect l="l" t="t" r="r" b="b"/>
              <a:pathLst>
                <a:path w="1986" h="2049">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style>
            <a:lnRef idx="0"/>
            <a:fillRef idx="0"/>
            <a:effectRef idx="0"/>
            <a:fontRef idx="minor"/>
          </p:style>
        </p:sp>
        <p:sp>
          <p:nvSpPr>
            <p:cNvPr id="8958" name="CustomShape 308"/>
            <p:cNvSpPr/>
            <p:nvPr/>
          </p:nvSpPr>
          <p:spPr>
            <a:xfrm>
              <a:off x="2156400" y="3567240"/>
              <a:ext cx="58680" cy="58680"/>
            </a:xfrm>
            <a:custGeom>
              <a:avLst/>
              <a:gdLst/>
              <a:ahLst/>
              <a:rect l="l" t="t" r="r" b="b"/>
              <a:pathLst>
                <a:path w="2112" h="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style>
            <a:lnRef idx="0"/>
            <a:fillRef idx="0"/>
            <a:effectRef idx="0"/>
            <a:fontRef idx="minor"/>
          </p:style>
        </p:sp>
        <p:sp>
          <p:nvSpPr>
            <p:cNvPr id="8959" name="CustomShape 309"/>
            <p:cNvSpPr/>
            <p:nvPr/>
          </p:nvSpPr>
          <p:spPr>
            <a:xfrm>
              <a:off x="1876320" y="3500640"/>
              <a:ext cx="198360" cy="245520"/>
            </a:xfrm>
            <a:custGeom>
              <a:avLst/>
              <a:gdLst/>
              <a:ahLst/>
              <a:rect l="l" t="t" r="r" b="b"/>
              <a:pathLst>
                <a:path w="7121" h="8815">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style>
            <a:lnRef idx="0"/>
            <a:fillRef idx="0"/>
            <a:effectRef idx="0"/>
            <a:fontRef idx="minor"/>
          </p:style>
        </p:sp>
        <p:sp>
          <p:nvSpPr>
            <p:cNvPr id="8960" name="CustomShape 310"/>
            <p:cNvSpPr/>
            <p:nvPr/>
          </p:nvSpPr>
          <p:spPr>
            <a:xfrm>
              <a:off x="2062440" y="3567240"/>
              <a:ext cx="31320" cy="46080"/>
            </a:xfrm>
            <a:custGeom>
              <a:avLst/>
              <a:gdLst/>
              <a:ahLst/>
              <a:rect l="l" t="t" r="r" b="b"/>
              <a:pathLst>
                <a:path w="1135" h="1671">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style>
            <a:lnRef idx="0"/>
            <a:fillRef idx="0"/>
            <a:effectRef idx="0"/>
            <a:fontRef idx="minor"/>
          </p:style>
        </p:sp>
        <p:sp>
          <p:nvSpPr>
            <p:cNvPr id="8961" name="CustomShape 311"/>
            <p:cNvSpPr/>
            <p:nvPr/>
          </p:nvSpPr>
          <p:spPr>
            <a:xfrm>
              <a:off x="1953360" y="3683880"/>
              <a:ext cx="1440" cy="360"/>
            </a:xfrm>
            <a:custGeom>
              <a:avLst/>
              <a:gdLst/>
              <a:ahLst/>
              <a:rect l="l" t="t" r="r" b="b"/>
              <a:pathLst>
                <a:path w="64" h="1">
                  <a:moveTo>
                    <a:pt x="64" y="1"/>
                  </a:moveTo>
                  <a:cubicBezTo>
                    <a:pt x="1" y="1"/>
                    <a:pt x="1" y="1"/>
                    <a:pt x="64" y="1"/>
                  </a:cubicBezTo>
                  <a:close/>
                </a:path>
              </a:pathLst>
            </a:custGeom>
            <a:solidFill>
              <a:srgbClr val="5f7d95"/>
            </a:solidFill>
            <a:ln>
              <a:noFill/>
            </a:ln>
          </p:spPr>
          <p:style>
            <a:lnRef idx="0"/>
            <a:fillRef idx="0"/>
            <a:effectRef idx="0"/>
            <a:fontRef idx="minor"/>
          </p:style>
        </p:sp>
        <p:sp>
          <p:nvSpPr>
            <p:cNvPr id="8962" name="CustomShape 312"/>
            <p:cNvSpPr/>
            <p:nvPr/>
          </p:nvSpPr>
          <p:spPr>
            <a:xfrm>
              <a:off x="1955160" y="3567240"/>
              <a:ext cx="245880" cy="177120"/>
            </a:xfrm>
            <a:custGeom>
              <a:avLst/>
              <a:gdLst/>
              <a:ahLst/>
              <a:rect l="l" t="t" r="r" b="b"/>
              <a:pathLst>
                <a:path w="8823" h="6365">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style>
            <a:lnRef idx="0"/>
            <a:fillRef idx="0"/>
            <a:effectRef idx="0"/>
            <a:fontRef idx="minor"/>
          </p:style>
        </p:sp>
      </p:grpSp>
      <p:grpSp>
        <p:nvGrpSpPr>
          <p:cNvPr id="8963" name="Group 313"/>
          <p:cNvGrpSpPr/>
          <p:nvPr/>
        </p:nvGrpSpPr>
        <p:grpSpPr>
          <a:xfrm>
            <a:off x="1875600" y="3871080"/>
            <a:ext cx="339840" cy="339840"/>
            <a:chOff x="1875600" y="3871080"/>
            <a:chExt cx="339840" cy="339840"/>
          </a:xfrm>
        </p:grpSpPr>
        <p:sp>
          <p:nvSpPr>
            <p:cNvPr id="8964" name="CustomShape 314"/>
            <p:cNvSpPr/>
            <p:nvPr/>
          </p:nvSpPr>
          <p:spPr>
            <a:xfrm>
              <a:off x="2082960" y="4032000"/>
              <a:ext cx="132480" cy="178920"/>
            </a:xfrm>
            <a:custGeom>
              <a:avLst/>
              <a:gdLst/>
              <a:ahLst/>
              <a:rect l="l" t="t" r="r" b="b"/>
              <a:pathLst>
                <a:path w="4758" h="6427">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style>
            <a:lnRef idx="0"/>
            <a:fillRef idx="0"/>
            <a:effectRef idx="0"/>
            <a:fontRef idx="minor"/>
          </p:style>
        </p:sp>
        <p:sp>
          <p:nvSpPr>
            <p:cNvPr id="8965" name="CustomShape 315"/>
            <p:cNvSpPr/>
            <p:nvPr/>
          </p:nvSpPr>
          <p:spPr>
            <a:xfrm>
              <a:off x="2053080" y="3891240"/>
              <a:ext cx="121680" cy="100080"/>
            </a:xfrm>
            <a:custGeom>
              <a:avLst/>
              <a:gdLst/>
              <a:ahLst/>
              <a:rect l="l" t="t" r="r" b="b"/>
              <a:pathLst>
                <a:path w="4380" h="3597">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style>
            <a:lnRef idx="0"/>
            <a:fillRef idx="0"/>
            <a:effectRef idx="0"/>
            <a:fontRef idx="minor"/>
          </p:style>
        </p:sp>
        <p:sp>
          <p:nvSpPr>
            <p:cNvPr id="8966" name="CustomShape 316"/>
            <p:cNvSpPr/>
            <p:nvPr/>
          </p:nvSpPr>
          <p:spPr>
            <a:xfrm>
              <a:off x="2142720" y="3871080"/>
              <a:ext cx="71640" cy="89280"/>
            </a:xfrm>
            <a:custGeom>
              <a:avLst/>
              <a:gdLst/>
              <a:ahLst/>
              <a:rect l="l" t="t" r="r" b="b"/>
              <a:pathLst>
                <a:path w="2585" h="321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style>
            <a:lnRef idx="0"/>
            <a:fillRef idx="0"/>
            <a:effectRef idx="0"/>
            <a:fontRef idx="minor"/>
          </p:style>
        </p:sp>
        <p:sp>
          <p:nvSpPr>
            <p:cNvPr id="8967" name="CustomShape 317"/>
            <p:cNvSpPr/>
            <p:nvPr/>
          </p:nvSpPr>
          <p:spPr>
            <a:xfrm>
              <a:off x="1896120" y="3912480"/>
              <a:ext cx="119880" cy="99000"/>
            </a:xfrm>
            <a:custGeom>
              <a:avLst/>
              <a:gdLst/>
              <a:ahLst/>
              <a:rect l="l" t="t" r="r" b="b"/>
              <a:pathLst>
                <a:path w="4317" h="3561">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style>
            <a:lnRef idx="0"/>
            <a:fillRef idx="0"/>
            <a:effectRef idx="0"/>
            <a:fontRef idx="minor"/>
          </p:style>
        </p:sp>
        <p:sp>
          <p:nvSpPr>
            <p:cNvPr id="8968" name="CustomShape 318"/>
            <p:cNvSpPr/>
            <p:nvPr/>
          </p:nvSpPr>
          <p:spPr>
            <a:xfrm>
              <a:off x="1938960" y="3984480"/>
              <a:ext cx="133200" cy="101520"/>
            </a:xfrm>
            <a:custGeom>
              <a:avLst/>
              <a:gdLst/>
              <a:ahLst/>
              <a:rect l="l" t="t" r="r" b="b"/>
              <a:pathLst>
                <a:path w="4790" h="3656">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style>
            <a:lnRef idx="0"/>
            <a:fillRef idx="0"/>
            <a:effectRef idx="0"/>
            <a:fontRef idx="minor"/>
          </p:style>
        </p:sp>
        <p:sp>
          <p:nvSpPr>
            <p:cNvPr id="8969" name="CustomShape 319"/>
            <p:cNvSpPr/>
            <p:nvPr/>
          </p:nvSpPr>
          <p:spPr>
            <a:xfrm>
              <a:off x="1875600" y="4075920"/>
              <a:ext cx="260640" cy="133920"/>
            </a:xfrm>
            <a:custGeom>
              <a:avLst/>
              <a:gdLst/>
              <a:ahLst/>
              <a:rect l="l" t="t" r="r" b="b"/>
              <a:pathLst>
                <a:path w="9358" h="4821">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style>
            <a:lnRef idx="0"/>
            <a:fillRef idx="0"/>
            <a:effectRef idx="0"/>
            <a:fontRef idx="minor"/>
          </p:style>
        </p:sp>
      </p:grpSp>
      <p:grpSp>
        <p:nvGrpSpPr>
          <p:cNvPr id="8970" name="Group 320"/>
          <p:cNvGrpSpPr/>
          <p:nvPr/>
        </p:nvGrpSpPr>
        <p:grpSpPr>
          <a:xfrm>
            <a:off x="3964320" y="3034800"/>
            <a:ext cx="342360" cy="340560"/>
            <a:chOff x="3964320" y="3034800"/>
            <a:chExt cx="342360" cy="340560"/>
          </a:xfrm>
        </p:grpSpPr>
        <p:sp>
          <p:nvSpPr>
            <p:cNvPr id="8971" name="CustomShape 321"/>
            <p:cNvSpPr/>
            <p:nvPr/>
          </p:nvSpPr>
          <p:spPr>
            <a:xfrm>
              <a:off x="3983760" y="3135960"/>
              <a:ext cx="322920" cy="239400"/>
            </a:xfrm>
            <a:custGeom>
              <a:avLst/>
              <a:gdLst/>
              <a:ahLst/>
              <a:rect l="l" t="t" r="r" b="b"/>
              <a:pathLst>
                <a:path w="11595" h="8602">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style>
            <a:lnRef idx="0"/>
            <a:fillRef idx="0"/>
            <a:effectRef idx="0"/>
            <a:fontRef idx="minor"/>
          </p:style>
        </p:sp>
        <p:sp>
          <p:nvSpPr>
            <p:cNvPr id="8972" name="CustomShape 322"/>
            <p:cNvSpPr/>
            <p:nvPr/>
          </p:nvSpPr>
          <p:spPr>
            <a:xfrm>
              <a:off x="3964320" y="3135960"/>
              <a:ext cx="157680" cy="178200"/>
            </a:xfrm>
            <a:custGeom>
              <a:avLst/>
              <a:gdLst/>
              <a:ahLst/>
              <a:rect l="l" t="t" r="r" b="b"/>
              <a:pathLst>
                <a:path w="5672" h="6396">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style>
            <a:lnRef idx="0"/>
            <a:fillRef idx="0"/>
            <a:effectRef idx="0"/>
            <a:fontRef idx="minor"/>
          </p:style>
        </p:sp>
        <p:sp>
          <p:nvSpPr>
            <p:cNvPr id="8973" name="CustomShape 323"/>
            <p:cNvSpPr/>
            <p:nvPr/>
          </p:nvSpPr>
          <p:spPr>
            <a:xfrm>
              <a:off x="4163760" y="3034800"/>
              <a:ext cx="60120" cy="78840"/>
            </a:xfrm>
            <a:custGeom>
              <a:avLst/>
              <a:gdLst/>
              <a:ahLst/>
              <a:rect l="l" t="t" r="r" b="b"/>
              <a:pathLst>
                <a:path w="2174" h="284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style>
            <a:lnRef idx="0"/>
            <a:fillRef idx="0"/>
            <a:effectRef idx="0"/>
            <a:fontRef idx="minor"/>
          </p:style>
        </p:sp>
        <p:sp>
          <p:nvSpPr>
            <p:cNvPr id="8974" name="CustomShape 324"/>
            <p:cNvSpPr/>
            <p:nvPr/>
          </p:nvSpPr>
          <p:spPr>
            <a:xfrm>
              <a:off x="4205880" y="3054960"/>
              <a:ext cx="97200" cy="91800"/>
            </a:xfrm>
            <a:custGeom>
              <a:avLst/>
              <a:gdLst/>
              <a:ahLst/>
              <a:rect l="l" t="t" r="r" b="b"/>
              <a:pathLst>
                <a:path w="3498" h="3309">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style>
            <a:lnRef idx="0"/>
            <a:fillRef idx="0"/>
            <a:effectRef idx="0"/>
            <a:fontRef idx="minor"/>
          </p:style>
        </p:sp>
        <p:sp>
          <p:nvSpPr>
            <p:cNvPr id="8975" name="CustomShape 325"/>
            <p:cNvSpPr/>
            <p:nvPr/>
          </p:nvSpPr>
          <p:spPr>
            <a:xfrm>
              <a:off x="3964320" y="3034800"/>
              <a:ext cx="78840" cy="78840"/>
            </a:xfrm>
            <a:custGeom>
              <a:avLst/>
              <a:gdLst/>
              <a:ahLst/>
              <a:rect l="l" t="t" r="r" b="b"/>
              <a:pathLst>
                <a:path w="2836" h="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style>
            <a:lnRef idx="0"/>
            <a:fillRef idx="0"/>
            <a:effectRef idx="0"/>
            <a:fontRef idx="minor"/>
          </p:style>
        </p:sp>
      </p:grpSp>
      <p:grpSp>
        <p:nvGrpSpPr>
          <p:cNvPr id="8976" name="Group 326"/>
          <p:cNvGrpSpPr/>
          <p:nvPr/>
        </p:nvGrpSpPr>
        <p:grpSpPr>
          <a:xfrm>
            <a:off x="3964680" y="3453480"/>
            <a:ext cx="341640" cy="339840"/>
            <a:chOff x="3964680" y="3453480"/>
            <a:chExt cx="341640" cy="339840"/>
          </a:xfrm>
        </p:grpSpPr>
        <p:sp>
          <p:nvSpPr>
            <p:cNvPr id="8977" name="CustomShape 327"/>
            <p:cNvSpPr/>
            <p:nvPr/>
          </p:nvSpPr>
          <p:spPr>
            <a:xfrm>
              <a:off x="4065120" y="3574800"/>
              <a:ext cx="19080" cy="1908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8978" name="CustomShape 328"/>
            <p:cNvSpPr/>
            <p:nvPr/>
          </p:nvSpPr>
          <p:spPr>
            <a:xfrm>
              <a:off x="4124520" y="3660480"/>
              <a:ext cx="19800" cy="18720"/>
            </a:xfrm>
            <a:custGeom>
              <a:avLst/>
              <a:gdLst/>
              <a:ahLst/>
              <a:rect l="l" t="t" r="r" b="b"/>
              <a:pathLst>
                <a:path w="726" h="678">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style>
            <a:lnRef idx="0"/>
            <a:fillRef idx="0"/>
            <a:effectRef idx="0"/>
            <a:fontRef idx="minor"/>
          </p:style>
        </p:sp>
        <p:sp>
          <p:nvSpPr>
            <p:cNvPr id="8979" name="CustomShape 329"/>
            <p:cNvSpPr/>
            <p:nvPr/>
          </p:nvSpPr>
          <p:spPr>
            <a:xfrm>
              <a:off x="4074480" y="3594960"/>
              <a:ext cx="120960" cy="138600"/>
            </a:xfrm>
            <a:custGeom>
              <a:avLst/>
              <a:gdLst/>
              <a:ahLst/>
              <a:rect l="l" t="t" r="r" b="b"/>
              <a:pathLst>
                <a:path w="4349" h="4978">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style>
            <a:lnRef idx="0"/>
            <a:fillRef idx="0"/>
            <a:effectRef idx="0"/>
            <a:fontRef idx="minor"/>
          </p:style>
        </p:sp>
        <p:sp>
          <p:nvSpPr>
            <p:cNvPr id="8980" name="CustomShape 330"/>
            <p:cNvSpPr/>
            <p:nvPr/>
          </p:nvSpPr>
          <p:spPr>
            <a:xfrm>
              <a:off x="3965760" y="3475440"/>
              <a:ext cx="340560" cy="317880"/>
            </a:xfrm>
            <a:custGeom>
              <a:avLst/>
              <a:gdLst/>
              <a:ahLst/>
              <a:rect l="l" t="t" r="r" b="b"/>
              <a:pathLst>
                <a:path w="12224" h="11406">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style>
            <a:lnRef idx="0"/>
            <a:fillRef idx="0"/>
            <a:effectRef idx="0"/>
            <a:fontRef idx="minor"/>
          </p:style>
        </p:sp>
        <p:sp>
          <p:nvSpPr>
            <p:cNvPr id="8981" name="CustomShape 331"/>
            <p:cNvSpPr/>
            <p:nvPr/>
          </p:nvSpPr>
          <p:spPr>
            <a:xfrm>
              <a:off x="4184280" y="3574800"/>
              <a:ext cx="19800" cy="19080"/>
            </a:xfrm>
            <a:custGeom>
              <a:avLst/>
              <a:gdLst/>
              <a:ahLst/>
              <a:rect l="l" t="t" r="r" b="b"/>
              <a:pathLst>
                <a:path w="726" h="694">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style>
            <a:lnRef idx="0"/>
            <a:fillRef idx="0"/>
            <a:effectRef idx="0"/>
            <a:fontRef idx="minor"/>
          </p:style>
        </p:sp>
        <p:sp>
          <p:nvSpPr>
            <p:cNvPr id="8982" name="CustomShape 332"/>
            <p:cNvSpPr/>
            <p:nvPr/>
          </p:nvSpPr>
          <p:spPr>
            <a:xfrm>
              <a:off x="3964680" y="3453480"/>
              <a:ext cx="82080" cy="101520"/>
            </a:xfrm>
            <a:custGeom>
              <a:avLst/>
              <a:gdLst/>
              <a:ahLst/>
              <a:rect l="l" t="t" r="r" b="b"/>
              <a:pathLst>
                <a:path w="2962" h="3656">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style>
            <a:lnRef idx="0"/>
            <a:fillRef idx="0"/>
            <a:effectRef idx="0"/>
            <a:fontRef idx="minor"/>
          </p:style>
        </p:sp>
        <p:sp>
          <p:nvSpPr>
            <p:cNvPr id="8983" name="CustomShape 333"/>
            <p:cNvSpPr/>
            <p:nvPr/>
          </p:nvSpPr>
          <p:spPr>
            <a:xfrm>
              <a:off x="4220640" y="3455280"/>
              <a:ext cx="83160" cy="103320"/>
            </a:xfrm>
            <a:custGeom>
              <a:avLst/>
              <a:gdLst/>
              <a:ahLst/>
              <a:rect l="l" t="t" r="r" b="b"/>
              <a:pathLst>
                <a:path w="2994" h="3719">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style>
            <a:lnRef idx="0"/>
            <a:fillRef idx="0"/>
            <a:effectRef idx="0"/>
            <a:fontRef idx="minor"/>
          </p:style>
        </p:sp>
      </p:grpSp>
      <p:grpSp>
        <p:nvGrpSpPr>
          <p:cNvPr id="8984" name="Group 334"/>
          <p:cNvGrpSpPr/>
          <p:nvPr/>
        </p:nvGrpSpPr>
        <p:grpSpPr>
          <a:xfrm>
            <a:off x="3962880" y="3870720"/>
            <a:ext cx="344880" cy="340920"/>
            <a:chOff x="3962880" y="3870720"/>
            <a:chExt cx="344880" cy="340920"/>
          </a:xfrm>
        </p:grpSpPr>
        <p:sp>
          <p:nvSpPr>
            <p:cNvPr id="8985" name="CustomShape 335"/>
            <p:cNvSpPr/>
            <p:nvPr/>
          </p:nvSpPr>
          <p:spPr>
            <a:xfrm>
              <a:off x="4005360" y="3870720"/>
              <a:ext cx="137520" cy="68400"/>
            </a:xfrm>
            <a:custGeom>
              <a:avLst/>
              <a:gdLst/>
              <a:ahLst/>
              <a:rect l="l" t="t" r="r" b="b"/>
              <a:pathLst>
                <a:path w="4947" h="2459">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style>
            <a:lnRef idx="0"/>
            <a:fillRef idx="0"/>
            <a:effectRef idx="0"/>
            <a:fontRef idx="minor"/>
          </p:style>
        </p:sp>
        <p:sp>
          <p:nvSpPr>
            <p:cNvPr id="8986" name="CustomShape 336"/>
            <p:cNvSpPr/>
            <p:nvPr/>
          </p:nvSpPr>
          <p:spPr>
            <a:xfrm>
              <a:off x="3962880" y="3952440"/>
              <a:ext cx="164880" cy="217440"/>
            </a:xfrm>
            <a:custGeom>
              <a:avLst/>
              <a:gdLst/>
              <a:ahLst/>
              <a:rect l="l" t="t" r="r" b="b"/>
              <a:pathLst>
                <a:path w="5923" h="7814">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style>
            <a:lnRef idx="0"/>
            <a:fillRef idx="0"/>
            <a:effectRef idx="0"/>
            <a:fontRef idx="minor"/>
          </p:style>
        </p:sp>
        <p:sp>
          <p:nvSpPr>
            <p:cNvPr id="8987" name="CustomShape 337"/>
            <p:cNvSpPr/>
            <p:nvPr/>
          </p:nvSpPr>
          <p:spPr>
            <a:xfrm>
              <a:off x="4191480" y="3946320"/>
              <a:ext cx="113760" cy="111960"/>
            </a:xfrm>
            <a:custGeom>
              <a:avLst/>
              <a:gdLst/>
              <a:ahLst/>
              <a:rect l="l" t="t" r="r" b="b"/>
              <a:pathLst>
                <a:path w="4096" h="4025">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style>
            <a:lnRef idx="0"/>
            <a:fillRef idx="0"/>
            <a:effectRef idx="0"/>
            <a:fontRef idx="minor"/>
          </p:style>
        </p:sp>
        <p:sp>
          <p:nvSpPr>
            <p:cNvPr id="8988" name="CustomShape 338"/>
            <p:cNvSpPr/>
            <p:nvPr/>
          </p:nvSpPr>
          <p:spPr>
            <a:xfrm>
              <a:off x="4036680" y="3975840"/>
              <a:ext cx="271080" cy="235800"/>
            </a:xfrm>
            <a:custGeom>
              <a:avLst/>
              <a:gdLst/>
              <a:ahLst/>
              <a:rect l="l" t="t" r="r" b="b"/>
              <a:pathLst>
                <a:path w="9736" h="8462">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style>
            <a:lnRef idx="0"/>
            <a:fillRef idx="0"/>
            <a:effectRef idx="0"/>
            <a:fontRef idx="minor"/>
          </p:style>
        </p:sp>
      </p:grpSp>
      <p:grpSp>
        <p:nvGrpSpPr>
          <p:cNvPr id="8989" name="Group 339"/>
          <p:cNvGrpSpPr/>
          <p:nvPr/>
        </p:nvGrpSpPr>
        <p:grpSpPr>
          <a:xfrm>
            <a:off x="6084720" y="3035880"/>
            <a:ext cx="298440" cy="338760"/>
            <a:chOff x="6084720" y="3035880"/>
            <a:chExt cx="298440" cy="338760"/>
          </a:xfrm>
        </p:grpSpPr>
        <p:sp>
          <p:nvSpPr>
            <p:cNvPr id="8990" name="CustomShape 340"/>
            <p:cNvSpPr/>
            <p:nvPr/>
          </p:nvSpPr>
          <p:spPr>
            <a:xfrm>
              <a:off x="6084720" y="3035880"/>
              <a:ext cx="298440" cy="178920"/>
            </a:xfrm>
            <a:custGeom>
              <a:avLst/>
              <a:gdLst/>
              <a:ahLst/>
              <a:rect l="l" t="t" r="r" b="b"/>
              <a:pathLst>
                <a:path w="10712" h="6427">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style>
            <a:lnRef idx="0"/>
            <a:fillRef idx="0"/>
            <a:effectRef idx="0"/>
            <a:fontRef idx="minor"/>
          </p:style>
        </p:sp>
        <p:sp>
          <p:nvSpPr>
            <p:cNvPr id="8991" name="CustomShape 341"/>
            <p:cNvSpPr/>
            <p:nvPr/>
          </p:nvSpPr>
          <p:spPr>
            <a:xfrm>
              <a:off x="6163560" y="3135960"/>
              <a:ext cx="19080" cy="19080"/>
            </a:xfrm>
            <a:custGeom>
              <a:avLst/>
              <a:gdLst/>
              <a:ahLst/>
              <a:rect l="l" t="t" r="r" b="b"/>
              <a:pathLst>
                <a:path w="694" h="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style>
            <a:lnRef idx="0"/>
            <a:fillRef idx="0"/>
            <a:effectRef idx="0"/>
            <a:fontRef idx="minor"/>
          </p:style>
        </p:sp>
        <p:sp>
          <p:nvSpPr>
            <p:cNvPr id="8992" name="CustomShape 342"/>
            <p:cNvSpPr/>
            <p:nvPr/>
          </p:nvSpPr>
          <p:spPr>
            <a:xfrm>
              <a:off x="6160320" y="3234240"/>
              <a:ext cx="143640" cy="140400"/>
            </a:xfrm>
            <a:custGeom>
              <a:avLst/>
              <a:gdLst/>
              <a:ahLst/>
              <a:rect l="l" t="t" r="r" b="b"/>
              <a:pathLst>
                <a:path w="5168" h="5041">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style>
            <a:lnRef idx="0"/>
            <a:fillRef idx="0"/>
            <a:effectRef idx="0"/>
            <a:fontRef idx="minor"/>
          </p:style>
        </p:sp>
      </p:grpSp>
      <p:grpSp>
        <p:nvGrpSpPr>
          <p:cNvPr id="8993" name="Group 343"/>
          <p:cNvGrpSpPr/>
          <p:nvPr/>
        </p:nvGrpSpPr>
        <p:grpSpPr>
          <a:xfrm>
            <a:off x="6084720" y="3452760"/>
            <a:ext cx="298440" cy="341640"/>
            <a:chOff x="6084720" y="3452760"/>
            <a:chExt cx="298440" cy="341640"/>
          </a:xfrm>
        </p:grpSpPr>
        <p:sp>
          <p:nvSpPr>
            <p:cNvPr id="8994" name="CustomShape 344"/>
            <p:cNvSpPr/>
            <p:nvPr/>
          </p:nvSpPr>
          <p:spPr>
            <a:xfrm>
              <a:off x="6084720" y="3452760"/>
              <a:ext cx="298440" cy="341640"/>
            </a:xfrm>
            <a:custGeom>
              <a:avLst/>
              <a:gdLst/>
              <a:ahLst/>
              <a:rect l="l" t="t" r="r" b="b"/>
              <a:pathLst>
                <a:path w="10712" h="12257">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style>
            <a:lnRef idx="0"/>
            <a:fillRef idx="0"/>
            <a:effectRef idx="0"/>
            <a:fontRef idx="minor"/>
          </p:style>
        </p:sp>
        <p:sp>
          <p:nvSpPr>
            <p:cNvPr id="8995" name="CustomShape 345"/>
            <p:cNvSpPr/>
            <p:nvPr/>
          </p:nvSpPr>
          <p:spPr>
            <a:xfrm>
              <a:off x="6226200" y="3636360"/>
              <a:ext cx="14760" cy="23400"/>
            </a:xfrm>
            <a:custGeom>
              <a:avLst/>
              <a:gdLst/>
              <a:ahLst/>
              <a:rect l="l" t="t" r="r" b="b"/>
              <a:pathLst>
                <a:path w="537" h="851">
                  <a:moveTo>
                    <a:pt x="284" y="0"/>
                  </a:moveTo>
                  <a:lnTo>
                    <a:pt x="1" y="252"/>
                  </a:lnTo>
                  <a:lnTo>
                    <a:pt x="284" y="851"/>
                  </a:lnTo>
                  <a:lnTo>
                    <a:pt x="536" y="252"/>
                  </a:lnTo>
                  <a:lnTo>
                    <a:pt x="284" y="0"/>
                  </a:lnTo>
                  <a:close/>
                </a:path>
              </a:pathLst>
            </a:custGeom>
            <a:solidFill>
              <a:srgbClr val="5f7d95"/>
            </a:solidFill>
            <a:ln>
              <a:noFill/>
            </a:ln>
          </p:spPr>
          <p:style>
            <a:lnRef idx="0"/>
            <a:fillRef idx="0"/>
            <a:effectRef idx="0"/>
            <a:fontRef idx="minor"/>
          </p:style>
        </p:sp>
        <p:sp>
          <p:nvSpPr>
            <p:cNvPr id="8996" name="CustomShape 346"/>
            <p:cNvSpPr/>
            <p:nvPr/>
          </p:nvSpPr>
          <p:spPr>
            <a:xfrm>
              <a:off x="6143400" y="3551040"/>
              <a:ext cx="179640" cy="240480"/>
            </a:xfrm>
            <a:custGeom>
              <a:avLst/>
              <a:gdLst/>
              <a:ahLst/>
              <a:rect l="l" t="t" r="r" b="b"/>
              <a:pathLst>
                <a:path w="6459" h="8638">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style>
            <a:lnRef idx="0"/>
            <a:fillRef idx="0"/>
            <a:effectRef idx="0"/>
            <a:fontRef idx="minor"/>
          </p:style>
        </p:sp>
      </p:grpSp>
      <p:grpSp>
        <p:nvGrpSpPr>
          <p:cNvPr id="8997" name="Group 347"/>
          <p:cNvGrpSpPr/>
          <p:nvPr/>
        </p:nvGrpSpPr>
        <p:grpSpPr>
          <a:xfrm>
            <a:off x="6063480" y="3871440"/>
            <a:ext cx="340560" cy="339120"/>
            <a:chOff x="6063480" y="3871440"/>
            <a:chExt cx="340560" cy="339120"/>
          </a:xfrm>
        </p:grpSpPr>
        <p:sp>
          <p:nvSpPr>
            <p:cNvPr id="8998" name="CustomShape 348"/>
            <p:cNvSpPr/>
            <p:nvPr/>
          </p:nvSpPr>
          <p:spPr>
            <a:xfrm>
              <a:off x="6064200" y="4151880"/>
              <a:ext cx="78840" cy="19080"/>
            </a:xfrm>
            <a:custGeom>
              <a:avLst/>
              <a:gdLst/>
              <a:ahLst/>
              <a:rect l="l" t="t" r="r" b="b"/>
              <a:pathLst>
                <a:path w="2837" h="694">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style>
            <a:lnRef idx="0"/>
            <a:fillRef idx="0"/>
            <a:effectRef idx="0"/>
            <a:fontRef idx="minor"/>
          </p:style>
        </p:sp>
        <p:sp>
          <p:nvSpPr>
            <p:cNvPr id="8999" name="CustomShape 349"/>
            <p:cNvSpPr/>
            <p:nvPr/>
          </p:nvSpPr>
          <p:spPr>
            <a:xfrm>
              <a:off x="6103800" y="4191480"/>
              <a:ext cx="99720" cy="19080"/>
            </a:xfrm>
            <a:custGeom>
              <a:avLst/>
              <a:gdLst/>
              <a:ahLst/>
              <a:rect l="l" t="t" r="r" b="b"/>
              <a:pathLst>
                <a:path w="3592" h="694">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style>
            <a:lnRef idx="0"/>
            <a:fillRef idx="0"/>
            <a:effectRef idx="0"/>
            <a:fontRef idx="minor"/>
          </p:style>
        </p:sp>
        <p:sp>
          <p:nvSpPr>
            <p:cNvPr id="9000" name="CustomShape 350"/>
            <p:cNvSpPr/>
            <p:nvPr/>
          </p:nvSpPr>
          <p:spPr>
            <a:xfrm>
              <a:off x="6262920" y="4191480"/>
              <a:ext cx="99720" cy="19080"/>
            </a:xfrm>
            <a:custGeom>
              <a:avLst/>
              <a:gdLst/>
              <a:ahLst/>
              <a:rect l="l" t="t" r="r" b="b"/>
              <a:pathLst>
                <a:path w="3593" h="694">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style>
            <a:lnRef idx="0"/>
            <a:fillRef idx="0"/>
            <a:effectRef idx="0"/>
            <a:fontRef idx="minor"/>
          </p:style>
        </p:sp>
        <p:sp>
          <p:nvSpPr>
            <p:cNvPr id="9001" name="CustomShape 351"/>
            <p:cNvSpPr/>
            <p:nvPr/>
          </p:nvSpPr>
          <p:spPr>
            <a:xfrm>
              <a:off x="6322680" y="4151880"/>
              <a:ext cx="79560" cy="19080"/>
            </a:xfrm>
            <a:custGeom>
              <a:avLst/>
              <a:gdLst/>
              <a:ahLst/>
              <a:rect l="l" t="t" r="r" b="b"/>
              <a:pathLst>
                <a:path w="2868" h="694">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style>
            <a:lnRef idx="0"/>
            <a:fillRef idx="0"/>
            <a:effectRef idx="0"/>
            <a:fontRef idx="minor"/>
          </p:style>
        </p:sp>
        <p:sp>
          <p:nvSpPr>
            <p:cNvPr id="9002" name="CustomShape 352"/>
            <p:cNvSpPr/>
            <p:nvPr/>
          </p:nvSpPr>
          <p:spPr>
            <a:xfrm>
              <a:off x="6163560" y="4151880"/>
              <a:ext cx="139320" cy="19080"/>
            </a:xfrm>
            <a:custGeom>
              <a:avLst/>
              <a:gdLst/>
              <a:ahLst/>
              <a:rect l="l" t="t" r="r" b="b"/>
              <a:pathLst>
                <a:path w="5011" h="694">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style>
            <a:lnRef idx="0"/>
            <a:fillRef idx="0"/>
            <a:effectRef idx="0"/>
            <a:fontRef idx="minor"/>
          </p:style>
        </p:sp>
        <p:sp>
          <p:nvSpPr>
            <p:cNvPr id="9003" name="CustomShape 353"/>
            <p:cNvSpPr/>
            <p:nvPr/>
          </p:nvSpPr>
          <p:spPr>
            <a:xfrm>
              <a:off x="6163560" y="3890160"/>
              <a:ext cx="140400" cy="184320"/>
            </a:xfrm>
            <a:custGeom>
              <a:avLst/>
              <a:gdLst/>
              <a:ahLst/>
              <a:rect l="l" t="t" r="r" b="b"/>
              <a:pathLst>
                <a:path w="5042" h="6617">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style>
            <a:lnRef idx="0"/>
            <a:fillRef idx="0"/>
            <a:effectRef idx="0"/>
            <a:fontRef idx="minor"/>
          </p:style>
        </p:sp>
        <p:sp>
          <p:nvSpPr>
            <p:cNvPr id="9004" name="CustomShape 354"/>
            <p:cNvSpPr/>
            <p:nvPr/>
          </p:nvSpPr>
          <p:spPr>
            <a:xfrm>
              <a:off x="6139800" y="4071960"/>
              <a:ext cx="183240" cy="59400"/>
            </a:xfrm>
            <a:custGeom>
              <a:avLst/>
              <a:gdLst/>
              <a:ahLst/>
              <a:rect l="l" t="t" r="r" b="b"/>
              <a:pathLst>
                <a:path w="6585" h="2143">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style>
            <a:lnRef idx="0"/>
            <a:fillRef idx="0"/>
            <a:effectRef idx="0"/>
            <a:fontRef idx="minor"/>
          </p:style>
        </p:sp>
        <p:sp>
          <p:nvSpPr>
            <p:cNvPr id="9005" name="CustomShape 355"/>
            <p:cNvSpPr/>
            <p:nvPr/>
          </p:nvSpPr>
          <p:spPr>
            <a:xfrm>
              <a:off x="6325200" y="3871440"/>
              <a:ext cx="78840" cy="259920"/>
            </a:xfrm>
            <a:custGeom>
              <a:avLst/>
              <a:gdLst/>
              <a:ahLst/>
              <a:rect l="l" t="t" r="r" b="b"/>
              <a:pathLst>
                <a:path w="2837" h="9326">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style>
            <a:lnRef idx="0"/>
            <a:fillRef idx="0"/>
            <a:effectRef idx="0"/>
            <a:fontRef idx="minor"/>
          </p:style>
        </p:sp>
        <p:sp>
          <p:nvSpPr>
            <p:cNvPr id="9006" name="CustomShape 356"/>
            <p:cNvSpPr/>
            <p:nvPr/>
          </p:nvSpPr>
          <p:spPr>
            <a:xfrm>
              <a:off x="6063480" y="3872520"/>
              <a:ext cx="78840" cy="258840"/>
            </a:xfrm>
            <a:custGeom>
              <a:avLst/>
              <a:gdLst/>
              <a:ahLst/>
              <a:rect l="l" t="t" r="r" b="b"/>
              <a:pathLst>
                <a:path w="2836" h="9295">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style>
            <a:lnRef idx="0"/>
            <a:fillRef idx="0"/>
            <a:effectRef idx="0"/>
            <a:fontRef idx="minor"/>
          </p:style>
        </p:sp>
      </p:grpSp>
      <p:sp>
        <p:nvSpPr>
          <p:cNvPr id="9007" name="CustomShape 357"/>
          <p:cNvSpPr/>
          <p:nvPr/>
        </p:nvSpPr>
        <p:spPr>
          <a:xfrm>
            <a:off x="7318800" y="3871440"/>
            <a:ext cx="341640" cy="339840"/>
          </a:xfrm>
          <a:custGeom>
            <a:avLst/>
            <a:gdLst/>
            <a:ahLst/>
            <a:rect l="l" t="t" r="r" b="b"/>
            <a:pathLst>
              <a:path w="12256" h="12193">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style>
          <a:lnRef idx="0"/>
          <a:fillRef idx="0"/>
          <a:effectRef idx="0"/>
          <a:fontRef idx="minor"/>
        </p:style>
      </p:sp>
      <p:grpSp>
        <p:nvGrpSpPr>
          <p:cNvPr id="9008" name="Group 358"/>
          <p:cNvGrpSpPr/>
          <p:nvPr/>
        </p:nvGrpSpPr>
        <p:grpSpPr>
          <a:xfrm>
            <a:off x="2289960" y="3035880"/>
            <a:ext cx="345240" cy="338760"/>
            <a:chOff x="2289960" y="3035880"/>
            <a:chExt cx="345240" cy="338760"/>
          </a:xfrm>
        </p:grpSpPr>
        <p:sp>
          <p:nvSpPr>
            <p:cNvPr id="9009" name="CustomShape 359"/>
            <p:cNvSpPr/>
            <p:nvPr/>
          </p:nvSpPr>
          <p:spPr>
            <a:xfrm>
              <a:off x="2332080" y="3247560"/>
              <a:ext cx="75960" cy="47880"/>
            </a:xfrm>
            <a:custGeom>
              <a:avLst/>
              <a:gdLst/>
              <a:ahLst/>
              <a:rect l="l" t="t" r="r" b="b"/>
              <a:pathLst>
                <a:path w="2742" h="1733">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style>
            <a:lnRef idx="0"/>
            <a:fillRef idx="0"/>
            <a:effectRef idx="0"/>
            <a:fontRef idx="minor"/>
          </p:style>
        </p:sp>
        <p:sp>
          <p:nvSpPr>
            <p:cNvPr id="9010" name="CustomShape 360"/>
            <p:cNvSpPr/>
            <p:nvPr/>
          </p:nvSpPr>
          <p:spPr>
            <a:xfrm>
              <a:off x="2332080" y="3115800"/>
              <a:ext cx="75960" cy="47880"/>
            </a:xfrm>
            <a:custGeom>
              <a:avLst/>
              <a:gdLst/>
              <a:ahLst/>
              <a:rect l="l" t="t" r="r" b="b"/>
              <a:pathLst>
                <a:path w="2742" h="1734">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style>
            <a:lnRef idx="0"/>
            <a:fillRef idx="0"/>
            <a:effectRef idx="0"/>
            <a:fontRef idx="minor"/>
          </p:style>
        </p:sp>
        <p:sp>
          <p:nvSpPr>
            <p:cNvPr id="9011" name="CustomShape 361"/>
            <p:cNvSpPr/>
            <p:nvPr/>
          </p:nvSpPr>
          <p:spPr>
            <a:xfrm>
              <a:off x="2289960" y="3175560"/>
              <a:ext cx="108720" cy="59040"/>
            </a:xfrm>
            <a:custGeom>
              <a:avLst/>
              <a:gdLst/>
              <a:ahLst/>
              <a:rect l="l" t="t" r="r" b="b"/>
              <a:pathLst>
                <a:path w="3907" h="2129">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style>
            <a:lnRef idx="0"/>
            <a:fillRef idx="0"/>
            <a:effectRef idx="0"/>
            <a:fontRef idx="minor"/>
          </p:style>
        </p:sp>
        <p:sp>
          <p:nvSpPr>
            <p:cNvPr id="9012" name="CustomShape 362"/>
            <p:cNvSpPr/>
            <p:nvPr/>
          </p:nvSpPr>
          <p:spPr>
            <a:xfrm>
              <a:off x="2410560" y="3215880"/>
              <a:ext cx="102600" cy="158760"/>
            </a:xfrm>
            <a:custGeom>
              <a:avLst/>
              <a:gdLst/>
              <a:ahLst/>
              <a:rect l="l" t="t" r="r" b="b"/>
              <a:pathLst>
                <a:path w="3687" h="5703">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style>
            <a:lnRef idx="0"/>
            <a:fillRef idx="0"/>
            <a:effectRef idx="0"/>
            <a:fontRef idx="minor"/>
          </p:style>
        </p:sp>
        <p:sp>
          <p:nvSpPr>
            <p:cNvPr id="9013" name="CustomShape 363"/>
            <p:cNvSpPr/>
            <p:nvPr/>
          </p:nvSpPr>
          <p:spPr>
            <a:xfrm>
              <a:off x="2411280" y="3035880"/>
              <a:ext cx="101520" cy="158760"/>
            </a:xfrm>
            <a:custGeom>
              <a:avLst/>
              <a:gdLst/>
              <a:ahLst/>
              <a:rect l="l" t="t" r="r" b="b"/>
              <a:pathLst>
                <a:path w="3656" h="5703">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style>
            <a:lnRef idx="0"/>
            <a:fillRef idx="0"/>
            <a:effectRef idx="0"/>
            <a:fontRef idx="minor"/>
          </p:style>
        </p:sp>
        <p:sp>
          <p:nvSpPr>
            <p:cNvPr id="9014" name="CustomShape 364"/>
            <p:cNvSpPr/>
            <p:nvPr/>
          </p:nvSpPr>
          <p:spPr>
            <a:xfrm>
              <a:off x="2529000" y="3115800"/>
              <a:ext cx="105120" cy="119880"/>
            </a:xfrm>
            <a:custGeom>
              <a:avLst/>
              <a:gdLst/>
              <a:ahLst/>
              <a:rect l="l" t="t" r="r" b="b"/>
              <a:pathLst>
                <a:path w="3782" h="4317">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style>
            <a:lnRef idx="0"/>
            <a:fillRef idx="0"/>
            <a:effectRef idx="0"/>
            <a:fontRef idx="minor"/>
          </p:style>
        </p:sp>
        <p:sp>
          <p:nvSpPr>
            <p:cNvPr id="9015" name="CustomShape 365"/>
            <p:cNvSpPr/>
            <p:nvPr/>
          </p:nvSpPr>
          <p:spPr>
            <a:xfrm>
              <a:off x="2530080" y="3255480"/>
              <a:ext cx="105120" cy="119160"/>
            </a:xfrm>
            <a:custGeom>
              <a:avLst/>
              <a:gdLst/>
              <a:ahLst/>
              <a:rect l="l" t="t" r="r" b="b"/>
              <a:pathLst>
                <a:path w="3781" h="4286">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style>
            <a:lnRef idx="0"/>
            <a:fillRef idx="0"/>
            <a:effectRef idx="0"/>
            <a:fontRef idx="minor"/>
          </p:style>
        </p:sp>
      </p:grpSp>
      <p:grpSp>
        <p:nvGrpSpPr>
          <p:cNvPr id="9016" name="Group 366"/>
          <p:cNvGrpSpPr/>
          <p:nvPr/>
        </p:nvGrpSpPr>
        <p:grpSpPr>
          <a:xfrm>
            <a:off x="2291760" y="3453480"/>
            <a:ext cx="341280" cy="339840"/>
            <a:chOff x="2291760" y="3453480"/>
            <a:chExt cx="341280" cy="339840"/>
          </a:xfrm>
        </p:grpSpPr>
        <p:sp>
          <p:nvSpPr>
            <p:cNvPr id="9017" name="CustomShape 367"/>
            <p:cNvSpPr/>
            <p:nvPr/>
          </p:nvSpPr>
          <p:spPr>
            <a:xfrm>
              <a:off x="2310120" y="3530520"/>
              <a:ext cx="253440" cy="236880"/>
            </a:xfrm>
            <a:custGeom>
              <a:avLst/>
              <a:gdLst/>
              <a:ahLst/>
              <a:rect l="l" t="t" r="r" b="b"/>
              <a:pathLst>
                <a:path w="9106" h="85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style>
            <a:lnRef idx="0"/>
            <a:fillRef idx="0"/>
            <a:effectRef idx="0"/>
            <a:fontRef idx="minor"/>
          </p:style>
        </p:sp>
        <p:sp>
          <p:nvSpPr>
            <p:cNvPr id="9018" name="CustomShape 368"/>
            <p:cNvSpPr/>
            <p:nvPr/>
          </p:nvSpPr>
          <p:spPr>
            <a:xfrm>
              <a:off x="2427840" y="3556080"/>
              <a:ext cx="108720" cy="101160"/>
            </a:xfrm>
            <a:custGeom>
              <a:avLst/>
              <a:gdLst/>
              <a:ahLst/>
              <a:rect l="l" t="t" r="r" b="b"/>
              <a:pathLst>
                <a:path w="3908" h="3643">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style>
            <a:lnRef idx="0"/>
            <a:fillRef idx="0"/>
            <a:effectRef idx="0"/>
            <a:fontRef idx="minor"/>
          </p:style>
        </p:sp>
        <p:sp>
          <p:nvSpPr>
            <p:cNvPr id="9019" name="CustomShape 369"/>
            <p:cNvSpPr/>
            <p:nvPr/>
          </p:nvSpPr>
          <p:spPr>
            <a:xfrm>
              <a:off x="2455920" y="3453480"/>
              <a:ext cx="177120" cy="196920"/>
            </a:xfrm>
            <a:custGeom>
              <a:avLst/>
              <a:gdLst/>
              <a:ahLst/>
              <a:rect l="l" t="t" r="r" b="b"/>
              <a:pathLst>
                <a:path w="6365" h="7074">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style>
            <a:lnRef idx="0"/>
            <a:fillRef idx="0"/>
            <a:effectRef idx="0"/>
            <a:fontRef idx="minor"/>
          </p:style>
        </p:sp>
        <p:sp>
          <p:nvSpPr>
            <p:cNvPr id="9020" name="CustomShape 370"/>
            <p:cNvSpPr/>
            <p:nvPr/>
          </p:nvSpPr>
          <p:spPr>
            <a:xfrm>
              <a:off x="2340000" y="3641040"/>
              <a:ext cx="103320" cy="102600"/>
            </a:xfrm>
            <a:custGeom>
              <a:avLst/>
              <a:gdLst/>
              <a:ahLst/>
              <a:rect l="l" t="t" r="r" b="b"/>
              <a:pathLst>
                <a:path w="3718" h="3687">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style>
            <a:lnRef idx="0"/>
            <a:fillRef idx="0"/>
            <a:effectRef idx="0"/>
            <a:fontRef idx="minor"/>
          </p:style>
        </p:sp>
        <p:sp>
          <p:nvSpPr>
            <p:cNvPr id="9021" name="CustomShape 371"/>
            <p:cNvSpPr/>
            <p:nvPr/>
          </p:nvSpPr>
          <p:spPr>
            <a:xfrm>
              <a:off x="2291760" y="3704400"/>
              <a:ext cx="90000" cy="88920"/>
            </a:xfrm>
            <a:custGeom>
              <a:avLst/>
              <a:gdLst/>
              <a:ahLst/>
              <a:rect l="l" t="t" r="r" b="b"/>
              <a:pathLst>
                <a:path w="3246" h="320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style>
            <a:lnRef idx="0"/>
            <a:fillRef idx="0"/>
            <a:effectRef idx="0"/>
            <a:fontRef idx="minor"/>
          </p:style>
        </p:sp>
        <p:sp>
          <p:nvSpPr>
            <p:cNvPr id="9022" name="CustomShape 372"/>
            <p:cNvSpPr/>
            <p:nvPr/>
          </p:nvSpPr>
          <p:spPr>
            <a:xfrm>
              <a:off x="2319840" y="3661920"/>
              <a:ext cx="102600" cy="102600"/>
            </a:xfrm>
            <a:custGeom>
              <a:avLst/>
              <a:gdLst/>
              <a:ahLst/>
              <a:rect l="l" t="t" r="r" b="b"/>
              <a:pathLst>
                <a:path w="3687" h="3688">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style>
            <a:lnRef idx="0"/>
            <a:fillRef idx="0"/>
            <a:effectRef idx="0"/>
            <a:fontRef idx="minor"/>
          </p:style>
        </p:sp>
      </p:grpSp>
      <p:grpSp>
        <p:nvGrpSpPr>
          <p:cNvPr id="9023" name="Group 373"/>
          <p:cNvGrpSpPr/>
          <p:nvPr/>
        </p:nvGrpSpPr>
        <p:grpSpPr>
          <a:xfrm>
            <a:off x="2292120" y="3870720"/>
            <a:ext cx="340560" cy="340560"/>
            <a:chOff x="2292120" y="3870720"/>
            <a:chExt cx="340560" cy="340560"/>
          </a:xfrm>
        </p:grpSpPr>
        <p:sp>
          <p:nvSpPr>
            <p:cNvPr id="9024" name="CustomShape 374"/>
            <p:cNvSpPr/>
            <p:nvPr/>
          </p:nvSpPr>
          <p:spPr>
            <a:xfrm>
              <a:off x="2412720" y="3870720"/>
              <a:ext cx="99000" cy="102600"/>
            </a:xfrm>
            <a:custGeom>
              <a:avLst/>
              <a:gdLst/>
              <a:ahLst/>
              <a:rect l="l" t="t" r="r" b="b"/>
              <a:pathLst>
                <a:path w="3561" h="3687">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style>
            <a:lnRef idx="0"/>
            <a:fillRef idx="0"/>
            <a:effectRef idx="0"/>
            <a:fontRef idx="minor"/>
          </p:style>
        </p:sp>
        <p:sp>
          <p:nvSpPr>
            <p:cNvPr id="9025" name="CustomShape 375"/>
            <p:cNvSpPr/>
            <p:nvPr/>
          </p:nvSpPr>
          <p:spPr>
            <a:xfrm>
              <a:off x="2485440" y="3891960"/>
              <a:ext cx="147240" cy="139320"/>
            </a:xfrm>
            <a:custGeom>
              <a:avLst/>
              <a:gdLst/>
              <a:ahLst/>
              <a:rect l="l" t="t" r="r" b="b"/>
              <a:pathLst>
                <a:path w="5294" h="501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style>
            <a:lnRef idx="0"/>
            <a:fillRef idx="0"/>
            <a:effectRef idx="0"/>
            <a:fontRef idx="minor"/>
          </p:style>
        </p:sp>
        <p:sp>
          <p:nvSpPr>
            <p:cNvPr id="9026" name="CustomShape 376"/>
            <p:cNvSpPr/>
            <p:nvPr/>
          </p:nvSpPr>
          <p:spPr>
            <a:xfrm>
              <a:off x="2531160" y="4090320"/>
              <a:ext cx="20880" cy="19800"/>
            </a:xfrm>
            <a:custGeom>
              <a:avLst/>
              <a:gdLst/>
              <a:ahLst/>
              <a:rect l="l" t="t" r="r" b="b"/>
              <a:pathLst>
                <a:path w="757" h="726">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style>
            <a:lnRef idx="0"/>
            <a:fillRef idx="0"/>
            <a:effectRef idx="0"/>
            <a:fontRef idx="minor"/>
          </p:style>
        </p:sp>
        <p:sp>
          <p:nvSpPr>
            <p:cNvPr id="9027" name="CustomShape 377"/>
            <p:cNvSpPr/>
            <p:nvPr/>
          </p:nvSpPr>
          <p:spPr>
            <a:xfrm>
              <a:off x="2473200" y="4050720"/>
              <a:ext cx="139320" cy="159480"/>
            </a:xfrm>
            <a:custGeom>
              <a:avLst/>
              <a:gdLst/>
              <a:ahLst/>
              <a:rect l="l" t="t" r="r" b="b"/>
              <a:pathLst>
                <a:path w="5010" h="5734">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style>
            <a:lnRef idx="0"/>
            <a:fillRef idx="0"/>
            <a:effectRef idx="0"/>
            <a:fontRef idx="minor"/>
          </p:style>
        </p:sp>
        <p:sp>
          <p:nvSpPr>
            <p:cNvPr id="9028" name="CustomShape 378"/>
            <p:cNvSpPr/>
            <p:nvPr/>
          </p:nvSpPr>
          <p:spPr>
            <a:xfrm>
              <a:off x="2451960" y="3992040"/>
              <a:ext cx="19800" cy="139320"/>
            </a:xfrm>
            <a:custGeom>
              <a:avLst/>
              <a:gdLst/>
              <a:ahLst/>
              <a:rect l="l" t="t" r="r" b="b"/>
              <a:pathLst>
                <a:path w="725" h="501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style>
            <a:lnRef idx="0"/>
            <a:fillRef idx="0"/>
            <a:effectRef idx="0"/>
            <a:fontRef idx="minor"/>
          </p:style>
        </p:sp>
        <p:sp>
          <p:nvSpPr>
            <p:cNvPr id="9029" name="CustomShape 379"/>
            <p:cNvSpPr/>
            <p:nvPr/>
          </p:nvSpPr>
          <p:spPr>
            <a:xfrm>
              <a:off x="2292120" y="3891960"/>
              <a:ext cx="147240" cy="139320"/>
            </a:xfrm>
            <a:custGeom>
              <a:avLst/>
              <a:gdLst/>
              <a:ahLst/>
              <a:rect l="l" t="t" r="r" b="b"/>
              <a:pathLst>
                <a:path w="5294" h="501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style>
            <a:lnRef idx="0"/>
            <a:fillRef idx="0"/>
            <a:effectRef idx="0"/>
            <a:fontRef idx="minor"/>
          </p:style>
        </p:sp>
        <p:sp>
          <p:nvSpPr>
            <p:cNvPr id="9030" name="CustomShape 380"/>
            <p:cNvSpPr/>
            <p:nvPr/>
          </p:nvSpPr>
          <p:spPr>
            <a:xfrm>
              <a:off x="2312280" y="4052520"/>
              <a:ext cx="139320" cy="158760"/>
            </a:xfrm>
            <a:custGeom>
              <a:avLst/>
              <a:gdLst/>
              <a:ahLst/>
              <a:rect l="l" t="t" r="r" b="b"/>
              <a:pathLst>
                <a:path w="5011" h="5703">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style>
            <a:lnRef idx="0"/>
            <a:fillRef idx="0"/>
            <a:effectRef idx="0"/>
            <a:fontRef idx="minor"/>
          </p:style>
        </p:sp>
        <p:sp>
          <p:nvSpPr>
            <p:cNvPr id="9031" name="CustomShape 381"/>
            <p:cNvSpPr/>
            <p:nvPr/>
          </p:nvSpPr>
          <p:spPr>
            <a:xfrm>
              <a:off x="2373120" y="4090320"/>
              <a:ext cx="19800" cy="19800"/>
            </a:xfrm>
            <a:custGeom>
              <a:avLst/>
              <a:gdLst/>
              <a:ahLst/>
              <a:rect l="l" t="t" r="r" b="b"/>
              <a:pathLst>
                <a:path w="726" h="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style>
            <a:lnRef idx="0"/>
            <a:fillRef idx="0"/>
            <a:effectRef idx="0"/>
            <a:fontRef idx="minor"/>
          </p:style>
        </p:sp>
      </p:grpSp>
      <p:grpSp>
        <p:nvGrpSpPr>
          <p:cNvPr id="9032" name="Group 382"/>
          <p:cNvGrpSpPr/>
          <p:nvPr/>
        </p:nvGrpSpPr>
        <p:grpSpPr>
          <a:xfrm>
            <a:off x="4392360" y="3034080"/>
            <a:ext cx="338760" cy="342000"/>
            <a:chOff x="4392360" y="3034080"/>
            <a:chExt cx="338760" cy="342000"/>
          </a:xfrm>
        </p:grpSpPr>
        <p:sp>
          <p:nvSpPr>
            <p:cNvPr id="9033" name="CustomShape 383"/>
            <p:cNvSpPr/>
            <p:nvPr/>
          </p:nvSpPr>
          <p:spPr>
            <a:xfrm>
              <a:off x="4392360" y="3117240"/>
              <a:ext cx="69840" cy="88560"/>
            </a:xfrm>
            <a:custGeom>
              <a:avLst/>
              <a:gdLst/>
              <a:ahLst/>
              <a:rect l="l" t="t" r="r" b="b"/>
              <a:pathLst>
                <a:path w="2521" h="3183">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style>
            <a:lnRef idx="0"/>
            <a:fillRef idx="0"/>
            <a:effectRef idx="0"/>
            <a:fontRef idx="minor"/>
          </p:style>
        </p:sp>
        <p:sp>
          <p:nvSpPr>
            <p:cNvPr id="9034" name="CustomShape 384"/>
            <p:cNvSpPr/>
            <p:nvPr/>
          </p:nvSpPr>
          <p:spPr>
            <a:xfrm>
              <a:off x="4661280" y="3116160"/>
              <a:ext cx="69840" cy="88560"/>
            </a:xfrm>
            <a:custGeom>
              <a:avLst/>
              <a:gdLst/>
              <a:ahLst/>
              <a:rect l="l" t="t" r="r" b="b"/>
              <a:pathLst>
                <a:path w="2522" h="3183">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style>
            <a:lnRef idx="0"/>
            <a:fillRef idx="0"/>
            <a:effectRef idx="0"/>
            <a:fontRef idx="minor"/>
          </p:style>
        </p:sp>
        <p:sp>
          <p:nvSpPr>
            <p:cNvPr id="9035" name="CustomShape 385"/>
            <p:cNvSpPr/>
            <p:nvPr/>
          </p:nvSpPr>
          <p:spPr>
            <a:xfrm>
              <a:off x="4542840" y="3275280"/>
              <a:ext cx="39240" cy="35640"/>
            </a:xfrm>
            <a:custGeom>
              <a:avLst/>
              <a:gdLst/>
              <a:ahLst/>
              <a:rect l="l" t="t" r="r" b="b"/>
              <a:pathLst>
                <a:path w="1419" h="1293">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style>
            <a:lnRef idx="0"/>
            <a:fillRef idx="0"/>
            <a:effectRef idx="0"/>
            <a:fontRef idx="minor"/>
          </p:style>
        </p:sp>
        <p:sp>
          <p:nvSpPr>
            <p:cNvPr id="9036" name="CustomShape 386"/>
            <p:cNvSpPr/>
            <p:nvPr/>
          </p:nvSpPr>
          <p:spPr>
            <a:xfrm>
              <a:off x="4434840" y="3134880"/>
              <a:ext cx="257040" cy="241200"/>
            </a:xfrm>
            <a:custGeom>
              <a:avLst/>
              <a:gdLst/>
              <a:ahLst/>
              <a:rect l="l" t="t" r="r" b="b"/>
              <a:pathLst>
                <a:path w="9232" h="8656">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style>
            <a:lnRef idx="0"/>
            <a:fillRef idx="0"/>
            <a:effectRef idx="0"/>
            <a:fontRef idx="minor"/>
          </p:style>
        </p:sp>
        <p:sp>
          <p:nvSpPr>
            <p:cNvPr id="9037" name="CustomShape 387"/>
            <p:cNvSpPr/>
            <p:nvPr/>
          </p:nvSpPr>
          <p:spPr>
            <a:xfrm>
              <a:off x="4436280" y="3034080"/>
              <a:ext cx="245880" cy="139680"/>
            </a:xfrm>
            <a:custGeom>
              <a:avLst/>
              <a:gdLst/>
              <a:ahLst/>
              <a:rect l="l" t="t" r="r" b="b"/>
              <a:pathLst>
                <a:path w="8823" h="5026">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style>
            <a:lnRef idx="0"/>
            <a:fillRef idx="0"/>
            <a:effectRef idx="0"/>
            <a:fontRef idx="minor"/>
          </p:style>
        </p:sp>
      </p:grpSp>
      <p:grpSp>
        <p:nvGrpSpPr>
          <p:cNvPr id="9038" name="Group 388"/>
          <p:cNvGrpSpPr/>
          <p:nvPr/>
        </p:nvGrpSpPr>
        <p:grpSpPr>
          <a:xfrm>
            <a:off x="4393080" y="3454200"/>
            <a:ext cx="337680" cy="338400"/>
            <a:chOff x="4393080" y="3454200"/>
            <a:chExt cx="337680" cy="338400"/>
          </a:xfrm>
        </p:grpSpPr>
        <p:sp>
          <p:nvSpPr>
            <p:cNvPr id="9039" name="CustomShape 389"/>
            <p:cNvSpPr/>
            <p:nvPr/>
          </p:nvSpPr>
          <p:spPr>
            <a:xfrm>
              <a:off x="4426200" y="3661920"/>
              <a:ext cx="66600" cy="79200"/>
            </a:xfrm>
            <a:custGeom>
              <a:avLst/>
              <a:gdLst/>
              <a:ahLst/>
              <a:rect l="l" t="t" r="r" b="b"/>
              <a:pathLst>
                <a:path w="2395" h="2859">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style>
            <a:lnRef idx="0"/>
            <a:fillRef idx="0"/>
            <a:effectRef idx="0"/>
            <a:fontRef idx="minor"/>
          </p:style>
        </p:sp>
        <p:sp>
          <p:nvSpPr>
            <p:cNvPr id="9040" name="CustomShape 390"/>
            <p:cNvSpPr/>
            <p:nvPr/>
          </p:nvSpPr>
          <p:spPr>
            <a:xfrm>
              <a:off x="4410720" y="3515040"/>
              <a:ext cx="298440" cy="277560"/>
            </a:xfrm>
            <a:custGeom>
              <a:avLst/>
              <a:gdLst/>
              <a:ahLst/>
              <a:rect l="l" t="t" r="r" b="b"/>
              <a:pathLst>
                <a:path w="10712" h="9961">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style>
            <a:lnRef idx="0"/>
            <a:fillRef idx="0"/>
            <a:effectRef idx="0"/>
            <a:fontRef idx="minor"/>
          </p:style>
        </p:sp>
        <p:sp>
          <p:nvSpPr>
            <p:cNvPr id="9041" name="CustomShape 391"/>
            <p:cNvSpPr/>
            <p:nvPr/>
          </p:nvSpPr>
          <p:spPr>
            <a:xfrm>
              <a:off x="4630320" y="3661560"/>
              <a:ext cx="68040" cy="79920"/>
            </a:xfrm>
            <a:custGeom>
              <a:avLst/>
              <a:gdLst/>
              <a:ahLst/>
              <a:rect l="l" t="t" r="r" b="b"/>
              <a:pathLst>
                <a:path w="2458" h="2873">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style>
            <a:lnRef idx="0"/>
            <a:fillRef idx="0"/>
            <a:effectRef idx="0"/>
            <a:fontRef idx="minor"/>
          </p:style>
        </p:sp>
        <p:sp>
          <p:nvSpPr>
            <p:cNvPr id="9042" name="CustomShape 392"/>
            <p:cNvSpPr/>
            <p:nvPr/>
          </p:nvSpPr>
          <p:spPr>
            <a:xfrm>
              <a:off x="4552200" y="3720240"/>
              <a:ext cx="19800" cy="18720"/>
            </a:xfrm>
            <a:custGeom>
              <a:avLst/>
              <a:gdLst/>
              <a:ahLst/>
              <a:rect l="l" t="t" r="r" b="b"/>
              <a:pathLst>
                <a:path w="725" h="679">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style>
            <a:lnRef idx="0"/>
            <a:fillRef idx="0"/>
            <a:effectRef idx="0"/>
            <a:fontRef idx="minor"/>
          </p:style>
        </p:sp>
        <p:sp>
          <p:nvSpPr>
            <p:cNvPr id="9043" name="CustomShape 393"/>
            <p:cNvSpPr/>
            <p:nvPr/>
          </p:nvSpPr>
          <p:spPr>
            <a:xfrm>
              <a:off x="4393080" y="3454200"/>
              <a:ext cx="119160" cy="109440"/>
            </a:xfrm>
            <a:custGeom>
              <a:avLst/>
              <a:gdLst/>
              <a:ahLst/>
              <a:rect l="l" t="t" r="r" b="b"/>
              <a:pathLst>
                <a:path w="4286" h="3939">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style>
            <a:lnRef idx="0"/>
            <a:fillRef idx="0"/>
            <a:effectRef idx="0"/>
            <a:fontRef idx="minor"/>
          </p:style>
        </p:sp>
        <p:sp>
          <p:nvSpPr>
            <p:cNvPr id="9044" name="CustomShape 394"/>
            <p:cNvSpPr/>
            <p:nvPr/>
          </p:nvSpPr>
          <p:spPr>
            <a:xfrm>
              <a:off x="4610880" y="3454200"/>
              <a:ext cx="119880" cy="110520"/>
            </a:xfrm>
            <a:custGeom>
              <a:avLst/>
              <a:gdLst/>
              <a:ahLst/>
              <a:rect l="l" t="t" r="r" b="b"/>
              <a:pathLst>
                <a:path w="4317" h="3971">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style>
            <a:lnRef idx="0"/>
            <a:fillRef idx="0"/>
            <a:effectRef idx="0"/>
            <a:fontRef idx="minor"/>
          </p:style>
        </p:sp>
      </p:grpSp>
      <p:grpSp>
        <p:nvGrpSpPr>
          <p:cNvPr id="9045" name="Group 395"/>
          <p:cNvGrpSpPr/>
          <p:nvPr/>
        </p:nvGrpSpPr>
        <p:grpSpPr>
          <a:xfrm>
            <a:off x="4433400" y="3872160"/>
            <a:ext cx="257040" cy="337680"/>
            <a:chOff x="4433400" y="3872160"/>
            <a:chExt cx="257040" cy="337680"/>
          </a:xfrm>
        </p:grpSpPr>
        <p:sp>
          <p:nvSpPr>
            <p:cNvPr id="9046" name="CustomShape 396"/>
            <p:cNvSpPr/>
            <p:nvPr/>
          </p:nvSpPr>
          <p:spPr>
            <a:xfrm>
              <a:off x="4433400" y="4052880"/>
              <a:ext cx="257040" cy="156960"/>
            </a:xfrm>
            <a:custGeom>
              <a:avLst/>
              <a:gdLst/>
              <a:ahLst/>
              <a:rect l="l" t="t" r="r" b="b"/>
              <a:pathLst>
                <a:path w="9232" h="5641">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style>
            <a:lnRef idx="0"/>
            <a:fillRef idx="0"/>
            <a:effectRef idx="0"/>
            <a:fontRef idx="minor"/>
          </p:style>
        </p:sp>
        <p:sp>
          <p:nvSpPr>
            <p:cNvPr id="9047" name="CustomShape 397"/>
            <p:cNvSpPr/>
            <p:nvPr/>
          </p:nvSpPr>
          <p:spPr>
            <a:xfrm>
              <a:off x="4471200" y="3952800"/>
              <a:ext cx="179640" cy="97200"/>
            </a:xfrm>
            <a:custGeom>
              <a:avLst/>
              <a:gdLst/>
              <a:ahLst/>
              <a:rect l="l" t="t" r="r" b="b"/>
              <a:pathLst>
                <a:path w="6460" h="3498">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style>
            <a:lnRef idx="0"/>
            <a:fillRef idx="0"/>
            <a:effectRef idx="0"/>
            <a:fontRef idx="minor"/>
          </p:style>
        </p:sp>
        <p:sp>
          <p:nvSpPr>
            <p:cNvPr id="9048" name="CustomShape 398"/>
            <p:cNvSpPr/>
            <p:nvPr/>
          </p:nvSpPr>
          <p:spPr>
            <a:xfrm>
              <a:off x="4458960" y="3872160"/>
              <a:ext cx="206280" cy="79560"/>
            </a:xfrm>
            <a:custGeom>
              <a:avLst/>
              <a:gdLst/>
              <a:ahLst/>
              <a:rect l="l" t="t" r="r" b="b"/>
              <a:pathLst>
                <a:path w="7405" h="2868">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style>
            <a:lnRef idx="0"/>
            <a:fillRef idx="0"/>
            <a:effectRef idx="0"/>
            <a:fontRef idx="minor"/>
          </p:style>
        </p:sp>
      </p:grpSp>
      <p:grpSp>
        <p:nvGrpSpPr>
          <p:cNvPr id="9049" name="Group 399"/>
          <p:cNvGrpSpPr/>
          <p:nvPr/>
        </p:nvGrpSpPr>
        <p:grpSpPr>
          <a:xfrm>
            <a:off x="6482160" y="3035160"/>
            <a:ext cx="338760" cy="339840"/>
            <a:chOff x="6482160" y="3035160"/>
            <a:chExt cx="338760" cy="339840"/>
          </a:xfrm>
        </p:grpSpPr>
        <p:sp>
          <p:nvSpPr>
            <p:cNvPr id="9050" name="CustomShape 400"/>
            <p:cNvSpPr/>
            <p:nvPr/>
          </p:nvSpPr>
          <p:spPr>
            <a:xfrm>
              <a:off x="6701760" y="3075840"/>
              <a:ext cx="59400" cy="75240"/>
            </a:xfrm>
            <a:custGeom>
              <a:avLst/>
              <a:gdLst/>
              <a:ahLst/>
              <a:rect l="l" t="t" r="r" b="b"/>
              <a:pathLst>
                <a:path w="2144" h="2711">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style>
            <a:lnRef idx="0"/>
            <a:fillRef idx="0"/>
            <a:effectRef idx="0"/>
            <a:fontRef idx="minor"/>
          </p:style>
        </p:sp>
        <p:sp>
          <p:nvSpPr>
            <p:cNvPr id="9051" name="CustomShape 401"/>
            <p:cNvSpPr/>
            <p:nvPr/>
          </p:nvSpPr>
          <p:spPr>
            <a:xfrm>
              <a:off x="6542640" y="3077280"/>
              <a:ext cx="58680" cy="74520"/>
            </a:xfrm>
            <a:custGeom>
              <a:avLst/>
              <a:gdLst/>
              <a:ahLst/>
              <a:rect l="l" t="t" r="r" b="b"/>
              <a:pathLst>
                <a:path w="2112" h="2679">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style>
            <a:lnRef idx="0"/>
            <a:fillRef idx="0"/>
            <a:effectRef idx="0"/>
            <a:fontRef idx="minor"/>
          </p:style>
        </p:sp>
        <p:sp>
          <p:nvSpPr>
            <p:cNvPr id="9052" name="CustomShape 402"/>
            <p:cNvSpPr/>
            <p:nvPr/>
          </p:nvSpPr>
          <p:spPr>
            <a:xfrm>
              <a:off x="6482160" y="3156480"/>
              <a:ext cx="158760" cy="178920"/>
            </a:xfrm>
            <a:custGeom>
              <a:avLst/>
              <a:gdLst/>
              <a:ahLst/>
              <a:rect l="l" t="t" r="r" b="b"/>
              <a:pathLst>
                <a:path w="5703" h="6428">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style>
            <a:lnRef idx="0"/>
            <a:fillRef idx="0"/>
            <a:effectRef idx="0"/>
            <a:fontRef idx="minor"/>
          </p:style>
        </p:sp>
        <p:sp>
          <p:nvSpPr>
            <p:cNvPr id="9053" name="CustomShape 403"/>
            <p:cNvSpPr/>
            <p:nvPr/>
          </p:nvSpPr>
          <p:spPr>
            <a:xfrm>
              <a:off x="6661440" y="3156480"/>
              <a:ext cx="159480" cy="179640"/>
            </a:xfrm>
            <a:custGeom>
              <a:avLst/>
              <a:gdLst/>
              <a:ahLst/>
              <a:rect l="l" t="t" r="r" b="b"/>
              <a:pathLst>
                <a:path w="5735" h="6459">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style>
            <a:lnRef idx="0"/>
            <a:fillRef idx="0"/>
            <a:effectRef idx="0"/>
            <a:fontRef idx="minor"/>
          </p:style>
        </p:sp>
        <p:sp>
          <p:nvSpPr>
            <p:cNvPr id="9054" name="CustomShape 404"/>
            <p:cNvSpPr/>
            <p:nvPr/>
          </p:nvSpPr>
          <p:spPr>
            <a:xfrm>
              <a:off x="6603480" y="3035160"/>
              <a:ext cx="96480" cy="173520"/>
            </a:xfrm>
            <a:custGeom>
              <a:avLst/>
              <a:gdLst/>
              <a:ahLst/>
              <a:rect l="l" t="t" r="r" b="b"/>
              <a:pathLst>
                <a:path w="3466" h="6239">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style>
            <a:lnRef idx="0"/>
            <a:fillRef idx="0"/>
            <a:effectRef idx="0"/>
            <a:fontRef idx="minor"/>
          </p:style>
        </p:sp>
        <p:sp>
          <p:nvSpPr>
            <p:cNvPr id="9055" name="CustomShape 405"/>
            <p:cNvSpPr/>
            <p:nvPr/>
          </p:nvSpPr>
          <p:spPr>
            <a:xfrm>
              <a:off x="6584040" y="3349080"/>
              <a:ext cx="56880" cy="25920"/>
            </a:xfrm>
            <a:custGeom>
              <a:avLst/>
              <a:gdLst/>
              <a:ahLst/>
              <a:rect l="l" t="t" r="r" b="b"/>
              <a:pathLst>
                <a:path w="2048" h="946">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style>
            <a:lnRef idx="0"/>
            <a:fillRef idx="0"/>
            <a:effectRef idx="0"/>
            <a:fontRef idx="minor"/>
          </p:style>
        </p:sp>
        <p:sp>
          <p:nvSpPr>
            <p:cNvPr id="9056" name="CustomShape 406"/>
            <p:cNvSpPr/>
            <p:nvPr/>
          </p:nvSpPr>
          <p:spPr>
            <a:xfrm>
              <a:off x="6661440" y="3349080"/>
              <a:ext cx="56880" cy="25920"/>
            </a:xfrm>
            <a:custGeom>
              <a:avLst/>
              <a:gdLst/>
              <a:ahLst/>
              <a:rect l="l" t="t" r="r" b="b"/>
              <a:pathLst>
                <a:path w="2049" h="946">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style>
            <a:lnRef idx="0"/>
            <a:fillRef idx="0"/>
            <a:effectRef idx="0"/>
            <a:fontRef idx="minor"/>
          </p:style>
        </p:sp>
      </p:grpSp>
      <p:grpSp>
        <p:nvGrpSpPr>
          <p:cNvPr id="9057" name="Group 407"/>
          <p:cNvGrpSpPr/>
          <p:nvPr/>
        </p:nvGrpSpPr>
        <p:grpSpPr>
          <a:xfrm>
            <a:off x="6502320" y="3452760"/>
            <a:ext cx="298440" cy="341280"/>
            <a:chOff x="6502320" y="3452760"/>
            <a:chExt cx="298440" cy="341280"/>
          </a:xfrm>
        </p:grpSpPr>
        <p:sp>
          <p:nvSpPr>
            <p:cNvPr id="9058" name="CustomShape 408"/>
            <p:cNvSpPr/>
            <p:nvPr/>
          </p:nvSpPr>
          <p:spPr>
            <a:xfrm>
              <a:off x="6662160" y="3612600"/>
              <a:ext cx="78840" cy="80640"/>
            </a:xfrm>
            <a:custGeom>
              <a:avLst/>
              <a:gdLst/>
              <a:ahLst/>
              <a:rect l="l" t="t" r="r" b="b"/>
              <a:pathLst>
                <a:path w="2836" h="290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style>
            <a:lnRef idx="0"/>
            <a:fillRef idx="0"/>
            <a:effectRef idx="0"/>
            <a:fontRef idx="minor"/>
          </p:style>
        </p:sp>
        <p:sp>
          <p:nvSpPr>
            <p:cNvPr id="9059" name="CustomShape 409"/>
            <p:cNvSpPr/>
            <p:nvPr/>
          </p:nvSpPr>
          <p:spPr>
            <a:xfrm>
              <a:off x="6643080" y="3619080"/>
              <a:ext cx="18000" cy="18000"/>
            </a:xfrm>
            <a:custGeom>
              <a:avLst/>
              <a:gdLst/>
              <a:ahLst/>
              <a:rect l="l" t="t" r="r" b="b"/>
              <a:pathLst>
                <a:path w="662" h="654">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style>
            <a:lnRef idx="0"/>
            <a:fillRef idx="0"/>
            <a:effectRef idx="0"/>
            <a:fontRef idx="minor"/>
          </p:style>
        </p:sp>
        <p:sp>
          <p:nvSpPr>
            <p:cNvPr id="9060" name="CustomShape 410"/>
            <p:cNvSpPr/>
            <p:nvPr/>
          </p:nvSpPr>
          <p:spPr>
            <a:xfrm>
              <a:off x="6562080" y="3611520"/>
              <a:ext cx="78840" cy="78840"/>
            </a:xfrm>
            <a:custGeom>
              <a:avLst/>
              <a:gdLst/>
              <a:ahLst/>
              <a:rect l="l" t="t" r="r" b="b"/>
              <a:pathLst>
                <a:path w="2836" h="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style>
            <a:lnRef idx="0"/>
            <a:fillRef idx="0"/>
            <a:effectRef idx="0"/>
            <a:fontRef idx="minor"/>
          </p:style>
        </p:sp>
        <p:sp>
          <p:nvSpPr>
            <p:cNvPr id="9061" name="CustomShape 411"/>
            <p:cNvSpPr/>
            <p:nvPr/>
          </p:nvSpPr>
          <p:spPr>
            <a:xfrm>
              <a:off x="6572520" y="3702960"/>
              <a:ext cx="39240" cy="91080"/>
            </a:xfrm>
            <a:custGeom>
              <a:avLst/>
              <a:gdLst/>
              <a:ahLst/>
              <a:rect l="l" t="t" r="r" b="b"/>
              <a:pathLst>
                <a:path w="1419" h="3278">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style>
            <a:lnRef idx="0"/>
            <a:fillRef idx="0"/>
            <a:effectRef idx="0"/>
            <a:fontRef idx="minor"/>
          </p:style>
        </p:sp>
        <p:sp>
          <p:nvSpPr>
            <p:cNvPr id="9062" name="CustomShape 412"/>
            <p:cNvSpPr/>
            <p:nvPr/>
          </p:nvSpPr>
          <p:spPr>
            <a:xfrm>
              <a:off x="6691320" y="3701160"/>
              <a:ext cx="39240" cy="90000"/>
            </a:xfrm>
            <a:custGeom>
              <a:avLst/>
              <a:gdLst/>
              <a:ahLst/>
              <a:rect l="l" t="t" r="r" b="b"/>
              <a:pathLst>
                <a:path w="1419" h="3246">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style>
            <a:lnRef idx="0"/>
            <a:fillRef idx="0"/>
            <a:effectRef idx="0"/>
            <a:fontRef idx="minor"/>
          </p:style>
        </p:sp>
        <p:sp>
          <p:nvSpPr>
            <p:cNvPr id="9063" name="CustomShape 413"/>
            <p:cNvSpPr/>
            <p:nvPr/>
          </p:nvSpPr>
          <p:spPr>
            <a:xfrm>
              <a:off x="6631560" y="3684600"/>
              <a:ext cx="39240" cy="66600"/>
            </a:xfrm>
            <a:custGeom>
              <a:avLst/>
              <a:gdLst/>
              <a:ahLst/>
              <a:rect l="l" t="t" r="r" b="b"/>
              <a:pathLst>
                <a:path w="1419" h="2395">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style>
            <a:lnRef idx="0"/>
            <a:fillRef idx="0"/>
            <a:effectRef idx="0"/>
            <a:fontRef idx="minor"/>
          </p:style>
        </p:sp>
        <p:sp>
          <p:nvSpPr>
            <p:cNvPr id="9064" name="CustomShape 414"/>
            <p:cNvSpPr/>
            <p:nvPr/>
          </p:nvSpPr>
          <p:spPr>
            <a:xfrm>
              <a:off x="6502320" y="3452760"/>
              <a:ext cx="298440" cy="278280"/>
            </a:xfrm>
            <a:custGeom>
              <a:avLst/>
              <a:gdLst/>
              <a:ahLst/>
              <a:rect l="l" t="t" r="r" b="b"/>
              <a:pathLst>
                <a:path w="10712" h="9989">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style>
            <a:lnRef idx="0"/>
            <a:fillRef idx="0"/>
            <a:effectRef idx="0"/>
            <a:fontRef idx="minor"/>
          </p:style>
        </p:sp>
      </p:grpSp>
      <p:grpSp>
        <p:nvGrpSpPr>
          <p:cNvPr id="9065" name="Group 415"/>
          <p:cNvGrpSpPr/>
          <p:nvPr/>
        </p:nvGrpSpPr>
        <p:grpSpPr>
          <a:xfrm>
            <a:off x="6481800" y="3872160"/>
            <a:ext cx="339840" cy="338040"/>
            <a:chOff x="6481800" y="3872160"/>
            <a:chExt cx="339840" cy="338040"/>
          </a:xfrm>
        </p:grpSpPr>
        <p:sp>
          <p:nvSpPr>
            <p:cNvPr id="9066" name="CustomShape 416"/>
            <p:cNvSpPr/>
            <p:nvPr/>
          </p:nvSpPr>
          <p:spPr>
            <a:xfrm>
              <a:off x="6561720" y="4032720"/>
              <a:ext cx="19800" cy="19080"/>
            </a:xfrm>
            <a:custGeom>
              <a:avLst/>
              <a:gdLst/>
              <a:ahLst/>
              <a:rect l="l" t="t" r="r" b="b"/>
              <a:pathLst>
                <a:path w="726" h="694">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9067" name="CustomShape 417"/>
            <p:cNvSpPr/>
            <p:nvPr/>
          </p:nvSpPr>
          <p:spPr>
            <a:xfrm>
              <a:off x="6502680" y="3993120"/>
              <a:ext cx="39240" cy="39240"/>
            </a:xfrm>
            <a:custGeom>
              <a:avLst/>
              <a:gdLst/>
              <a:ahLst/>
              <a:rect l="l" t="t" r="r" b="b"/>
              <a:pathLst>
                <a:path w="1419" h="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style>
            <a:lnRef idx="0"/>
            <a:fillRef idx="0"/>
            <a:effectRef idx="0"/>
            <a:fontRef idx="minor"/>
          </p:style>
        </p:sp>
        <p:sp>
          <p:nvSpPr>
            <p:cNvPr id="9068" name="CustomShape 418"/>
            <p:cNvSpPr/>
            <p:nvPr/>
          </p:nvSpPr>
          <p:spPr>
            <a:xfrm>
              <a:off x="6515280" y="3872160"/>
              <a:ext cx="245880" cy="118800"/>
            </a:xfrm>
            <a:custGeom>
              <a:avLst/>
              <a:gdLst/>
              <a:ahLst/>
              <a:rect l="l" t="t" r="r" b="b"/>
              <a:pathLst>
                <a:path w="8823" h="4278">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style>
            <a:lnRef idx="0"/>
            <a:fillRef idx="0"/>
            <a:effectRef idx="0"/>
            <a:fontRef idx="minor"/>
          </p:style>
        </p:sp>
        <p:sp>
          <p:nvSpPr>
            <p:cNvPr id="9069" name="CustomShape 419"/>
            <p:cNvSpPr/>
            <p:nvPr/>
          </p:nvSpPr>
          <p:spPr>
            <a:xfrm>
              <a:off x="6616080" y="4006440"/>
              <a:ext cx="45360" cy="52560"/>
            </a:xfrm>
            <a:custGeom>
              <a:avLst/>
              <a:gdLst/>
              <a:ahLst/>
              <a:rect l="l" t="t" r="r" b="b"/>
              <a:pathLst>
                <a:path w="1640" h="1891">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style>
            <a:lnRef idx="0"/>
            <a:fillRef idx="0"/>
            <a:effectRef idx="0"/>
            <a:fontRef idx="minor"/>
          </p:style>
        </p:sp>
        <p:sp>
          <p:nvSpPr>
            <p:cNvPr id="9070" name="CustomShape 420"/>
            <p:cNvSpPr/>
            <p:nvPr/>
          </p:nvSpPr>
          <p:spPr>
            <a:xfrm>
              <a:off x="6675120" y="4006440"/>
              <a:ext cx="46080" cy="61200"/>
            </a:xfrm>
            <a:custGeom>
              <a:avLst/>
              <a:gdLst/>
              <a:ahLst/>
              <a:rect l="l" t="t" r="r" b="b"/>
              <a:pathLst>
                <a:path w="1671" h="2206">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style>
            <a:lnRef idx="0"/>
            <a:fillRef idx="0"/>
            <a:effectRef idx="0"/>
            <a:fontRef idx="minor"/>
          </p:style>
        </p:sp>
        <p:sp>
          <p:nvSpPr>
            <p:cNvPr id="9071" name="CustomShape 421"/>
            <p:cNvSpPr/>
            <p:nvPr/>
          </p:nvSpPr>
          <p:spPr>
            <a:xfrm>
              <a:off x="6481800" y="3943080"/>
              <a:ext cx="338760" cy="210240"/>
            </a:xfrm>
            <a:custGeom>
              <a:avLst/>
              <a:gdLst/>
              <a:ahLst/>
              <a:rect l="l" t="t" r="r" b="b"/>
              <a:pathLst>
                <a:path w="12162" h="7549">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style>
            <a:lnRef idx="0"/>
            <a:fillRef idx="0"/>
            <a:effectRef idx="0"/>
            <a:fontRef idx="minor"/>
          </p:style>
        </p:sp>
        <p:sp>
          <p:nvSpPr>
            <p:cNvPr id="9072" name="CustomShape 422"/>
            <p:cNvSpPr/>
            <p:nvPr/>
          </p:nvSpPr>
          <p:spPr>
            <a:xfrm>
              <a:off x="6481800" y="4101480"/>
              <a:ext cx="339840" cy="108720"/>
            </a:xfrm>
            <a:custGeom>
              <a:avLst/>
              <a:gdLst/>
              <a:ahLst/>
              <a:rect l="l" t="t" r="r" b="b"/>
              <a:pathLst>
                <a:path w="12193" h="3908">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style>
            <a:lnRef idx="0"/>
            <a:fillRef idx="0"/>
            <a:effectRef idx="0"/>
            <a:fontRef idx="minor"/>
          </p:style>
        </p:sp>
      </p:grpSp>
      <p:grpSp>
        <p:nvGrpSpPr>
          <p:cNvPr id="9073" name="Group 423"/>
          <p:cNvGrpSpPr/>
          <p:nvPr/>
        </p:nvGrpSpPr>
        <p:grpSpPr>
          <a:xfrm>
            <a:off x="7738200" y="3036240"/>
            <a:ext cx="339840" cy="337680"/>
            <a:chOff x="7738200" y="3036240"/>
            <a:chExt cx="339840" cy="337680"/>
          </a:xfrm>
        </p:grpSpPr>
        <p:sp>
          <p:nvSpPr>
            <p:cNvPr id="9074" name="CustomShape 424"/>
            <p:cNvSpPr/>
            <p:nvPr/>
          </p:nvSpPr>
          <p:spPr>
            <a:xfrm>
              <a:off x="7864920" y="3036240"/>
              <a:ext cx="85680" cy="174960"/>
            </a:xfrm>
            <a:custGeom>
              <a:avLst/>
              <a:gdLst/>
              <a:ahLst/>
              <a:rect l="l" t="t" r="r" b="b"/>
              <a:pathLst>
                <a:path w="3088" h="6287">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style>
            <a:lnRef idx="0"/>
            <a:fillRef idx="0"/>
            <a:effectRef idx="0"/>
            <a:fontRef idx="minor"/>
          </p:style>
        </p:sp>
        <p:sp>
          <p:nvSpPr>
            <p:cNvPr id="9075" name="CustomShape 425"/>
            <p:cNvSpPr/>
            <p:nvPr/>
          </p:nvSpPr>
          <p:spPr>
            <a:xfrm>
              <a:off x="7777800" y="3076920"/>
              <a:ext cx="120960" cy="222480"/>
            </a:xfrm>
            <a:custGeom>
              <a:avLst/>
              <a:gdLst/>
              <a:ahLst/>
              <a:rect l="l" t="t" r="r" b="b"/>
              <a:pathLst>
                <a:path w="4352" h="7986">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style>
            <a:lnRef idx="0"/>
            <a:fillRef idx="0"/>
            <a:effectRef idx="0"/>
            <a:fontRef idx="minor"/>
          </p:style>
        </p:sp>
        <p:sp>
          <p:nvSpPr>
            <p:cNvPr id="9076" name="CustomShape 426"/>
            <p:cNvSpPr/>
            <p:nvPr/>
          </p:nvSpPr>
          <p:spPr>
            <a:xfrm>
              <a:off x="7917480" y="3076200"/>
              <a:ext cx="121680" cy="223200"/>
            </a:xfrm>
            <a:custGeom>
              <a:avLst/>
              <a:gdLst/>
              <a:ahLst/>
              <a:rect l="l" t="t" r="r" b="b"/>
              <a:pathLst>
                <a:path w="4373" h="8014">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style>
            <a:lnRef idx="0"/>
            <a:fillRef idx="0"/>
            <a:effectRef idx="0"/>
            <a:fontRef idx="minor"/>
          </p:style>
        </p:sp>
        <p:sp>
          <p:nvSpPr>
            <p:cNvPr id="9077" name="CustomShape 427"/>
            <p:cNvSpPr/>
            <p:nvPr/>
          </p:nvSpPr>
          <p:spPr>
            <a:xfrm>
              <a:off x="7738200" y="3136320"/>
              <a:ext cx="159480" cy="237600"/>
            </a:xfrm>
            <a:custGeom>
              <a:avLst/>
              <a:gdLst/>
              <a:ahLst/>
              <a:rect l="l" t="t" r="r" b="b"/>
              <a:pathLst>
                <a:path w="5735" h="8527">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style>
            <a:lnRef idx="0"/>
            <a:fillRef idx="0"/>
            <a:effectRef idx="0"/>
            <a:fontRef idx="minor"/>
          </p:style>
        </p:sp>
        <p:sp>
          <p:nvSpPr>
            <p:cNvPr id="9078" name="CustomShape 428"/>
            <p:cNvSpPr/>
            <p:nvPr/>
          </p:nvSpPr>
          <p:spPr>
            <a:xfrm>
              <a:off x="7918560" y="3135960"/>
              <a:ext cx="159480" cy="237960"/>
            </a:xfrm>
            <a:custGeom>
              <a:avLst/>
              <a:gdLst/>
              <a:ahLst/>
              <a:rect l="l" t="t" r="r" b="b"/>
              <a:pathLst>
                <a:path w="5735" h="8547">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style>
            <a:lnRef idx="0"/>
            <a:fillRef idx="0"/>
            <a:effectRef idx="0"/>
            <a:fontRef idx="minor"/>
          </p:style>
        </p:sp>
      </p:grpSp>
      <p:grpSp>
        <p:nvGrpSpPr>
          <p:cNvPr id="9079" name="Group 429"/>
          <p:cNvGrpSpPr/>
          <p:nvPr/>
        </p:nvGrpSpPr>
        <p:grpSpPr>
          <a:xfrm>
            <a:off x="2691000" y="3048840"/>
            <a:ext cx="366840" cy="312480"/>
            <a:chOff x="2691000" y="3048840"/>
            <a:chExt cx="366840" cy="312480"/>
          </a:xfrm>
        </p:grpSpPr>
        <p:sp>
          <p:nvSpPr>
            <p:cNvPr id="9080" name="CustomShape 430"/>
            <p:cNvSpPr/>
            <p:nvPr/>
          </p:nvSpPr>
          <p:spPr>
            <a:xfrm>
              <a:off x="2765880" y="3083760"/>
              <a:ext cx="220320" cy="277560"/>
            </a:xfrm>
            <a:custGeom>
              <a:avLst/>
              <a:gdLst/>
              <a:ahLst/>
              <a:rect l="l" t="t" r="r" b="b"/>
              <a:pathLst>
                <a:path w="7909" h="9965">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style>
            <a:lnRef idx="0"/>
            <a:fillRef idx="0"/>
            <a:effectRef idx="0"/>
            <a:fontRef idx="minor"/>
          </p:style>
        </p:sp>
        <p:sp>
          <p:nvSpPr>
            <p:cNvPr id="9081" name="CustomShape 431"/>
            <p:cNvSpPr/>
            <p:nvPr/>
          </p:nvSpPr>
          <p:spPr>
            <a:xfrm>
              <a:off x="2928240" y="3048840"/>
              <a:ext cx="129600" cy="210600"/>
            </a:xfrm>
            <a:custGeom>
              <a:avLst/>
              <a:gdLst/>
              <a:ahLst/>
              <a:rect l="l" t="t" r="r" b="b"/>
              <a:pathLst>
                <a:path w="4664" h="757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style>
            <a:lnRef idx="0"/>
            <a:fillRef idx="0"/>
            <a:effectRef idx="0"/>
            <a:fontRef idx="minor"/>
          </p:style>
        </p:sp>
        <p:sp>
          <p:nvSpPr>
            <p:cNvPr id="9082" name="CustomShape 432"/>
            <p:cNvSpPr/>
            <p:nvPr/>
          </p:nvSpPr>
          <p:spPr>
            <a:xfrm>
              <a:off x="2691000" y="3048840"/>
              <a:ext cx="129600" cy="210600"/>
            </a:xfrm>
            <a:custGeom>
              <a:avLst/>
              <a:gdLst/>
              <a:ahLst/>
              <a:rect l="l" t="t" r="r" b="b"/>
              <a:pathLst>
                <a:path w="4664" h="757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style>
            <a:lnRef idx="0"/>
            <a:fillRef idx="0"/>
            <a:effectRef idx="0"/>
            <a:fontRef idx="minor"/>
          </p:style>
        </p:sp>
      </p:grpSp>
      <p:grpSp>
        <p:nvGrpSpPr>
          <p:cNvPr id="9083" name="Group 433"/>
          <p:cNvGrpSpPr/>
          <p:nvPr/>
        </p:nvGrpSpPr>
        <p:grpSpPr>
          <a:xfrm>
            <a:off x="2704680" y="3453840"/>
            <a:ext cx="339840" cy="339120"/>
            <a:chOff x="2704680" y="3453840"/>
            <a:chExt cx="339840" cy="339120"/>
          </a:xfrm>
        </p:grpSpPr>
        <p:sp>
          <p:nvSpPr>
            <p:cNvPr id="9084" name="CustomShape 434"/>
            <p:cNvSpPr/>
            <p:nvPr/>
          </p:nvSpPr>
          <p:spPr>
            <a:xfrm>
              <a:off x="2824200" y="3453840"/>
              <a:ext cx="100800" cy="67320"/>
            </a:xfrm>
            <a:custGeom>
              <a:avLst/>
              <a:gdLst/>
              <a:ahLst/>
              <a:rect l="l" t="t" r="r" b="b"/>
              <a:pathLst>
                <a:path w="3624" h="2427">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style>
            <a:lnRef idx="0"/>
            <a:fillRef idx="0"/>
            <a:effectRef idx="0"/>
            <a:fontRef idx="minor"/>
          </p:style>
        </p:sp>
        <p:sp>
          <p:nvSpPr>
            <p:cNvPr id="9085" name="CustomShape 435"/>
            <p:cNvSpPr/>
            <p:nvPr/>
          </p:nvSpPr>
          <p:spPr>
            <a:xfrm>
              <a:off x="2885760" y="3535920"/>
              <a:ext cx="158760" cy="257040"/>
            </a:xfrm>
            <a:custGeom>
              <a:avLst/>
              <a:gdLst/>
              <a:ahLst/>
              <a:rect l="l" t="t" r="r" b="b"/>
              <a:pathLst>
                <a:path w="5704" h="923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style>
            <a:lnRef idx="0"/>
            <a:fillRef idx="0"/>
            <a:effectRef idx="0"/>
            <a:fontRef idx="minor"/>
          </p:style>
        </p:sp>
        <p:sp>
          <p:nvSpPr>
            <p:cNvPr id="9086" name="CustomShape 436"/>
            <p:cNvSpPr/>
            <p:nvPr/>
          </p:nvSpPr>
          <p:spPr>
            <a:xfrm>
              <a:off x="2810160" y="3533040"/>
              <a:ext cx="127080" cy="60480"/>
            </a:xfrm>
            <a:custGeom>
              <a:avLst/>
              <a:gdLst/>
              <a:ahLst/>
              <a:rect l="l" t="t" r="r" b="b"/>
              <a:pathLst>
                <a:path w="4569" h="2175">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style>
            <a:lnRef idx="0"/>
            <a:fillRef idx="0"/>
            <a:effectRef idx="0"/>
            <a:fontRef idx="minor"/>
          </p:style>
        </p:sp>
        <p:sp>
          <p:nvSpPr>
            <p:cNvPr id="9087" name="CustomShape 437"/>
            <p:cNvSpPr/>
            <p:nvPr/>
          </p:nvSpPr>
          <p:spPr>
            <a:xfrm>
              <a:off x="2847240" y="3649680"/>
              <a:ext cx="53280" cy="122760"/>
            </a:xfrm>
            <a:custGeom>
              <a:avLst/>
              <a:gdLst/>
              <a:ahLst/>
              <a:rect l="l" t="t" r="r" b="b"/>
              <a:pathLst>
                <a:path w="1923" h="4412">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style>
            <a:lnRef idx="0"/>
            <a:fillRef idx="0"/>
            <a:effectRef idx="0"/>
            <a:fontRef idx="minor"/>
          </p:style>
        </p:sp>
        <p:sp>
          <p:nvSpPr>
            <p:cNvPr id="9088" name="CustomShape 438"/>
            <p:cNvSpPr/>
            <p:nvPr/>
          </p:nvSpPr>
          <p:spPr>
            <a:xfrm>
              <a:off x="2704680" y="3533760"/>
              <a:ext cx="158760" cy="255600"/>
            </a:xfrm>
            <a:custGeom>
              <a:avLst/>
              <a:gdLst/>
              <a:ahLst/>
              <a:rect l="l" t="t" r="r" b="b"/>
              <a:pathLst>
                <a:path w="5703" h="9182">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style>
            <a:lnRef idx="0"/>
            <a:fillRef idx="0"/>
            <a:effectRef idx="0"/>
            <a:fontRef idx="minor"/>
          </p:style>
        </p:sp>
      </p:grpSp>
      <p:grpSp>
        <p:nvGrpSpPr>
          <p:cNvPr id="9089" name="Group 439"/>
          <p:cNvGrpSpPr/>
          <p:nvPr/>
        </p:nvGrpSpPr>
        <p:grpSpPr>
          <a:xfrm>
            <a:off x="2705040" y="3871080"/>
            <a:ext cx="338760" cy="339840"/>
            <a:chOff x="2705040" y="3871080"/>
            <a:chExt cx="338760" cy="339840"/>
          </a:xfrm>
        </p:grpSpPr>
        <p:sp>
          <p:nvSpPr>
            <p:cNvPr id="9090" name="CustomShape 440"/>
            <p:cNvSpPr/>
            <p:nvPr/>
          </p:nvSpPr>
          <p:spPr>
            <a:xfrm>
              <a:off x="2726280" y="3893400"/>
              <a:ext cx="79560" cy="76680"/>
            </a:xfrm>
            <a:custGeom>
              <a:avLst/>
              <a:gdLst/>
              <a:ahLst/>
              <a:rect l="l" t="t" r="r" b="b"/>
              <a:pathLst>
                <a:path w="2868" h="2759">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style>
            <a:lnRef idx="0"/>
            <a:fillRef idx="0"/>
            <a:effectRef idx="0"/>
            <a:fontRef idx="minor"/>
          </p:style>
        </p:sp>
        <p:sp>
          <p:nvSpPr>
            <p:cNvPr id="9091" name="CustomShape 441"/>
            <p:cNvSpPr/>
            <p:nvPr/>
          </p:nvSpPr>
          <p:spPr>
            <a:xfrm>
              <a:off x="2705040" y="3991680"/>
              <a:ext cx="338760" cy="138600"/>
            </a:xfrm>
            <a:custGeom>
              <a:avLst/>
              <a:gdLst/>
              <a:ahLst/>
              <a:rect l="l" t="t" r="r" b="b"/>
              <a:pathLst>
                <a:path w="12162" h="4979">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style>
            <a:lnRef idx="0"/>
            <a:fillRef idx="0"/>
            <a:effectRef idx="0"/>
            <a:fontRef idx="minor"/>
          </p:style>
        </p:sp>
        <p:sp>
          <p:nvSpPr>
            <p:cNvPr id="9092" name="CustomShape 442"/>
            <p:cNvSpPr/>
            <p:nvPr/>
          </p:nvSpPr>
          <p:spPr>
            <a:xfrm>
              <a:off x="2806200" y="3871080"/>
              <a:ext cx="135720" cy="99720"/>
            </a:xfrm>
            <a:custGeom>
              <a:avLst/>
              <a:gdLst/>
              <a:ahLst/>
              <a:rect l="l" t="t" r="r" b="b"/>
              <a:pathLst>
                <a:path w="4884" h="3593">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style>
            <a:lnRef idx="0"/>
            <a:fillRef idx="0"/>
            <a:effectRef idx="0"/>
            <a:fontRef idx="minor"/>
          </p:style>
        </p:sp>
        <p:sp>
          <p:nvSpPr>
            <p:cNvPr id="9093" name="CustomShape 443"/>
            <p:cNvSpPr/>
            <p:nvPr/>
          </p:nvSpPr>
          <p:spPr>
            <a:xfrm>
              <a:off x="2943360" y="3894480"/>
              <a:ext cx="79560" cy="77400"/>
            </a:xfrm>
            <a:custGeom>
              <a:avLst/>
              <a:gdLst/>
              <a:ahLst/>
              <a:rect l="l" t="t" r="r" b="b"/>
              <a:pathLst>
                <a:path w="2868" h="279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style>
            <a:lnRef idx="0"/>
            <a:fillRef idx="0"/>
            <a:effectRef idx="0"/>
            <a:fontRef idx="minor"/>
          </p:style>
        </p:sp>
        <p:sp>
          <p:nvSpPr>
            <p:cNvPr id="9094" name="CustomShape 444"/>
            <p:cNvSpPr/>
            <p:nvPr/>
          </p:nvSpPr>
          <p:spPr>
            <a:xfrm>
              <a:off x="2904840" y="4141080"/>
              <a:ext cx="78840" cy="48960"/>
            </a:xfrm>
            <a:custGeom>
              <a:avLst/>
              <a:gdLst/>
              <a:ahLst/>
              <a:rect l="l" t="t" r="r" b="b"/>
              <a:pathLst>
                <a:path w="2836" h="1765">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style>
            <a:lnRef idx="0"/>
            <a:fillRef idx="0"/>
            <a:effectRef idx="0"/>
            <a:fontRef idx="minor"/>
          </p:style>
        </p:sp>
        <p:sp>
          <p:nvSpPr>
            <p:cNvPr id="9095" name="CustomShape 445"/>
            <p:cNvSpPr/>
            <p:nvPr/>
          </p:nvSpPr>
          <p:spPr>
            <a:xfrm>
              <a:off x="2973960" y="4123440"/>
              <a:ext cx="69840" cy="87480"/>
            </a:xfrm>
            <a:custGeom>
              <a:avLst/>
              <a:gdLst/>
              <a:ahLst/>
              <a:rect l="l" t="t" r="r" b="b"/>
              <a:pathLst>
                <a:path w="2521" h="315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style>
            <a:lnRef idx="0"/>
            <a:fillRef idx="0"/>
            <a:effectRef idx="0"/>
            <a:fontRef idx="minor"/>
          </p:style>
        </p:sp>
      </p:grpSp>
      <p:grpSp>
        <p:nvGrpSpPr>
          <p:cNvPr id="9096" name="Group 446"/>
          <p:cNvGrpSpPr/>
          <p:nvPr/>
        </p:nvGrpSpPr>
        <p:grpSpPr>
          <a:xfrm>
            <a:off x="4825800" y="3035880"/>
            <a:ext cx="300960" cy="338760"/>
            <a:chOff x="4825800" y="3035880"/>
            <a:chExt cx="300960" cy="338760"/>
          </a:xfrm>
        </p:grpSpPr>
        <p:sp>
          <p:nvSpPr>
            <p:cNvPr id="9097" name="CustomShape 447"/>
            <p:cNvSpPr/>
            <p:nvPr/>
          </p:nvSpPr>
          <p:spPr>
            <a:xfrm>
              <a:off x="5043600" y="3035880"/>
              <a:ext cx="83160" cy="82080"/>
            </a:xfrm>
            <a:custGeom>
              <a:avLst/>
              <a:gdLst/>
              <a:ahLst/>
              <a:rect l="l" t="t" r="r" b="b"/>
              <a:pathLst>
                <a:path w="2994" h="2962">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style>
            <a:lnRef idx="0"/>
            <a:fillRef idx="0"/>
            <a:effectRef idx="0"/>
            <a:fontRef idx="minor"/>
          </p:style>
        </p:sp>
        <p:sp>
          <p:nvSpPr>
            <p:cNvPr id="9098" name="CustomShape 448"/>
            <p:cNvSpPr/>
            <p:nvPr/>
          </p:nvSpPr>
          <p:spPr>
            <a:xfrm>
              <a:off x="4967280" y="3236040"/>
              <a:ext cx="18000" cy="18000"/>
            </a:xfrm>
            <a:custGeom>
              <a:avLst/>
              <a:gdLst/>
              <a:ahLst/>
              <a:rect l="l" t="t" r="r" b="b"/>
              <a:pathLst>
                <a:path w="662" h="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style>
            <a:lnRef idx="0"/>
            <a:fillRef idx="0"/>
            <a:effectRef idx="0"/>
            <a:fontRef idx="minor"/>
          </p:style>
        </p:sp>
        <p:sp>
          <p:nvSpPr>
            <p:cNvPr id="9099" name="CustomShape 449"/>
            <p:cNvSpPr/>
            <p:nvPr/>
          </p:nvSpPr>
          <p:spPr>
            <a:xfrm>
              <a:off x="4845960" y="3114720"/>
              <a:ext cx="119160" cy="229680"/>
            </a:xfrm>
            <a:custGeom>
              <a:avLst/>
              <a:gdLst/>
              <a:ahLst/>
              <a:rect l="l" t="t" r="r" b="b"/>
              <a:pathLst>
                <a:path w="4286" h="8249">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style>
            <a:lnRef idx="0"/>
            <a:fillRef idx="0"/>
            <a:effectRef idx="0"/>
            <a:fontRef idx="minor"/>
          </p:style>
        </p:sp>
        <p:sp>
          <p:nvSpPr>
            <p:cNvPr id="9100" name="CustomShape 450"/>
            <p:cNvSpPr/>
            <p:nvPr/>
          </p:nvSpPr>
          <p:spPr>
            <a:xfrm>
              <a:off x="4985640" y="3114720"/>
              <a:ext cx="119160" cy="230040"/>
            </a:xfrm>
            <a:custGeom>
              <a:avLst/>
              <a:gdLst/>
              <a:ahLst/>
              <a:rect l="l" t="t" r="r" b="b"/>
              <a:pathLst>
                <a:path w="4286" h="8259">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style>
            <a:lnRef idx="0"/>
            <a:fillRef idx="0"/>
            <a:effectRef idx="0"/>
            <a:fontRef idx="minor"/>
          </p:style>
        </p:sp>
        <p:sp>
          <p:nvSpPr>
            <p:cNvPr id="9101" name="CustomShape 451"/>
            <p:cNvSpPr/>
            <p:nvPr/>
          </p:nvSpPr>
          <p:spPr>
            <a:xfrm>
              <a:off x="4899600" y="3056760"/>
              <a:ext cx="151560" cy="160560"/>
            </a:xfrm>
            <a:custGeom>
              <a:avLst/>
              <a:gdLst/>
              <a:ahLst/>
              <a:rect l="l" t="t" r="r" b="b"/>
              <a:pathLst>
                <a:path w="5451" h="5766">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style>
            <a:lnRef idx="0"/>
            <a:fillRef idx="0"/>
            <a:effectRef idx="0"/>
            <a:fontRef idx="minor"/>
          </p:style>
        </p:sp>
        <p:sp>
          <p:nvSpPr>
            <p:cNvPr id="9102" name="CustomShape 452"/>
            <p:cNvSpPr/>
            <p:nvPr/>
          </p:nvSpPr>
          <p:spPr>
            <a:xfrm>
              <a:off x="4946040" y="3347640"/>
              <a:ext cx="58680" cy="27000"/>
            </a:xfrm>
            <a:custGeom>
              <a:avLst/>
              <a:gdLst/>
              <a:ahLst/>
              <a:rect l="l" t="t" r="r" b="b"/>
              <a:pathLst>
                <a:path w="2111" h="978">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style>
            <a:lnRef idx="0"/>
            <a:fillRef idx="0"/>
            <a:effectRef idx="0"/>
            <a:fontRef idx="minor"/>
          </p:style>
        </p:sp>
        <p:sp>
          <p:nvSpPr>
            <p:cNvPr id="9103" name="CustomShape 453"/>
            <p:cNvSpPr/>
            <p:nvPr/>
          </p:nvSpPr>
          <p:spPr>
            <a:xfrm>
              <a:off x="4825800" y="3035880"/>
              <a:ext cx="82440" cy="82080"/>
            </a:xfrm>
            <a:custGeom>
              <a:avLst/>
              <a:gdLst/>
              <a:ahLst/>
              <a:rect l="l" t="t" r="r" b="b"/>
              <a:pathLst>
                <a:path w="2963" h="2962">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style>
            <a:lnRef idx="0"/>
            <a:fillRef idx="0"/>
            <a:effectRef idx="0"/>
            <a:fontRef idx="minor"/>
          </p:style>
        </p:sp>
      </p:grpSp>
      <p:grpSp>
        <p:nvGrpSpPr>
          <p:cNvPr id="9104" name="Group 454"/>
          <p:cNvGrpSpPr/>
          <p:nvPr/>
        </p:nvGrpSpPr>
        <p:grpSpPr>
          <a:xfrm>
            <a:off x="4806000" y="3453120"/>
            <a:ext cx="340920" cy="340560"/>
            <a:chOff x="4806000" y="3453120"/>
            <a:chExt cx="340920" cy="340560"/>
          </a:xfrm>
        </p:grpSpPr>
        <p:sp>
          <p:nvSpPr>
            <p:cNvPr id="9105" name="CustomShape 455"/>
            <p:cNvSpPr/>
            <p:nvPr/>
          </p:nvSpPr>
          <p:spPr>
            <a:xfrm>
              <a:off x="4806000" y="3453120"/>
              <a:ext cx="60480" cy="85680"/>
            </a:xfrm>
            <a:custGeom>
              <a:avLst/>
              <a:gdLst/>
              <a:ahLst/>
              <a:rect l="l" t="t" r="r" b="b"/>
              <a:pathLst>
                <a:path w="2175" h="3088">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style>
            <a:lnRef idx="0"/>
            <a:fillRef idx="0"/>
            <a:effectRef idx="0"/>
            <a:fontRef idx="minor"/>
          </p:style>
        </p:sp>
        <p:sp>
          <p:nvSpPr>
            <p:cNvPr id="9106" name="CustomShape 456"/>
            <p:cNvSpPr/>
            <p:nvPr/>
          </p:nvSpPr>
          <p:spPr>
            <a:xfrm>
              <a:off x="4827240" y="3555360"/>
              <a:ext cx="319680" cy="238320"/>
            </a:xfrm>
            <a:custGeom>
              <a:avLst/>
              <a:gdLst/>
              <a:ahLst/>
              <a:rect l="l" t="t" r="r" b="b"/>
              <a:pathLst>
                <a:path w="11469" h="8554">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style>
            <a:lnRef idx="0"/>
            <a:fillRef idx="0"/>
            <a:effectRef idx="0"/>
            <a:fontRef idx="minor"/>
          </p:style>
        </p:sp>
        <p:sp>
          <p:nvSpPr>
            <p:cNvPr id="9107" name="CustomShape 457"/>
            <p:cNvSpPr/>
            <p:nvPr/>
          </p:nvSpPr>
          <p:spPr>
            <a:xfrm>
              <a:off x="4931640" y="3512880"/>
              <a:ext cx="213120" cy="216360"/>
            </a:xfrm>
            <a:custGeom>
              <a:avLst/>
              <a:gdLst/>
              <a:ahLst/>
              <a:rect l="l" t="t" r="r" b="b"/>
              <a:pathLst>
                <a:path w="7656" h="7774">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style>
            <a:lnRef idx="0"/>
            <a:fillRef idx="0"/>
            <a:effectRef idx="0"/>
            <a:fontRef idx="minor"/>
          </p:style>
        </p:sp>
        <p:sp>
          <p:nvSpPr>
            <p:cNvPr id="9108" name="CustomShape 458"/>
            <p:cNvSpPr/>
            <p:nvPr/>
          </p:nvSpPr>
          <p:spPr>
            <a:xfrm>
              <a:off x="4885200" y="3453840"/>
              <a:ext cx="60480" cy="84960"/>
            </a:xfrm>
            <a:custGeom>
              <a:avLst/>
              <a:gdLst/>
              <a:ahLst/>
              <a:rect l="l" t="t" r="r" b="b"/>
              <a:pathLst>
                <a:path w="2175" h="3057">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style>
            <a:lnRef idx="0"/>
            <a:fillRef idx="0"/>
            <a:effectRef idx="0"/>
            <a:fontRef idx="minor"/>
          </p:style>
        </p:sp>
      </p:grpSp>
      <p:grpSp>
        <p:nvGrpSpPr>
          <p:cNvPr id="9109" name="Group 459"/>
          <p:cNvGrpSpPr/>
          <p:nvPr/>
        </p:nvGrpSpPr>
        <p:grpSpPr>
          <a:xfrm>
            <a:off x="4827240" y="3870720"/>
            <a:ext cx="298080" cy="340560"/>
            <a:chOff x="4827240" y="3870720"/>
            <a:chExt cx="298080" cy="340560"/>
          </a:xfrm>
        </p:grpSpPr>
        <p:sp>
          <p:nvSpPr>
            <p:cNvPr id="9110" name="CustomShape 460"/>
            <p:cNvSpPr/>
            <p:nvPr/>
          </p:nvSpPr>
          <p:spPr>
            <a:xfrm>
              <a:off x="5069520" y="3992040"/>
              <a:ext cx="55800" cy="57600"/>
            </a:xfrm>
            <a:custGeom>
              <a:avLst/>
              <a:gdLst/>
              <a:ahLst/>
              <a:rect l="l" t="t" r="r" b="b"/>
              <a:pathLst>
                <a:path w="2018" h="208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style>
            <a:lnRef idx="0"/>
            <a:fillRef idx="0"/>
            <a:effectRef idx="0"/>
            <a:fontRef idx="minor"/>
          </p:style>
        </p:sp>
        <p:sp>
          <p:nvSpPr>
            <p:cNvPr id="9111" name="CustomShape 461"/>
            <p:cNvSpPr/>
            <p:nvPr/>
          </p:nvSpPr>
          <p:spPr>
            <a:xfrm>
              <a:off x="5007240" y="3872520"/>
              <a:ext cx="97920" cy="114840"/>
            </a:xfrm>
            <a:custGeom>
              <a:avLst/>
              <a:gdLst/>
              <a:ahLst/>
              <a:rect l="l" t="t" r="r" b="b"/>
              <a:pathLst>
                <a:path w="3530" h="4128">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style>
            <a:lnRef idx="0"/>
            <a:fillRef idx="0"/>
            <a:effectRef idx="0"/>
            <a:fontRef idx="minor"/>
          </p:style>
        </p:sp>
        <p:sp>
          <p:nvSpPr>
            <p:cNvPr id="9112" name="CustomShape 462"/>
            <p:cNvSpPr/>
            <p:nvPr/>
          </p:nvSpPr>
          <p:spPr>
            <a:xfrm>
              <a:off x="4846320" y="3870720"/>
              <a:ext cx="100800" cy="115560"/>
            </a:xfrm>
            <a:custGeom>
              <a:avLst/>
              <a:gdLst/>
              <a:ahLst/>
              <a:rect l="l" t="t" r="r" b="b"/>
              <a:pathLst>
                <a:path w="3624" h="416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style>
            <a:lnRef idx="0"/>
            <a:fillRef idx="0"/>
            <a:effectRef idx="0"/>
            <a:fontRef idx="minor"/>
          </p:style>
        </p:sp>
        <p:sp>
          <p:nvSpPr>
            <p:cNvPr id="9113" name="CustomShape 463"/>
            <p:cNvSpPr/>
            <p:nvPr/>
          </p:nvSpPr>
          <p:spPr>
            <a:xfrm>
              <a:off x="4967640" y="4092480"/>
              <a:ext cx="18000" cy="18000"/>
            </a:xfrm>
            <a:custGeom>
              <a:avLst/>
              <a:gdLst/>
              <a:ahLst/>
              <a:rect l="l" t="t" r="r" b="b"/>
              <a:pathLst>
                <a:path w="662" h="655">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style>
            <a:lnRef idx="0"/>
            <a:fillRef idx="0"/>
            <a:effectRef idx="0"/>
            <a:fontRef idx="minor"/>
          </p:style>
        </p:sp>
        <p:sp>
          <p:nvSpPr>
            <p:cNvPr id="9114" name="CustomShape 464"/>
            <p:cNvSpPr/>
            <p:nvPr/>
          </p:nvSpPr>
          <p:spPr>
            <a:xfrm>
              <a:off x="4885920" y="3971880"/>
              <a:ext cx="179640" cy="179640"/>
            </a:xfrm>
            <a:custGeom>
              <a:avLst/>
              <a:gdLst/>
              <a:ahLst/>
              <a:rect l="l" t="t" r="r" b="b"/>
              <a:pathLst>
                <a:path w="6459" h="646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style>
            <a:lnRef idx="0"/>
            <a:fillRef idx="0"/>
            <a:effectRef idx="0"/>
            <a:fontRef idx="minor"/>
          </p:style>
        </p:sp>
        <p:sp>
          <p:nvSpPr>
            <p:cNvPr id="9115" name="CustomShape 465"/>
            <p:cNvSpPr/>
            <p:nvPr/>
          </p:nvSpPr>
          <p:spPr>
            <a:xfrm>
              <a:off x="4928040" y="4106160"/>
              <a:ext cx="93600" cy="105120"/>
            </a:xfrm>
            <a:custGeom>
              <a:avLst/>
              <a:gdLst/>
              <a:ahLst/>
              <a:rect l="l" t="t" r="r" b="b"/>
              <a:pathLst>
                <a:path w="3372" h="3781">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style>
            <a:lnRef idx="0"/>
            <a:fillRef idx="0"/>
            <a:effectRef idx="0"/>
            <a:fontRef idx="minor"/>
          </p:style>
        </p:sp>
        <p:sp>
          <p:nvSpPr>
            <p:cNvPr id="9116" name="CustomShape 466"/>
            <p:cNvSpPr/>
            <p:nvPr/>
          </p:nvSpPr>
          <p:spPr>
            <a:xfrm>
              <a:off x="4827240" y="3992040"/>
              <a:ext cx="55080" cy="57600"/>
            </a:xfrm>
            <a:custGeom>
              <a:avLst/>
              <a:gdLst/>
              <a:ahLst/>
              <a:rect l="l" t="t" r="r" b="b"/>
              <a:pathLst>
                <a:path w="1986" h="208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style>
            <a:lnRef idx="0"/>
            <a:fillRef idx="0"/>
            <a:effectRef idx="0"/>
            <a:fontRef idx="minor"/>
          </p:style>
        </p:sp>
      </p:grpSp>
      <p:grpSp>
        <p:nvGrpSpPr>
          <p:cNvPr id="9117" name="Group 467"/>
          <p:cNvGrpSpPr/>
          <p:nvPr/>
        </p:nvGrpSpPr>
        <p:grpSpPr>
          <a:xfrm>
            <a:off x="6899400" y="3045240"/>
            <a:ext cx="339840" cy="319680"/>
            <a:chOff x="6899400" y="3045240"/>
            <a:chExt cx="339840" cy="319680"/>
          </a:xfrm>
        </p:grpSpPr>
        <p:sp>
          <p:nvSpPr>
            <p:cNvPr id="9118" name="CustomShape 468"/>
            <p:cNvSpPr/>
            <p:nvPr/>
          </p:nvSpPr>
          <p:spPr>
            <a:xfrm>
              <a:off x="7090200" y="3045240"/>
              <a:ext cx="149040" cy="127800"/>
            </a:xfrm>
            <a:custGeom>
              <a:avLst/>
              <a:gdLst/>
              <a:ahLst/>
              <a:rect l="l" t="t" r="r" b="b"/>
              <a:pathLst>
                <a:path w="5357" h="4601">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style>
            <a:lnRef idx="0"/>
            <a:fillRef idx="0"/>
            <a:effectRef idx="0"/>
            <a:fontRef idx="minor"/>
          </p:style>
        </p:sp>
        <p:sp>
          <p:nvSpPr>
            <p:cNvPr id="9119" name="CustomShape 469"/>
            <p:cNvSpPr/>
            <p:nvPr/>
          </p:nvSpPr>
          <p:spPr>
            <a:xfrm>
              <a:off x="7043760" y="3203640"/>
              <a:ext cx="48960" cy="60480"/>
            </a:xfrm>
            <a:custGeom>
              <a:avLst/>
              <a:gdLst/>
              <a:ahLst/>
              <a:rect l="l" t="t" r="r" b="b"/>
              <a:pathLst>
                <a:path w="1765" h="217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style>
            <a:lnRef idx="0"/>
            <a:fillRef idx="0"/>
            <a:effectRef idx="0"/>
            <a:fontRef idx="minor"/>
          </p:style>
        </p:sp>
        <p:sp>
          <p:nvSpPr>
            <p:cNvPr id="9120" name="CustomShape 470"/>
            <p:cNvSpPr/>
            <p:nvPr/>
          </p:nvSpPr>
          <p:spPr>
            <a:xfrm>
              <a:off x="6939000" y="3106080"/>
              <a:ext cx="258840" cy="258840"/>
            </a:xfrm>
            <a:custGeom>
              <a:avLst/>
              <a:gdLst/>
              <a:ahLst/>
              <a:rect l="l" t="t" r="r" b="b"/>
              <a:pathLst>
                <a:path w="9295" h="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style>
            <a:lnRef idx="0"/>
            <a:fillRef idx="0"/>
            <a:effectRef idx="0"/>
            <a:fontRef idx="minor"/>
          </p:style>
        </p:sp>
        <p:sp>
          <p:nvSpPr>
            <p:cNvPr id="9121" name="CustomShape 471"/>
            <p:cNvSpPr/>
            <p:nvPr/>
          </p:nvSpPr>
          <p:spPr>
            <a:xfrm>
              <a:off x="6899400" y="3045240"/>
              <a:ext cx="148320" cy="127800"/>
            </a:xfrm>
            <a:custGeom>
              <a:avLst/>
              <a:gdLst/>
              <a:ahLst/>
              <a:rect l="l" t="t" r="r" b="b"/>
              <a:pathLst>
                <a:path w="5326" h="4601">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style>
            <a:lnRef idx="0"/>
            <a:fillRef idx="0"/>
            <a:effectRef idx="0"/>
            <a:fontRef idx="minor"/>
          </p:style>
        </p:sp>
      </p:grpSp>
      <p:sp>
        <p:nvSpPr>
          <p:cNvPr id="9122" name="CustomShape 472"/>
          <p:cNvSpPr/>
          <p:nvPr/>
        </p:nvSpPr>
        <p:spPr>
          <a:xfrm>
            <a:off x="6899760" y="3453480"/>
            <a:ext cx="338040" cy="339840"/>
          </a:xfrm>
          <a:custGeom>
            <a:avLst/>
            <a:gdLst/>
            <a:ahLst/>
            <a:rect l="l" t="t" r="r" b="b"/>
            <a:pathLst>
              <a:path w="12131" h="12194">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style>
          <a:lnRef idx="0"/>
          <a:fillRef idx="0"/>
          <a:effectRef idx="0"/>
          <a:fontRef idx="minor"/>
        </p:style>
      </p:sp>
      <p:grpSp>
        <p:nvGrpSpPr>
          <p:cNvPr id="9123" name="Group 473"/>
          <p:cNvGrpSpPr/>
          <p:nvPr/>
        </p:nvGrpSpPr>
        <p:grpSpPr>
          <a:xfrm>
            <a:off x="6928560" y="3871800"/>
            <a:ext cx="281880" cy="338760"/>
            <a:chOff x="6928560" y="3871800"/>
            <a:chExt cx="281880" cy="338760"/>
          </a:xfrm>
        </p:grpSpPr>
        <p:sp>
          <p:nvSpPr>
            <p:cNvPr id="9124" name="CustomShape 474"/>
            <p:cNvSpPr/>
            <p:nvPr/>
          </p:nvSpPr>
          <p:spPr>
            <a:xfrm>
              <a:off x="7029720" y="3951360"/>
              <a:ext cx="97920" cy="99000"/>
            </a:xfrm>
            <a:custGeom>
              <a:avLst/>
              <a:gdLst/>
              <a:ahLst/>
              <a:rect l="l" t="t" r="r" b="b"/>
              <a:pathLst>
                <a:path w="3530" h="3561">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style>
            <a:lnRef idx="0"/>
            <a:fillRef idx="0"/>
            <a:effectRef idx="0"/>
            <a:fontRef idx="minor"/>
          </p:style>
        </p:sp>
        <p:sp>
          <p:nvSpPr>
            <p:cNvPr id="9125" name="CustomShape 475"/>
            <p:cNvSpPr/>
            <p:nvPr/>
          </p:nvSpPr>
          <p:spPr>
            <a:xfrm>
              <a:off x="6946200" y="3871800"/>
              <a:ext cx="264240" cy="260280"/>
            </a:xfrm>
            <a:custGeom>
              <a:avLst/>
              <a:gdLst/>
              <a:ahLst/>
              <a:rect l="l" t="t" r="r" b="b"/>
              <a:pathLst>
                <a:path w="9484" h="9343">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style>
            <a:lnRef idx="0"/>
            <a:fillRef idx="0"/>
            <a:effectRef idx="0"/>
            <a:fontRef idx="minor"/>
          </p:style>
        </p:sp>
        <p:sp>
          <p:nvSpPr>
            <p:cNvPr id="9126" name="CustomShape 476"/>
            <p:cNvSpPr/>
            <p:nvPr/>
          </p:nvSpPr>
          <p:spPr>
            <a:xfrm>
              <a:off x="6928560" y="4089600"/>
              <a:ext cx="143640" cy="120960"/>
            </a:xfrm>
            <a:custGeom>
              <a:avLst/>
              <a:gdLst/>
              <a:ahLst/>
              <a:rect l="l" t="t" r="r" b="b"/>
              <a:pathLst>
                <a:path w="5168" h="434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style>
            <a:lnRef idx="0"/>
            <a:fillRef idx="0"/>
            <a:effectRef idx="0"/>
            <a:fontRef idx="minor"/>
          </p:style>
        </p:sp>
        <p:sp>
          <p:nvSpPr>
            <p:cNvPr id="9127" name="CustomShape 477"/>
            <p:cNvSpPr/>
            <p:nvPr/>
          </p:nvSpPr>
          <p:spPr>
            <a:xfrm>
              <a:off x="7086600" y="4090320"/>
              <a:ext cx="119880" cy="100800"/>
            </a:xfrm>
            <a:custGeom>
              <a:avLst/>
              <a:gdLst/>
              <a:ahLst/>
              <a:rect l="l" t="t" r="r" b="b"/>
              <a:pathLst>
                <a:path w="4317" h="3624">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style>
            <a:lnRef idx="0"/>
            <a:fillRef idx="0"/>
            <a:effectRef idx="0"/>
            <a:fontRef idx="minor"/>
          </p:style>
        </p:sp>
      </p:grpSp>
      <p:sp>
        <p:nvSpPr>
          <p:cNvPr id="9128" name="CustomShape 478"/>
          <p:cNvSpPr/>
          <p:nvPr/>
        </p:nvSpPr>
        <p:spPr>
          <a:xfrm>
            <a:off x="7738200" y="3454560"/>
            <a:ext cx="338760" cy="338040"/>
          </a:xfrm>
          <a:custGeom>
            <a:avLst/>
            <a:gdLst/>
            <a:ahLst/>
            <a:rect l="l" t="t" r="r" b="b"/>
            <a:pathLst>
              <a:path w="12161" h="1213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style>
          <a:lnRef idx="0"/>
          <a:fillRef idx="0"/>
          <a:effectRef idx="0"/>
          <a:fontRef idx="minor"/>
        </p:style>
      </p:sp>
      <p:grpSp>
        <p:nvGrpSpPr>
          <p:cNvPr id="9129" name="Group 479"/>
          <p:cNvGrpSpPr/>
          <p:nvPr/>
        </p:nvGrpSpPr>
        <p:grpSpPr>
          <a:xfrm>
            <a:off x="6112080" y="2113920"/>
            <a:ext cx="264240" cy="300600"/>
            <a:chOff x="6112080" y="2113920"/>
            <a:chExt cx="264240" cy="300600"/>
          </a:xfrm>
        </p:grpSpPr>
        <p:sp>
          <p:nvSpPr>
            <p:cNvPr id="9130" name="CustomShape 480"/>
            <p:cNvSpPr/>
            <p:nvPr/>
          </p:nvSpPr>
          <p:spPr>
            <a:xfrm>
              <a:off x="6201000" y="2237400"/>
              <a:ext cx="17640" cy="17640"/>
            </a:xfrm>
            <a:custGeom>
              <a:avLst/>
              <a:gdLst/>
              <a:ahLst/>
              <a:rect l="l" t="t" r="r" b="b"/>
              <a:pathLst>
                <a:path w="642" h="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style>
            <a:lnRef idx="0"/>
            <a:fillRef idx="0"/>
            <a:effectRef idx="0"/>
            <a:fontRef idx="minor"/>
          </p:style>
        </p:sp>
        <p:sp>
          <p:nvSpPr>
            <p:cNvPr id="9131" name="CustomShape 481"/>
            <p:cNvSpPr/>
            <p:nvPr/>
          </p:nvSpPr>
          <p:spPr>
            <a:xfrm>
              <a:off x="6270840" y="2237400"/>
              <a:ext cx="17640" cy="17640"/>
            </a:xfrm>
            <a:custGeom>
              <a:avLst/>
              <a:gdLst/>
              <a:ahLst/>
              <a:rect l="l" t="t" r="r" b="b"/>
              <a:pathLst>
                <a:path w="642" h="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style>
            <a:lnRef idx="0"/>
            <a:fillRef idx="0"/>
            <a:effectRef idx="0"/>
            <a:fontRef idx="minor"/>
          </p:style>
        </p:sp>
        <p:sp>
          <p:nvSpPr>
            <p:cNvPr id="9132" name="CustomShape 482"/>
            <p:cNvSpPr/>
            <p:nvPr/>
          </p:nvSpPr>
          <p:spPr>
            <a:xfrm>
              <a:off x="6217200" y="2254680"/>
              <a:ext cx="53280" cy="70200"/>
            </a:xfrm>
            <a:custGeom>
              <a:avLst/>
              <a:gdLst/>
              <a:ahLst/>
              <a:rect l="l" t="t" r="r" b="b"/>
              <a:pathLst>
                <a:path w="1924" h="25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style>
            <a:lnRef idx="0"/>
            <a:fillRef idx="0"/>
            <a:effectRef idx="0"/>
            <a:fontRef idx="minor"/>
          </p:style>
        </p:sp>
        <p:grpSp>
          <p:nvGrpSpPr>
            <p:cNvPr id="9133" name="Group 483"/>
            <p:cNvGrpSpPr/>
            <p:nvPr/>
          </p:nvGrpSpPr>
          <p:grpSpPr>
            <a:xfrm>
              <a:off x="6112080" y="2113920"/>
              <a:ext cx="264240" cy="300600"/>
              <a:chOff x="6112080" y="2113920"/>
              <a:chExt cx="264240" cy="300600"/>
            </a:xfrm>
          </p:grpSpPr>
          <p:sp>
            <p:nvSpPr>
              <p:cNvPr id="9134" name="CustomShape 484"/>
              <p:cNvSpPr/>
              <p:nvPr/>
            </p:nvSpPr>
            <p:spPr>
              <a:xfrm>
                <a:off x="6112440" y="2113920"/>
                <a:ext cx="263880" cy="300600"/>
              </a:xfrm>
              <a:custGeom>
                <a:avLst/>
                <a:gdLst/>
                <a:ahLst/>
                <a:rect l="l" t="t" r="r" b="b"/>
                <a:pathLst>
                  <a:path w="9478" h="10789">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style>
              <a:lnRef idx="0"/>
              <a:fillRef idx="0"/>
              <a:effectRef idx="0"/>
              <a:fontRef idx="minor"/>
            </p:style>
          </p:sp>
          <p:sp>
            <p:nvSpPr>
              <p:cNvPr id="9135" name="CustomShape 485"/>
              <p:cNvSpPr/>
              <p:nvPr/>
            </p:nvSpPr>
            <p:spPr>
              <a:xfrm flipH="1">
                <a:off x="6111720" y="2113920"/>
                <a:ext cx="263880" cy="300600"/>
              </a:xfrm>
              <a:custGeom>
                <a:avLst/>
                <a:gdLst/>
                <a:ahLst/>
                <a:rect l="l" t="t" r="r" b="b"/>
                <a:pathLst>
                  <a:path w="9478" h="10789">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style>
              <a:lnRef idx="0"/>
              <a:fillRef idx="0"/>
              <a:effectRef idx="0"/>
              <a:fontRef idx="minor"/>
            </p:style>
          </p:sp>
        </p:grpSp>
      </p:grpSp>
      <p:grpSp>
        <p:nvGrpSpPr>
          <p:cNvPr id="9136" name="Group 486"/>
          <p:cNvGrpSpPr/>
          <p:nvPr/>
        </p:nvGrpSpPr>
        <p:grpSpPr>
          <a:xfrm>
            <a:off x="4389480" y="1677240"/>
            <a:ext cx="347040" cy="344880"/>
            <a:chOff x="4389480" y="1677240"/>
            <a:chExt cx="347040" cy="344880"/>
          </a:xfrm>
        </p:grpSpPr>
        <p:sp>
          <p:nvSpPr>
            <p:cNvPr id="9137" name="CustomShape 487"/>
            <p:cNvSpPr/>
            <p:nvPr/>
          </p:nvSpPr>
          <p:spPr>
            <a:xfrm flipH="1">
              <a:off x="4390200" y="1677240"/>
              <a:ext cx="346320" cy="344880"/>
            </a:xfrm>
            <a:custGeom>
              <a:avLst/>
              <a:gdLst/>
              <a:ahLst/>
              <a:rect l="l" t="t" r="r" b="b"/>
              <a:pathLst>
                <a:path w="10816" h="10775">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style>
            <a:lnRef idx="0"/>
            <a:fillRef idx="0"/>
            <a:effectRef idx="0"/>
            <a:fontRef idx="minor"/>
          </p:style>
        </p:sp>
        <p:sp>
          <p:nvSpPr>
            <p:cNvPr id="9138" name="CustomShape 488"/>
            <p:cNvSpPr/>
            <p:nvPr/>
          </p:nvSpPr>
          <p:spPr>
            <a:xfrm>
              <a:off x="4389480" y="1677240"/>
              <a:ext cx="346320" cy="344880"/>
            </a:xfrm>
            <a:custGeom>
              <a:avLst/>
              <a:gdLst/>
              <a:ahLst/>
              <a:rect l="l" t="t" r="r" b="b"/>
              <a:pathLst>
                <a:path w="10816" h="10775">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style>
            <a:lnRef idx="0"/>
            <a:fillRef idx="0"/>
            <a:effectRef idx="0"/>
            <a:fontRef idx="minor"/>
          </p:style>
        </p:sp>
        <p:sp>
          <p:nvSpPr>
            <p:cNvPr id="9139" name="CustomShape 489"/>
            <p:cNvSpPr/>
            <p:nvPr/>
          </p:nvSpPr>
          <p:spPr>
            <a:xfrm>
              <a:off x="4614840" y="1859040"/>
              <a:ext cx="20160" cy="19440"/>
            </a:xfrm>
            <a:custGeom>
              <a:avLst/>
              <a:gdLst/>
              <a:ahLst/>
              <a:rect l="l" t="t" r="r" b="b"/>
              <a:pathLst>
                <a:path w="643" h="614">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style>
            <a:lnRef idx="0"/>
            <a:fillRef idx="0"/>
            <a:effectRef idx="0"/>
            <a:fontRef idx="minor"/>
          </p:style>
        </p:sp>
        <p:sp>
          <p:nvSpPr>
            <p:cNvPr id="9140" name="CustomShape 490"/>
            <p:cNvSpPr/>
            <p:nvPr/>
          </p:nvSpPr>
          <p:spPr>
            <a:xfrm>
              <a:off x="4493160" y="1859040"/>
              <a:ext cx="19440" cy="19440"/>
            </a:xfrm>
            <a:custGeom>
              <a:avLst/>
              <a:gdLst/>
              <a:ahLst/>
              <a:rect l="l" t="t" r="r" b="b"/>
              <a:pathLst>
                <a:path w="615" h="614">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style>
            <a:lnRef idx="0"/>
            <a:fillRef idx="0"/>
            <a:effectRef idx="0"/>
            <a:fontRef idx="minor"/>
          </p:style>
        </p:sp>
        <p:sp>
          <p:nvSpPr>
            <p:cNvPr id="9141" name="CustomShape 491"/>
            <p:cNvSpPr/>
            <p:nvPr/>
          </p:nvSpPr>
          <p:spPr>
            <a:xfrm>
              <a:off x="4512960" y="1737720"/>
              <a:ext cx="20160" cy="40680"/>
            </a:xfrm>
            <a:custGeom>
              <a:avLst/>
              <a:gdLst/>
              <a:ahLst/>
              <a:rect l="l" t="t" r="r" b="b"/>
              <a:pathLst>
                <a:path w="642" h="1283">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style>
            <a:lnRef idx="0"/>
            <a:fillRef idx="0"/>
            <a:effectRef idx="0"/>
            <a:fontRef idx="minor"/>
          </p:style>
        </p:sp>
        <p:sp>
          <p:nvSpPr>
            <p:cNvPr id="9142" name="CustomShape 492"/>
            <p:cNvSpPr/>
            <p:nvPr/>
          </p:nvSpPr>
          <p:spPr>
            <a:xfrm>
              <a:off x="4595040" y="1737720"/>
              <a:ext cx="19440" cy="40680"/>
            </a:xfrm>
            <a:custGeom>
              <a:avLst/>
              <a:gdLst/>
              <a:ahLst/>
              <a:rect l="l" t="t" r="r" b="b"/>
              <a:pathLst>
                <a:path w="614" h="1283">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style>
            <a:lnRef idx="0"/>
            <a:fillRef idx="0"/>
            <a:effectRef idx="0"/>
            <a:fontRef idx="minor"/>
          </p:style>
        </p:sp>
        <p:sp>
          <p:nvSpPr>
            <p:cNvPr id="9143" name="CustomShape 493"/>
            <p:cNvSpPr/>
            <p:nvPr/>
          </p:nvSpPr>
          <p:spPr>
            <a:xfrm>
              <a:off x="4553280" y="1758240"/>
              <a:ext cx="20160" cy="39960"/>
            </a:xfrm>
            <a:custGeom>
              <a:avLst/>
              <a:gdLst/>
              <a:ahLst/>
              <a:rect l="l" t="t" r="r" b="b"/>
              <a:pathLst>
                <a:path w="642" h="1256">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style>
            <a:lnRef idx="0"/>
            <a:fillRef idx="0"/>
            <a:effectRef idx="0"/>
            <a:fontRef idx="minor"/>
          </p:style>
        </p:sp>
      </p:grpSp>
      <p:grpSp>
        <p:nvGrpSpPr>
          <p:cNvPr id="9144" name="Group 494"/>
          <p:cNvGrpSpPr/>
          <p:nvPr/>
        </p:nvGrpSpPr>
        <p:grpSpPr>
          <a:xfrm>
            <a:off x="3576600" y="1673280"/>
            <a:ext cx="279720" cy="335520"/>
            <a:chOff x="3576600" y="1673280"/>
            <a:chExt cx="279720" cy="335520"/>
          </a:xfrm>
        </p:grpSpPr>
        <p:sp>
          <p:nvSpPr>
            <p:cNvPr id="9145" name="CustomShape 495"/>
            <p:cNvSpPr/>
            <p:nvPr/>
          </p:nvSpPr>
          <p:spPr>
            <a:xfrm>
              <a:off x="3672360" y="1873440"/>
              <a:ext cx="18360" cy="18360"/>
            </a:xfrm>
            <a:custGeom>
              <a:avLst/>
              <a:gdLst/>
              <a:ahLst/>
              <a:rect l="l" t="t" r="r" b="b"/>
              <a:pathLst>
                <a:path w="615" h="614">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style>
            <a:lnRef idx="0"/>
            <a:fillRef idx="0"/>
            <a:effectRef idx="0"/>
            <a:fontRef idx="minor"/>
          </p:style>
        </p:sp>
        <p:sp>
          <p:nvSpPr>
            <p:cNvPr id="9146" name="CustomShape 496"/>
            <p:cNvSpPr/>
            <p:nvPr/>
          </p:nvSpPr>
          <p:spPr>
            <a:xfrm>
              <a:off x="3749040" y="1873440"/>
              <a:ext cx="18360" cy="18360"/>
            </a:xfrm>
            <a:custGeom>
              <a:avLst/>
              <a:gdLst/>
              <a:ahLst/>
              <a:rect l="l" t="t" r="r" b="b"/>
              <a:pathLst>
                <a:path w="614" h="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style>
            <a:lnRef idx="0"/>
            <a:fillRef idx="0"/>
            <a:effectRef idx="0"/>
            <a:fontRef idx="minor"/>
          </p:style>
        </p:sp>
        <p:sp>
          <p:nvSpPr>
            <p:cNvPr id="9147" name="CustomShape 497"/>
            <p:cNvSpPr/>
            <p:nvPr/>
          </p:nvSpPr>
          <p:spPr>
            <a:xfrm>
              <a:off x="3583800" y="1678320"/>
              <a:ext cx="272520" cy="330480"/>
            </a:xfrm>
            <a:custGeom>
              <a:avLst/>
              <a:gdLst/>
              <a:ahLst/>
              <a:rect l="l" t="t" r="r" b="b"/>
              <a:pathLst>
                <a:path w="8921" h="10809">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style>
            <a:lnRef idx="0"/>
            <a:fillRef idx="0"/>
            <a:effectRef idx="0"/>
            <a:fontRef idx="minor"/>
          </p:style>
        </p:sp>
        <p:sp>
          <p:nvSpPr>
            <p:cNvPr id="9148" name="CustomShape 498"/>
            <p:cNvSpPr/>
            <p:nvPr/>
          </p:nvSpPr>
          <p:spPr>
            <a:xfrm flipH="1">
              <a:off x="3576240" y="1678320"/>
              <a:ext cx="272520" cy="330480"/>
            </a:xfrm>
            <a:custGeom>
              <a:avLst/>
              <a:gdLst/>
              <a:ahLst/>
              <a:rect l="l" t="t" r="r" b="b"/>
              <a:pathLst>
                <a:path w="8921" h="10809">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style>
            <a:lnRef idx="0"/>
            <a:fillRef idx="0"/>
            <a:effectRef idx="0"/>
            <a:fontRef idx="minor"/>
          </p:style>
        </p:sp>
        <p:sp>
          <p:nvSpPr>
            <p:cNvPr id="9149" name="CustomShape 499"/>
            <p:cNvSpPr/>
            <p:nvPr/>
          </p:nvSpPr>
          <p:spPr>
            <a:xfrm rot="21063600">
              <a:off x="3588480" y="1675440"/>
              <a:ext cx="29880" cy="22320"/>
            </a:xfrm>
            <a:custGeom>
              <a:avLst/>
              <a:gdLst/>
              <a:ahLst/>
              <a:rect l="l" t="t" r="r" b="b"/>
              <a:pathLst>
                <a:path w="1081" h="72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tyle>
            <a:lnRef idx="0"/>
            <a:fillRef idx="0"/>
            <a:effectRef idx="0"/>
            <a:fontRef idx="minor"/>
          </p:style>
        </p:sp>
        <p:sp>
          <p:nvSpPr>
            <p:cNvPr id="9150" name="CustomShape 500"/>
            <p:cNvSpPr/>
            <p:nvPr/>
          </p:nvSpPr>
          <p:spPr>
            <a:xfrm flipH="1" rot="536400">
              <a:off x="3814920" y="1675440"/>
              <a:ext cx="29880" cy="22320"/>
            </a:xfrm>
            <a:custGeom>
              <a:avLst/>
              <a:gdLst/>
              <a:ahLst/>
              <a:rect l="l" t="t" r="r" b="b"/>
              <a:pathLst>
                <a:path w="1081" h="72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tyle>
            <a:lnRef idx="0"/>
            <a:fillRef idx="0"/>
            <a:effectRef idx="0"/>
            <a:fontRef idx="minor"/>
          </p:style>
        </p:sp>
      </p:grpSp>
    </p:spTree>
  </p:cSld>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151"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Performing Arts Icons</a:t>
            </a:r>
            <a:endParaRPr b="0" lang="en-US" sz="2400" spc="-1" strike="noStrike">
              <a:solidFill>
                <a:srgbClr val="000000"/>
              </a:solidFill>
              <a:latin typeface="Arial"/>
            </a:endParaRPr>
          </a:p>
        </p:txBody>
      </p:sp>
      <p:grpSp>
        <p:nvGrpSpPr>
          <p:cNvPr id="9152" name="Group 2"/>
          <p:cNvGrpSpPr/>
          <p:nvPr/>
        </p:nvGrpSpPr>
        <p:grpSpPr>
          <a:xfrm>
            <a:off x="1624320" y="1670400"/>
            <a:ext cx="342000" cy="339480"/>
            <a:chOff x="1624320" y="1670400"/>
            <a:chExt cx="342000" cy="339480"/>
          </a:xfrm>
        </p:grpSpPr>
        <p:sp>
          <p:nvSpPr>
            <p:cNvPr id="9153" name="CustomShape 3"/>
            <p:cNvSpPr/>
            <p:nvPr/>
          </p:nvSpPr>
          <p:spPr>
            <a:xfrm>
              <a:off x="1807560" y="1910880"/>
              <a:ext cx="100800" cy="36000"/>
            </a:xfrm>
            <a:custGeom>
              <a:avLst/>
              <a:gdLst/>
              <a:ahLst/>
              <a:rect l="l" t="t" r="r" b="b"/>
              <a:pathLst>
                <a:path w="4191" h="1505">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style>
            <a:lnRef idx="0"/>
            <a:fillRef idx="0"/>
            <a:effectRef idx="0"/>
            <a:fontRef idx="minor"/>
          </p:style>
        </p:sp>
        <p:sp>
          <p:nvSpPr>
            <p:cNvPr id="9154" name="CustomShape 4"/>
            <p:cNvSpPr/>
            <p:nvPr/>
          </p:nvSpPr>
          <p:spPr>
            <a:xfrm>
              <a:off x="1624320" y="1670400"/>
              <a:ext cx="342000" cy="339480"/>
            </a:xfrm>
            <a:custGeom>
              <a:avLst/>
              <a:gdLst/>
              <a:ahLst/>
              <a:rect l="l" t="t" r="r" b="b"/>
              <a:pathLst>
                <a:path w="14178" h="14073">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style>
            <a:lnRef idx="0"/>
            <a:fillRef idx="0"/>
            <a:effectRef idx="0"/>
            <a:fontRef idx="minor"/>
          </p:style>
        </p:sp>
        <p:sp>
          <p:nvSpPr>
            <p:cNvPr id="9155" name="CustomShape 5"/>
            <p:cNvSpPr/>
            <p:nvPr/>
          </p:nvSpPr>
          <p:spPr>
            <a:xfrm>
              <a:off x="1666080" y="1751040"/>
              <a:ext cx="61920" cy="39240"/>
            </a:xfrm>
            <a:custGeom>
              <a:avLst/>
              <a:gdLst/>
              <a:ahLst/>
              <a:rect l="l" t="t" r="r" b="b"/>
              <a:pathLst>
                <a:path w="2585" h="1637">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style>
            <a:lnRef idx="0"/>
            <a:fillRef idx="0"/>
            <a:effectRef idx="0"/>
            <a:fontRef idx="minor"/>
          </p:style>
        </p:sp>
        <p:sp>
          <p:nvSpPr>
            <p:cNvPr id="9156" name="CustomShape 6"/>
            <p:cNvSpPr/>
            <p:nvPr/>
          </p:nvSpPr>
          <p:spPr>
            <a:xfrm>
              <a:off x="1787040" y="1830600"/>
              <a:ext cx="63720" cy="39960"/>
            </a:xfrm>
            <a:custGeom>
              <a:avLst/>
              <a:gdLst/>
              <a:ahLst/>
              <a:rect l="l" t="t" r="r" b="b"/>
              <a:pathLst>
                <a:path w="2647" h="1663">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style>
            <a:lnRef idx="0"/>
            <a:fillRef idx="0"/>
            <a:effectRef idx="0"/>
            <a:fontRef idx="minor"/>
          </p:style>
        </p:sp>
        <p:sp>
          <p:nvSpPr>
            <p:cNvPr id="9157" name="CustomShape 7"/>
            <p:cNvSpPr/>
            <p:nvPr/>
          </p:nvSpPr>
          <p:spPr>
            <a:xfrm>
              <a:off x="1867680" y="1830960"/>
              <a:ext cx="61200" cy="39600"/>
            </a:xfrm>
            <a:custGeom>
              <a:avLst/>
              <a:gdLst/>
              <a:ahLst/>
              <a:rect l="l" t="t" r="r" b="b"/>
              <a:pathLst>
                <a:path w="2553" h="165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style>
            <a:lnRef idx="0"/>
            <a:fillRef idx="0"/>
            <a:effectRef idx="0"/>
            <a:fontRef idx="minor"/>
          </p:style>
        </p:sp>
      </p:grpSp>
      <p:sp>
        <p:nvSpPr>
          <p:cNvPr id="9158" name="CustomShape 8"/>
          <p:cNvSpPr/>
          <p:nvPr/>
        </p:nvSpPr>
        <p:spPr>
          <a:xfrm>
            <a:off x="1625040" y="2077560"/>
            <a:ext cx="340560" cy="341280"/>
          </a:xfrm>
          <a:custGeom>
            <a:avLst/>
            <a:gdLst/>
            <a:ahLst/>
            <a:rect l="l" t="t" r="r" b="b"/>
            <a:pathLst>
              <a:path w="14115" h="14147">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style>
          <a:lnRef idx="0"/>
          <a:fillRef idx="0"/>
          <a:effectRef idx="0"/>
          <a:fontRef idx="minor"/>
        </p:style>
      </p:sp>
      <p:sp>
        <p:nvSpPr>
          <p:cNvPr id="9159" name="CustomShape 9"/>
          <p:cNvSpPr/>
          <p:nvPr/>
        </p:nvSpPr>
        <p:spPr>
          <a:xfrm>
            <a:off x="2109960" y="2508840"/>
            <a:ext cx="219600" cy="338760"/>
          </a:xfrm>
          <a:custGeom>
            <a:avLst/>
            <a:gdLst/>
            <a:ahLst/>
            <a:rect l="l" t="t" r="r" b="b"/>
            <a:pathLst>
              <a:path w="9106" h="14052">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style>
          <a:lnRef idx="0"/>
          <a:fillRef idx="0"/>
          <a:effectRef idx="0"/>
          <a:fontRef idx="minor"/>
        </p:style>
      </p:sp>
      <p:grpSp>
        <p:nvGrpSpPr>
          <p:cNvPr id="9160" name="Group 10"/>
          <p:cNvGrpSpPr/>
          <p:nvPr/>
        </p:nvGrpSpPr>
        <p:grpSpPr>
          <a:xfrm>
            <a:off x="3336120" y="1670400"/>
            <a:ext cx="339840" cy="340200"/>
            <a:chOff x="3336120" y="1670400"/>
            <a:chExt cx="339840" cy="340200"/>
          </a:xfrm>
        </p:grpSpPr>
        <p:sp>
          <p:nvSpPr>
            <p:cNvPr id="9161" name="CustomShape 11"/>
            <p:cNvSpPr/>
            <p:nvPr/>
          </p:nvSpPr>
          <p:spPr>
            <a:xfrm>
              <a:off x="3524040" y="1716120"/>
              <a:ext cx="112320" cy="73440"/>
            </a:xfrm>
            <a:custGeom>
              <a:avLst/>
              <a:gdLst/>
              <a:ahLst/>
              <a:rect l="l" t="t" r="r" b="b"/>
              <a:pathLst>
                <a:path w="4664" h="3057">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style>
            <a:lnRef idx="0"/>
            <a:fillRef idx="0"/>
            <a:effectRef idx="0"/>
            <a:fontRef idx="minor"/>
          </p:style>
        </p:sp>
        <p:sp>
          <p:nvSpPr>
            <p:cNvPr id="9162" name="CustomShape 12"/>
            <p:cNvSpPr/>
            <p:nvPr/>
          </p:nvSpPr>
          <p:spPr>
            <a:xfrm>
              <a:off x="3375720" y="1715400"/>
              <a:ext cx="112320" cy="74160"/>
            </a:xfrm>
            <a:custGeom>
              <a:avLst/>
              <a:gdLst/>
              <a:ahLst/>
              <a:rect l="l" t="t" r="r" b="b"/>
              <a:pathLst>
                <a:path w="4664" h="3089">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style>
            <a:lnRef idx="0"/>
            <a:fillRef idx="0"/>
            <a:effectRef idx="0"/>
            <a:fontRef idx="minor"/>
          </p:style>
        </p:sp>
        <p:sp>
          <p:nvSpPr>
            <p:cNvPr id="9163" name="CustomShape 13"/>
            <p:cNvSpPr/>
            <p:nvPr/>
          </p:nvSpPr>
          <p:spPr>
            <a:xfrm>
              <a:off x="3336120" y="1670400"/>
              <a:ext cx="339840" cy="340200"/>
            </a:xfrm>
            <a:custGeom>
              <a:avLst/>
              <a:gdLst/>
              <a:ahLst/>
              <a:rect l="l" t="t" r="r" b="b"/>
              <a:pathLst>
                <a:path w="14083" h="14099">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style>
            <a:lnRef idx="0"/>
            <a:fillRef idx="0"/>
            <a:effectRef idx="0"/>
            <a:fontRef idx="minor"/>
          </p:style>
        </p:sp>
      </p:grpSp>
      <p:grpSp>
        <p:nvGrpSpPr>
          <p:cNvPr id="9164" name="Group 14"/>
          <p:cNvGrpSpPr/>
          <p:nvPr/>
        </p:nvGrpSpPr>
        <p:grpSpPr>
          <a:xfrm>
            <a:off x="3335040" y="2077200"/>
            <a:ext cx="342000" cy="342000"/>
            <a:chOff x="3335040" y="2077200"/>
            <a:chExt cx="342000" cy="342000"/>
          </a:xfrm>
        </p:grpSpPr>
        <p:sp>
          <p:nvSpPr>
            <p:cNvPr id="9165" name="CustomShape 15"/>
            <p:cNvSpPr/>
            <p:nvPr/>
          </p:nvSpPr>
          <p:spPr>
            <a:xfrm>
              <a:off x="3335040" y="2077200"/>
              <a:ext cx="342000" cy="342000"/>
            </a:xfrm>
            <a:custGeom>
              <a:avLst/>
              <a:gdLst/>
              <a:ahLst/>
              <a:rect l="l" t="t" r="r" b="b"/>
              <a:pathLst>
                <a:path w="14178" h="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style>
            <a:lnRef idx="0"/>
            <a:fillRef idx="0"/>
            <a:effectRef idx="0"/>
            <a:fontRef idx="minor"/>
          </p:style>
        </p:sp>
        <p:sp>
          <p:nvSpPr>
            <p:cNvPr id="9166" name="CustomShape 16"/>
            <p:cNvSpPr/>
            <p:nvPr/>
          </p:nvSpPr>
          <p:spPr>
            <a:xfrm>
              <a:off x="3434400" y="2177640"/>
              <a:ext cx="139680" cy="139680"/>
            </a:xfrm>
            <a:custGeom>
              <a:avLst/>
              <a:gdLst/>
              <a:ahLst/>
              <a:rect l="l" t="t" r="r" b="b"/>
              <a:pathLst>
                <a:path w="5798" h="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style>
            <a:lnRef idx="0"/>
            <a:fillRef idx="0"/>
            <a:effectRef idx="0"/>
            <a:fontRef idx="minor"/>
          </p:style>
        </p:sp>
      </p:grpSp>
      <p:grpSp>
        <p:nvGrpSpPr>
          <p:cNvPr id="9167" name="Group 17"/>
          <p:cNvGrpSpPr/>
          <p:nvPr/>
        </p:nvGrpSpPr>
        <p:grpSpPr>
          <a:xfrm>
            <a:off x="3763440" y="2507760"/>
            <a:ext cx="339840" cy="341280"/>
            <a:chOff x="3763440" y="2507760"/>
            <a:chExt cx="339840" cy="341280"/>
          </a:xfrm>
        </p:grpSpPr>
        <p:sp>
          <p:nvSpPr>
            <p:cNvPr id="9168" name="CustomShape 18"/>
            <p:cNvSpPr/>
            <p:nvPr/>
          </p:nvSpPr>
          <p:spPr>
            <a:xfrm>
              <a:off x="3902040" y="2507760"/>
              <a:ext cx="60480" cy="59760"/>
            </a:xfrm>
            <a:custGeom>
              <a:avLst/>
              <a:gdLst/>
              <a:ahLst/>
              <a:rect l="l" t="t" r="r" b="b"/>
              <a:pathLst>
                <a:path w="2521" h="249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style>
            <a:lnRef idx="0"/>
            <a:fillRef idx="0"/>
            <a:effectRef idx="0"/>
            <a:fontRef idx="minor"/>
          </p:style>
        </p:sp>
        <p:sp>
          <p:nvSpPr>
            <p:cNvPr id="9169" name="CustomShape 19"/>
            <p:cNvSpPr/>
            <p:nvPr/>
          </p:nvSpPr>
          <p:spPr>
            <a:xfrm>
              <a:off x="3843360" y="2567880"/>
              <a:ext cx="179280" cy="281160"/>
            </a:xfrm>
            <a:custGeom>
              <a:avLst/>
              <a:gdLst/>
              <a:ahLst/>
              <a:rect l="l" t="t" r="r" b="b"/>
              <a:pathLst>
                <a:path w="7436" h="11658">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style>
            <a:lnRef idx="0"/>
            <a:fillRef idx="0"/>
            <a:effectRef idx="0"/>
            <a:fontRef idx="minor"/>
          </p:style>
        </p:sp>
        <p:sp>
          <p:nvSpPr>
            <p:cNvPr id="9170" name="CustomShape 20"/>
            <p:cNvSpPr/>
            <p:nvPr/>
          </p:nvSpPr>
          <p:spPr>
            <a:xfrm>
              <a:off x="4003920" y="2607480"/>
              <a:ext cx="99360" cy="98640"/>
            </a:xfrm>
            <a:custGeom>
              <a:avLst/>
              <a:gdLst/>
              <a:ahLst/>
              <a:rect l="l" t="t" r="r" b="b"/>
              <a:pathLst>
                <a:path w="4128" h="4097">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style>
            <a:lnRef idx="0"/>
            <a:fillRef idx="0"/>
            <a:effectRef idx="0"/>
            <a:fontRef idx="minor"/>
          </p:style>
        </p:sp>
        <p:sp>
          <p:nvSpPr>
            <p:cNvPr id="9171" name="CustomShape 21"/>
            <p:cNvSpPr/>
            <p:nvPr/>
          </p:nvSpPr>
          <p:spPr>
            <a:xfrm>
              <a:off x="3763440" y="2607480"/>
              <a:ext cx="99360" cy="98640"/>
            </a:xfrm>
            <a:custGeom>
              <a:avLst/>
              <a:gdLst/>
              <a:ahLst/>
              <a:rect l="l" t="t" r="r" b="b"/>
              <a:pathLst>
                <a:path w="4128" h="4097">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style>
            <a:lnRef idx="0"/>
            <a:fillRef idx="0"/>
            <a:effectRef idx="0"/>
            <a:fontRef idx="minor"/>
          </p:style>
        </p:sp>
      </p:grpSp>
      <p:sp>
        <p:nvSpPr>
          <p:cNvPr id="9172" name="CustomShape 22"/>
          <p:cNvSpPr/>
          <p:nvPr/>
        </p:nvSpPr>
        <p:spPr>
          <a:xfrm>
            <a:off x="5042880" y="1669680"/>
            <a:ext cx="341280" cy="341280"/>
          </a:xfrm>
          <a:custGeom>
            <a:avLst/>
            <a:gdLst/>
            <a:ahLst/>
            <a:rect l="l" t="t" r="r" b="b"/>
            <a:pathLst>
              <a:path w="14147" h="14155">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style>
          <a:lnRef idx="0"/>
          <a:fillRef idx="0"/>
          <a:effectRef idx="0"/>
          <a:fontRef idx="minor"/>
        </p:style>
      </p:sp>
      <p:grpSp>
        <p:nvGrpSpPr>
          <p:cNvPr id="9173" name="Group 23"/>
          <p:cNvGrpSpPr/>
          <p:nvPr/>
        </p:nvGrpSpPr>
        <p:grpSpPr>
          <a:xfrm>
            <a:off x="5042520" y="2078640"/>
            <a:ext cx="342000" cy="339120"/>
            <a:chOff x="5042520" y="2078640"/>
            <a:chExt cx="342000" cy="339120"/>
          </a:xfrm>
        </p:grpSpPr>
        <p:sp>
          <p:nvSpPr>
            <p:cNvPr id="9174" name="CustomShape 24"/>
            <p:cNvSpPr/>
            <p:nvPr/>
          </p:nvSpPr>
          <p:spPr>
            <a:xfrm>
              <a:off x="5042520" y="2078640"/>
              <a:ext cx="342000" cy="339120"/>
            </a:xfrm>
            <a:custGeom>
              <a:avLst/>
              <a:gdLst/>
              <a:ahLst/>
              <a:rect l="l" t="t" r="r" b="b"/>
              <a:pathLst>
                <a:path w="14178" h="14053">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style>
            <a:lnRef idx="0"/>
            <a:fillRef idx="0"/>
            <a:effectRef idx="0"/>
            <a:fontRef idx="minor"/>
          </p:style>
        </p:sp>
        <p:sp>
          <p:nvSpPr>
            <p:cNvPr id="9175" name="CustomShape 25"/>
            <p:cNvSpPr/>
            <p:nvPr/>
          </p:nvSpPr>
          <p:spPr>
            <a:xfrm>
              <a:off x="5104800" y="2217960"/>
              <a:ext cx="220320" cy="141120"/>
            </a:xfrm>
            <a:custGeom>
              <a:avLst/>
              <a:gdLst/>
              <a:ahLst/>
              <a:rect l="l" t="t" r="r" b="b"/>
              <a:pathLst>
                <a:path w="9137" h="5861">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style>
            <a:lnRef idx="0"/>
            <a:fillRef idx="0"/>
            <a:effectRef idx="0"/>
            <a:fontRef idx="minor"/>
          </p:style>
        </p:sp>
      </p:grpSp>
      <p:sp>
        <p:nvSpPr>
          <p:cNvPr id="9176" name="CustomShape 26"/>
          <p:cNvSpPr/>
          <p:nvPr/>
        </p:nvSpPr>
        <p:spPr>
          <a:xfrm>
            <a:off x="5484240" y="2507760"/>
            <a:ext cx="313200" cy="341280"/>
          </a:xfrm>
          <a:custGeom>
            <a:avLst/>
            <a:gdLst/>
            <a:ahLst/>
            <a:rect l="l" t="t" r="r" b="b"/>
            <a:pathLst>
              <a:path w="12981" h="14147">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style>
          <a:lnRef idx="0"/>
          <a:fillRef idx="0"/>
          <a:effectRef idx="0"/>
          <a:fontRef idx="minor"/>
        </p:style>
      </p:sp>
      <p:grpSp>
        <p:nvGrpSpPr>
          <p:cNvPr id="9177" name="Group 27"/>
          <p:cNvGrpSpPr/>
          <p:nvPr/>
        </p:nvGrpSpPr>
        <p:grpSpPr>
          <a:xfrm>
            <a:off x="6735960" y="1670040"/>
            <a:ext cx="374760" cy="340200"/>
            <a:chOff x="6735960" y="1670040"/>
            <a:chExt cx="374760" cy="340200"/>
          </a:xfrm>
        </p:grpSpPr>
        <p:sp>
          <p:nvSpPr>
            <p:cNvPr id="9178" name="CustomShape 28"/>
            <p:cNvSpPr/>
            <p:nvPr/>
          </p:nvSpPr>
          <p:spPr>
            <a:xfrm>
              <a:off x="6735960" y="1670040"/>
              <a:ext cx="374760" cy="340200"/>
            </a:xfrm>
            <a:custGeom>
              <a:avLst/>
              <a:gdLst/>
              <a:ahLst/>
              <a:rect l="l" t="t" r="r" b="b"/>
              <a:pathLst>
                <a:path w="15533" h="14104">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style>
            <a:lnRef idx="0"/>
            <a:fillRef idx="0"/>
            <a:effectRef idx="0"/>
            <a:fontRef idx="minor"/>
          </p:style>
        </p:sp>
        <p:sp>
          <p:nvSpPr>
            <p:cNvPr id="9179" name="CustomShape 29"/>
            <p:cNvSpPr/>
            <p:nvPr/>
          </p:nvSpPr>
          <p:spPr>
            <a:xfrm>
              <a:off x="6890400" y="1810800"/>
              <a:ext cx="65160" cy="59400"/>
            </a:xfrm>
            <a:custGeom>
              <a:avLst/>
              <a:gdLst/>
              <a:ahLst/>
              <a:rect l="l" t="t" r="r" b="b"/>
              <a:pathLst>
                <a:path w="2711" h="2474">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style>
            <a:lnRef idx="0"/>
            <a:fillRef idx="0"/>
            <a:effectRef idx="0"/>
            <a:fontRef idx="minor"/>
          </p:style>
        </p:sp>
      </p:grpSp>
      <p:grpSp>
        <p:nvGrpSpPr>
          <p:cNvPr id="9180" name="Group 30"/>
          <p:cNvGrpSpPr/>
          <p:nvPr/>
        </p:nvGrpSpPr>
        <p:grpSpPr>
          <a:xfrm>
            <a:off x="2049120" y="1669680"/>
            <a:ext cx="341280" cy="341280"/>
            <a:chOff x="2049120" y="1669680"/>
            <a:chExt cx="341280" cy="341280"/>
          </a:xfrm>
        </p:grpSpPr>
        <p:sp>
          <p:nvSpPr>
            <p:cNvPr id="9181" name="CustomShape 31"/>
            <p:cNvSpPr/>
            <p:nvPr/>
          </p:nvSpPr>
          <p:spPr>
            <a:xfrm>
              <a:off x="2049120" y="1931040"/>
              <a:ext cx="341280" cy="79920"/>
            </a:xfrm>
            <a:custGeom>
              <a:avLst/>
              <a:gdLst/>
              <a:ahLst/>
              <a:rect l="l" t="t" r="r" b="b"/>
              <a:pathLst>
                <a:path w="14146" h="3319">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style>
            <a:lnRef idx="0"/>
            <a:fillRef idx="0"/>
            <a:effectRef idx="0"/>
            <a:fontRef idx="minor"/>
          </p:style>
        </p:sp>
        <p:sp>
          <p:nvSpPr>
            <p:cNvPr id="9182" name="CustomShape 32"/>
            <p:cNvSpPr/>
            <p:nvPr/>
          </p:nvSpPr>
          <p:spPr>
            <a:xfrm>
              <a:off x="2189880" y="1710000"/>
              <a:ext cx="39240" cy="39960"/>
            </a:xfrm>
            <a:custGeom>
              <a:avLst/>
              <a:gdLst/>
              <a:ahLst/>
              <a:rect l="l" t="t" r="r" b="b"/>
              <a:pathLst>
                <a:path w="1639" h="1671">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style>
            <a:lnRef idx="0"/>
            <a:fillRef idx="0"/>
            <a:effectRef idx="0"/>
            <a:fontRef idx="minor"/>
          </p:style>
        </p:sp>
        <p:sp>
          <p:nvSpPr>
            <p:cNvPr id="9183" name="CustomShape 33"/>
            <p:cNvSpPr/>
            <p:nvPr/>
          </p:nvSpPr>
          <p:spPr>
            <a:xfrm>
              <a:off x="2129760" y="1720800"/>
              <a:ext cx="39960" cy="39960"/>
            </a:xfrm>
            <a:custGeom>
              <a:avLst/>
              <a:gdLst/>
              <a:ahLst/>
              <a:rect l="l" t="t" r="r" b="b"/>
              <a:pathLst>
                <a:path w="1671" h="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style>
            <a:lnRef idx="0"/>
            <a:fillRef idx="0"/>
            <a:effectRef idx="0"/>
            <a:fontRef idx="minor"/>
          </p:style>
        </p:sp>
        <p:sp>
          <p:nvSpPr>
            <p:cNvPr id="9184" name="CustomShape 34"/>
            <p:cNvSpPr/>
            <p:nvPr/>
          </p:nvSpPr>
          <p:spPr>
            <a:xfrm>
              <a:off x="2129760" y="1820880"/>
              <a:ext cx="39960" cy="39240"/>
            </a:xfrm>
            <a:custGeom>
              <a:avLst/>
              <a:gdLst/>
              <a:ahLst/>
              <a:rect l="l" t="t" r="r" b="b"/>
              <a:pathLst>
                <a:path w="1671" h="1639">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style>
            <a:lnRef idx="0"/>
            <a:fillRef idx="0"/>
            <a:effectRef idx="0"/>
            <a:fontRef idx="minor"/>
          </p:style>
        </p:sp>
        <p:sp>
          <p:nvSpPr>
            <p:cNvPr id="9185" name="CustomShape 35"/>
            <p:cNvSpPr/>
            <p:nvPr/>
          </p:nvSpPr>
          <p:spPr>
            <a:xfrm>
              <a:off x="2090160" y="1770120"/>
              <a:ext cx="39240" cy="39960"/>
            </a:xfrm>
            <a:custGeom>
              <a:avLst/>
              <a:gdLst/>
              <a:ahLst/>
              <a:rect l="l" t="t" r="r" b="b"/>
              <a:pathLst>
                <a:path w="1639" h="1671">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style>
            <a:lnRef idx="0"/>
            <a:fillRef idx="0"/>
            <a:effectRef idx="0"/>
            <a:fontRef idx="minor"/>
          </p:style>
        </p:sp>
        <p:sp>
          <p:nvSpPr>
            <p:cNvPr id="9186" name="CustomShape 36"/>
            <p:cNvSpPr/>
            <p:nvPr/>
          </p:nvSpPr>
          <p:spPr>
            <a:xfrm>
              <a:off x="2189880" y="1830240"/>
              <a:ext cx="39240" cy="39960"/>
            </a:xfrm>
            <a:custGeom>
              <a:avLst/>
              <a:gdLst/>
              <a:ahLst/>
              <a:rect l="l" t="t" r="r" b="b"/>
              <a:pathLst>
                <a:path w="1639" h="1671">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style>
            <a:lnRef idx="0"/>
            <a:fillRef idx="0"/>
            <a:effectRef idx="0"/>
            <a:fontRef idx="minor"/>
          </p:style>
        </p:sp>
        <p:sp>
          <p:nvSpPr>
            <p:cNvPr id="9187" name="CustomShape 37"/>
            <p:cNvSpPr/>
            <p:nvPr/>
          </p:nvSpPr>
          <p:spPr>
            <a:xfrm>
              <a:off x="2049120" y="1669680"/>
              <a:ext cx="339840" cy="240120"/>
            </a:xfrm>
            <a:custGeom>
              <a:avLst/>
              <a:gdLst/>
              <a:ahLst/>
              <a:rect l="l" t="t" r="r" b="b"/>
              <a:pathLst>
                <a:path w="14083" h="9957">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style>
            <a:lnRef idx="0"/>
            <a:fillRef idx="0"/>
            <a:effectRef idx="0"/>
            <a:fontRef idx="minor"/>
          </p:style>
        </p:sp>
        <p:sp>
          <p:nvSpPr>
            <p:cNvPr id="9188" name="CustomShape 38"/>
            <p:cNvSpPr/>
            <p:nvPr/>
          </p:nvSpPr>
          <p:spPr>
            <a:xfrm>
              <a:off x="2248560" y="1750320"/>
              <a:ext cx="100800" cy="79560"/>
            </a:xfrm>
            <a:custGeom>
              <a:avLst/>
              <a:gdLst/>
              <a:ahLst/>
              <a:rect l="l" t="t" r="r" b="b"/>
              <a:pathLst>
                <a:path w="4191" h="3309">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style>
            <a:lnRef idx="0"/>
            <a:fillRef idx="0"/>
            <a:effectRef idx="0"/>
            <a:fontRef idx="minor"/>
          </p:style>
        </p:sp>
      </p:grpSp>
      <p:grpSp>
        <p:nvGrpSpPr>
          <p:cNvPr id="9189" name="Group 39"/>
          <p:cNvGrpSpPr/>
          <p:nvPr/>
        </p:nvGrpSpPr>
        <p:grpSpPr>
          <a:xfrm>
            <a:off x="2048040" y="2078280"/>
            <a:ext cx="343440" cy="339840"/>
            <a:chOff x="2048040" y="2078280"/>
            <a:chExt cx="343440" cy="339840"/>
          </a:xfrm>
        </p:grpSpPr>
        <p:sp>
          <p:nvSpPr>
            <p:cNvPr id="9190" name="CustomShape 40"/>
            <p:cNvSpPr/>
            <p:nvPr/>
          </p:nvSpPr>
          <p:spPr>
            <a:xfrm>
              <a:off x="2048040" y="2078280"/>
              <a:ext cx="343440" cy="339840"/>
            </a:xfrm>
            <a:custGeom>
              <a:avLst/>
              <a:gdLst/>
              <a:ahLst/>
              <a:rect l="l" t="t" r="r" b="b"/>
              <a:pathLst>
                <a:path w="14241" h="14084">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style>
            <a:lnRef idx="0"/>
            <a:fillRef idx="0"/>
            <a:effectRef idx="0"/>
            <a:fontRef idx="minor"/>
          </p:style>
        </p:sp>
        <p:sp>
          <p:nvSpPr>
            <p:cNvPr id="9191" name="CustomShape 41"/>
            <p:cNvSpPr/>
            <p:nvPr/>
          </p:nvSpPr>
          <p:spPr>
            <a:xfrm>
              <a:off x="2190240" y="2277360"/>
              <a:ext cx="60480" cy="58320"/>
            </a:xfrm>
            <a:custGeom>
              <a:avLst/>
              <a:gdLst/>
              <a:ahLst/>
              <a:rect l="l" t="t" r="r" b="b"/>
              <a:pathLst>
                <a:path w="2521" h="2427">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style>
            <a:lnRef idx="0"/>
            <a:fillRef idx="0"/>
            <a:effectRef idx="0"/>
            <a:fontRef idx="minor"/>
          </p:style>
        </p:sp>
      </p:grpSp>
      <p:grpSp>
        <p:nvGrpSpPr>
          <p:cNvPr id="9192" name="Group 42"/>
          <p:cNvGrpSpPr/>
          <p:nvPr/>
        </p:nvGrpSpPr>
        <p:grpSpPr>
          <a:xfrm>
            <a:off x="2477160" y="2508120"/>
            <a:ext cx="340560" cy="340560"/>
            <a:chOff x="2477160" y="2508120"/>
            <a:chExt cx="340560" cy="340560"/>
          </a:xfrm>
        </p:grpSpPr>
        <p:sp>
          <p:nvSpPr>
            <p:cNvPr id="9193" name="CustomShape 43"/>
            <p:cNvSpPr/>
            <p:nvPr/>
          </p:nvSpPr>
          <p:spPr>
            <a:xfrm>
              <a:off x="2477160" y="2508120"/>
              <a:ext cx="340560" cy="340560"/>
            </a:xfrm>
            <a:custGeom>
              <a:avLst/>
              <a:gdLst/>
              <a:ahLst/>
              <a:rect l="l" t="t" r="r" b="b"/>
              <a:pathLst>
                <a:path w="14115" h="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style>
            <a:lnRef idx="0"/>
            <a:fillRef idx="0"/>
            <a:effectRef idx="0"/>
            <a:fontRef idx="minor"/>
          </p:style>
        </p:sp>
        <p:sp>
          <p:nvSpPr>
            <p:cNvPr id="9194" name="CustomShape 44"/>
            <p:cNvSpPr/>
            <p:nvPr/>
          </p:nvSpPr>
          <p:spPr>
            <a:xfrm>
              <a:off x="2598120" y="2668680"/>
              <a:ext cx="119160" cy="140400"/>
            </a:xfrm>
            <a:custGeom>
              <a:avLst/>
              <a:gdLst/>
              <a:ahLst/>
              <a:rect l="l" t="t" r="r" b="b"/>
              <a:pathLst>
                <a:path w="4947" h="583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style>
            <a:lnRef idx="0"/>
            <a:fillRef idx="0"/>
            <a:effectRef idx="0"/>
            <a:fontRef idx="minor"/>
          </p:style>
        </p:sp>
        <p:sp>
          <p:nvSpPr>
            <p:cNvPr id="9195" name="CustomShape 45"/>
            <p:cNvSpPr/>
            <p:nvPr/>
          </p:nvSpPr>
          <p:spPr>
            <a:xfrm>
              <a:off x="2518200" y="2558160"/>
              <a:ext cx="39240" cy="39960"/>
            </a:xfrm>
            <a:custGeom>
              <a:avLst/>
              <a:gdLst/>
              <a:ahLst/>
              <a:rect l="l" t="t" r="r" b="b"/>
              <a:pathLst>
                <a:path w="1639" h="1671">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style>
            <a:lnRef idx="0"/>
            <a:fillRef idx="0"/>
            <a:effectRef idx="0"/>
            <a:fontRef idx="minor"/>
          </p:style>
        </p:sp>
      </p:grpSp>
      <p:sp>
        <p:nvSpPr>
          <p:cNvPr id="9196" name="CustomShape 46"/>
          <p:cNvSpPr/>
          <p:nvPr/>
        </p:nvSpPr>
        <p:spPr>
          <a:xfrm>
            <a:off x="3759120" y="1701000"/>
            <a:ext cx="341280" cy="279000"/>
          </a:xfrm>
          <a:custGeom>
            <a:avLst/>
            <a:gdLst/>
            <a:ahLst/>
            <a:rect l="l" t="t" r="r" b="b"/>
            <a:pathLst>
              <a:path w="14147" h="11563">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style>
          <a:lnRef idx="0"/>
          <a:fillRef idx="0"/>
          <a:effectRef idx="0"/>
          <a:fontRef idx="minor"/>
        </p:style>
      </p:sp>
      <p:sp>
        <p:nvSpPr>
          <p:cNvPr id="9197" name="CustomShape 47"/>
          <p:cNvSpPr/>
          <p:nvPr/>
        </p:nvSpPr>
        <p:spPr>
          <a:xfrm>
            <a:off x="3758760" y="2077920"/>
            <a:ext cx="342000" cy="340200"/>
          </a:xfrm>
          <a:custGeom>
            <a:avLst/>
            <a:gdLst/>
            <a:ahLst/>
            <a:rect l="l" t="t" r="r" b="b"/>
            <a:pathLst>
              <a:path w="14178" h="1410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style>
          <a:lnRef idx="0"/>
          <a:fillRef idx="0"/>
          <a:effectRef idx="0"/>
          <a:fontRef idx="minor"/>
        </p:style>
      </p:sp>
      <p:grpSp>
        <p:nvGrpSpPr>
          <p:cNvPr id="9198" name="Group 48"/>
          <p:cNvGrpSpPr/>
          <p:nvPr/>
        </p:nvGrpSpPr>
        <p:grpSpPr>
          <a:xfrm>
            <a:off x="4203360" y="2507760"/>
            <a:ext cx="307800" cy="341280"/>
            <a:chOff x="4203360" y="2507760"/>
            <a:chExt cx="307800" cy="341280"/>
          </a:xfrm>
        </p:grpSpPr>
        <p:sp>
          <p:nvSpPr>
            <p:cNvPr id="9199" name="CustomShape 49"/>
            <p:cNvSpPr/>
            <p:nvPr/>
          </p:nvSpPr>
          <p:spPr>
            <a:xfrm>
              <a:off x="4203360" y="2507760"/>
              <a:ext cx="307800" cy="341280"/>
            </a:xfrm>
            <a:custGeom>
              <a:avLst/>
              <a:gdLst/>
              <a:ahLst/>
              <a:rect l="l" t="t" r="r" b="b"/>
              <a:pathLst>
                <a:path w="12760" h="14147">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style>
            <a:lnRef idx="0"/>
            <a:fillRef idx="0"/>
            <a:effectRef idx="0"/>
            <a:fontRef idx="minor"/>
          </p:style>
        </p:sp>
        <p:sp>
          <p:nvSpPr>
            <p:cNvPr id="9200" name="CustomShape 50"/>
            <p:cNvSpPr/>
            <p:nvPr/>
          </p:nvSpPr>
          <p:spPr>
            <a:xfrm>
              <a:off x="4306320" y="2567880"/>
              <a:ext cx="100800" cy="40680"/>
            </a:xfrm>
            <a:custGeom>
              <a:avLst/>
              <a:gdLst/>
              <a:ahLst/>
              <a:rect l="l" t="t" r="r" b="b"/>
              <a:pathLst>
                <a:path w="4191" h="1702">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style>
            <a:lnRef idx="0"/>
            <a:fillRef idx="0"/>
            <a:effectRef idx="0"/>
            <a:fontRef idx="minor"/>
          </p:style>
        </p:sp>
      </p:grpSp>
      <p:grpSp>
        <p:nvGrpSpPr>
          <p:cNvPr id="9201" name="Group 51"/>
          <p:cNvGrpSpPr/>
          <p:nvPr/>
        </p:nvGrpSpPr>
        <p:grpSpPr>
          <a:xfrm>
            <a:off x="5472720" y="1670040"/>
            <a:ext cx="340560" cy="340560"/>
            <a:chOff x="5472720" y="1670040"/>
            <a:chExt cx="340560" cy="340560"/>
          </a:xfrm>
        </p:grpSpPr>
        <p:sp>
          <p:nvSpPr>
            <p:cNvPr id="9202" name="CustomShape 52"/>
            <p:cNvSpPr/>
            <p:nvPr/>
          </p:nvSpPr>
          <p:spPr>
            <a:xfrm>
              <a:off x="5472720" y="1670040"/>
              <a:ext cx="340560" cy="340560"/>
            </a:xfrm>
            <a:custGeom>
              <a:avLst/>
              <a:gdLst/>
              <a:ahLst/>
              <a:rect l="l" t="t" r="r" b="b"/>
              <a:pathLst>
                <a:path w="14115" h="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style>
            <a:lnRef idx="0"/>
            <a:fillRef idx="0"/>
            <a:effectRef idx="0"/>
            <a:fontRef idx="minor"/>
          </p:style>
        </p:sp>
        <p:sp>
          <p:nvSpPr>
            <p:cNvPr id="9203" name="CustomShape 53"/>
            <p:cNvSpPr/>
            <p:nvPr/>
          </p:nvSpPr>
          <p:spPr>
            <a:xfrm>
              <a:off x="5573160" y="1749960"/>
              <a:ext cx="140400" cy="19440"/>
            </a:xfrm>
            <a:custGeom>
              <a:avLst/>
              <a:gdLst/>
              <a:ahLst/>
              <a:rect l="l" t="t" r="r" b="b"/>
              <a:pathLst>
                <a:path w="5829" h="82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style>
            <a:lnRef idx="0"/>
            <a:fillRef idx="0"/>
            <a:effectRef idx="0"/>
            <a:fontRef idx="minor"/>
          </p:style>
        </p:sp>
        <p:sp>
          <p:nvSpPr>
            <p:cNvPr id="9204" name="CustomShape 54"/>
            <p:cNvSpPr/>
            <p:nvPr/>
          </p:nvSpPr>
          <p:spPr>
            <a:xfrm>
              <a:off x="5593680" y="1789560"/>
              <a:ext cx="80280" cy="19440"/>
            </a:xfrm>
            <a:custGeom>
              <a:avLst/>
              <a:gdLst/>
              <a:ahLst/>
              <a:rect l="l" t="t" r="r" b="b"/>
              <a:pathLst>
                <a:path w="3341" h="82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style>
            <a:lnRef idx="0"/>
            <a:fillRef idx="0"/>
            <a:effectRef idx="0"/>
            <a:fontRef idx="minor"/>
          </p:style>
        </p:sp>
        <p:sp>
          <p:nvSpPr>
            <p:cNvPr id="9205" name="CustomShape 55"/>
            <p:cNvSpPr/>
            <p:nvPr/>
          </p:nvSpPr>
          <p:spPr>
            <a:xfrm>
              <a:off x="5573160" y="1829880"/>
              <a:ext cx="140400" cy="19440"/>
            </a:xfrm>
            <a:custGeom>
              <a:avLst/>
              <a:gdLst/>
              <a:ahLst/>
              <a:rect l="l" t="t" r="r" b="b"/>
              <a:pathLst>
                <a:path w="5829" h="82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style>
            <a:lnRef idx="0"/>
            <a:fillRef idx="0"/>
            <a:effectRef idx="0"/>
            <a:fontRef idx="minor"/>
          </p:style>
        </p:sp>
        <p:sp>
          <p:nvSpPr>
            <p:cNvPr id="9206" name="CustomShape 56"/>
            <p:cNvSpPr/>
            <p:nvPr/>
          </p:nvSpPr>
          <p:spPr>
            <a:xfrm>
              <a:off x="5594760" y="1868400"/>
              <a:ext cx="80280" cy="20160"/>
            </a:xfrm>
            <a:custGeom>
              <a:avLst/>
              <a:gdLst/>
              <a:ahLst/>
              <a:rect l="l" t="t" r="r" b="b"/>
              <a:pathLst>
                <a:path w="3340" h="852">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style>
            <a:lnRef idx="0"/>
            <a:fillRef idx="0"/>
            <a:effectRef idx="0"/>
            <a:fontRef idx="minor"/>
          </p:style>
        </p:sp>
        <p:sp>
          <p:nvSpPr>
            <p:cNvPr id="9207" name="CustomShape 57"/>
            <p:cNvSpPr/>
            <p:nvPr/>
          </p:nvSpPr>
          <p:spPr>
            <a:xfrm>
              <a:off x="5573880" y="1909800"/>
              <a:ext cx="140400" cy="19440"/>
            </a:xfrm>
            <a:custGeom>
              <a:avLst/>
              <a:gdLst/>
              <a:ahLst/>
              <a:rect l="l" t="t" r="r" b="b"/>
              <a:pathLst>
                <a:path w="5829" h="82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style>
            <a:lnRef idx="0"/>
            <a:fillRef idx="0"/>
            <a:effectRef idx="0"/>
            <a:fontRef idx="minor"/>
          </p:style>
        </p:sp>
      </p:grpSp>
      <p:sp>
        <p:nvSpPr>
          <p:cNvPr id="9208" name="CustomShape 58"/>
          <p:cNvSpPr/>
          <p:nvPr/>
        </p:nvSpPr>
        <p:spPr>
          <a:xfrm>
            <a:off x="5479560" y="2077560"/>
            <a:ext cx="326880" cy="341280"/>
          </a:xfrm>
          <a:custGeom>
            <a:avLst/>
            <a:gdLst/>
            <a:ahLst/>
            <a:rect l="l" t="t" r="r" b="b"/>
            <a:pathLst>
              <a:path w="13548" h="14154">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style>
          <a:lnRef idx="0"/>
          <a:fillRef idx="0"/>
          <a:effectRef idx="0"/>
          <a:fontRef idx="minor"/>
        </p:style>
      </p:sp>
      <p:grpSp>
        <p:nvGrpSpPr>
          <p:cNvPr id="9209" name="Group 59"/>
          <p:cNvGrpSpPr/>
          <p:nvPr/>
        </p:nvGrpSpPr>
        <p:grpSpPr>
          <a:xfrm>
            <a:off x="5909400" y="2507400"/>
            <a:ext cx="322200" cy="342000"/>
            <a:chOff x="5909400" y="2507400"/>
            <a:chExt cx="322200" cy="342000"/>
          </a:xfrm>
        </p:grpSpPr>
        <p:sp>
          <p:nvSpPr>
            <p:cNvPr id="9210" name="CustomShape 60"/>
            <p:cNvSpPr/>
            <p:nvPr/>
          </p:nvSpPr>
          <p:spPr>
            <a:xfrm>
              <a:off x="5909400" y="2508120"/>
              <a:ext cx="322200" cy="341280"/>
            </a:xfrm>
            <a:custGeom>
              <a:avLst/>
              <a:gdLst/>
              <a:ahLst/>
              <a:rect l="l" t="t" r="r" b="b"/>
              <a:pathLst>
                <a:path w="13359" h="14147">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style>
            <a:lnRef idx="0"/>
            <a:fillRef idx="0"/>
            <a:effectRef idx="0"/>
            <a:fontRef idx="minor"/>
          </p:style>
        </p:sp>
        <p:sp>
          <p:nvSpPr>
            <p:cNvPr id="9211" name="CustomShape 61"/>
            <p:cNvSpPr/>
            <p:nvPr/>
          </p:nvSpPr>
          <p:spPr>
            <a:xfrm>
              <a:off x="5911560" y="2508120"/>
              <a:ext cx="61200" cy="59400"/>
            </a:xfrm>
            <a:custGeom>
              <a:avLst/>
              <a:gdLst/>
              <a:ahLst/>
              <a:rect l="l" t="t" r="r" b="b"/>
              <a:pathLst>
                <a:path w="2553" h="2474">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style>
            <a:lnRef idx="0"/>
            <a:fillRef idx="0"/>
            <a:effectRef idx="0"/>
            <a:fontRef idx="minor"/>
          </p:style>
        </p:sp>
        <p:sp>
          <p:nvSpPr>
            <p:cNvPr id="9212" name="CustomShape 62"/>
            <p:cNvSpPr/>
            <p:nvPr/>
          </p:nvSpPr>
          <p:spPr>
            <a:xfrm>
              <a:off x="5992200" y="2507400"/>
              <a:ext cx="19440" cy="60480"/>
            </a:xfrm>
            <a:custGeom>
              <a:avLst/>
              <a:gdLst/>
              <a:ahLst/>
              <a:rect l="l" t="t" r="r" b="b"/>
              <a:pathLst>
                <a:path w="821" h="25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style>
            <a:lnRef idx="0"/>
            <a:fillRef idx="0"/>
            <a:effectRef idx="0"/>
            <a:fontRef idx="minor"/>
          </p:style>
        </p:sp>
        <p:sp>
          <p:nvSpPr>
            <p:cNvPr id="9213" name="CustomShape 63"/>
            <p:cNvSpPr/>
            <p:nvPr/>
          </p:nvSpPr>
          <p:spPr>
            <a:xfrm>
              <a:off x="5912640" y="2588040"/>
              <a:ext cx="60480" cy="19440"/>
            </a:xfrm>
            <a:custGeom>
              <a:avLst/>
              <a:gdLst/>
              <a:ahLst/>
              <a:rect l="l" t="t" r="r" b="b"/>
              <a:pathLst>
                <a:path w="2522" h="82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style>
            <a:lnRef idx="0"/>
            <a:fillRef idx="0"/>
            <a:effectRef idx="0"/>
            <a:fontRef idx="minor"/>
          </p:style>
        </p:sp>
      </p:grpSp>
      <p:grpSp>
        <p:nvGrpSpPr>
          <p:cNvPr id="9214" name="Group 64"/>
          <p:cNvGrpSpPr/>
          <p:nvPr/>
        </p:nvGrpSpPr>
        <p:grpSpPr>
          <a:xfrm>
            <a:off x="6747480" y="2076840"/>
            <a:ext cx="351720" cy="342720"/>
            <a:chOff x="6747480" y="2076840"/>
            <a:chExt cx="351720" cy="342720"/>
          </a:xfrm>
        </p:grpSpPr>
        <p:sp>
          <p:nvSpPr>
            <p:cNvPr id="9215" name="CustomShape 65"/>
            <p:cNvSpPr/>
            <p:nvPr/>
          </p:nvSpPr>
          <p:spPr>
            <a:xfrm>
              <a:off x="6747480" y="2076840"/>
              <a:ext cx="351720" cy="342720"/>
            </a:xfrm>
            <a:custGeom>
              <a:avLst/>
              <a:gdLst/>
              <a:ahLst/>
              <a:rect l="l" t="t" r="r" b="b"/>
              <a:pathLst>
                <a:path w="14588" h="1421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style>
            <a:lnRef idx="0"/>
            <a:fillRef idx="0"/>
            <a:effectRef idx="0"/>
            <a:fontRef idx="minor"/>
          </p:style>
        </p:sp>
        <p:sp>
          <p:nvSpPr>
            <p:cNvPr id="9216" name="CustomShape 66"/>
            <p:cNvSpPr/>
            <p:nvPr/>
          </p:nvSpPr>
          <p:spPr>
            <a:xfrm>
              <a:off x="6792120" y="2269080"/>
              <a:ext cx="78840" cy="30960"/>
            </a:xfrm>
            <a:custGeom>
              <a:avLst/>
              <a:gdLst/>
              <a:ahLst/>
              <a:rect l="l" t="t" r="r" b="b"/>
              <a:pathLst>
                <a:path w="3278" h="1301">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style>
            <a:lnRef idx="0"/>
            <a:fillRef idx="0"/>
            <a:effectRef idx="0"/>
            <a:fontRef idx="minor"/>
          </p:style>
        </p:sp>
        <p:sp>
          <p:nvSpPr>
            <p:cNvPr id="9217" name="CustomShape 67"/>
            <p:cNvSpPr/>
            <p:nvPr/>
          </p:nvSpPr>
          <p:spPr>
            <a:xfrm>
              <a:off x="6869160" y="2303640"/>
              <a:ext cx="37080" cy="76680"/>
            </a:xfrm>
            <a:custGeom>
              <a:avLst/>
              <a:gdLst/>
              <a:ahLst/>
              <a:rect l="l" t="t" r="r" b="b"/>
              <a:pathLst>
                <a:path w="1545" h="3198">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style>
            <a:lnRef idx="0"/>
            <a:fillRef idx="0"/>
            <a:effectRef idx="0"/>
            <a:fontRef idx="minor"/>
          </p:style>
        </p:sp>
      </p:grpSp>
      <p:sp>
        <p:nvSpPr>
          <p:cNvPr id="9218" name="CustomShape 68"/>
          <p:cNvSpPr/>
          <p:nvPr/>
        </p:nvSpPr>
        <p:spPr>
          <a:xfrm>
            <a:off x="2501280" y="1670040"/>
            <a:ext cx="300240" cy="340560"/>
          </a:xfrm>
          <a:custGeom>
            <a:avLst/>
            <a:gdLst/>
            <a:ahLst/>
            <a:rect l="l" t="t" r="r" b="b"/>
            <a:pathLst>
              <a:path w="12446" h="14115">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style>
          <a:lnRef idx="0"/>
          <a:fillRef idx="0"/>
          <a:effectRef idx="0"/>
          <a:fontRef idx="minor"/>
        </p:style>
      </p:sp>
      <p:grpSp>
        <p:nvGrpSpPr>
          <p:cNvPr id="9219" name="Group 69"/>
          <p:cNvGrpSpPr/>
          <p:nvPr/>
        </p:nvGrpSpPr>
        <p:grpSpPr>
          <a:xfrm>
            <a:off x="2479680" y="2077560"/>
            <a:ext cx="343440" cy="341280"/>
            <a:chOff x="2479680" y="2077560"/>
            <a:chExt cx="343440" cy="341280"/>
          </a:xfrm>
        </p:grpSpPr>
        <p:sp>
          <p:nvSpPr>
            <p:cNvPr id="9220" name="CustomShape 70"/>
            <p:cNvSpPr/>
            <p:nvPr/>
          </p:nvSpPr>
          <p:spPr>
            <a:xfrm>
              <a:off x="2479680" y="2077560"/>
              <a:ext cx="343440" cy="341280"/>
            </a:xfrm>
            <a:custGeom>
              <a:avLst/>
              <a:gdLst/>
              <a:ahLst/>
              <a:rect l="l" t="t" r="r" b="b"/>
              <a:pathLst>
                <a:path w="14241" h="14153">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style>
            <a:lnRef idx="0"/>
            <a:fillRef idx="0"/>
            <a:effectRef idx="0"/>
            <a:fontRef idx="minor"/>
          </p:style>
        </p:sp>
        <p:sp>
          <p:nvSpPr>
            <p:cNvPr id="9221" name="CustomShape 71"/>
            <p:cNvSpPr/>
            <p:nvPr/>
          </p:nvSpPr>
          <p:spPr>
            <a:xfrm>
              <a:off x="2518560" y="2117880"/>
              <a:ext cx="262080" cy="180720"/>
            </a:xfrm>
            <a:custGeom>
              <a:avLst/>
              <a:gdLst/>
              <a:ahLst/>
              <a:rect l="l" t="t" r="r" b="b"/>
              <a:pathLst>
                <a:path w="10870" h="7499">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style>
            <a:lnRef idx="0"/>
            <a:fillRef idx="0"/>
            <a:effectRef idx="0"/>
            <a:fontRef idx="minor"/>
          </p:style>
        </p:sp>
        <p:sp>
          <p:nvSpPr>
            <p:cNvPr id="9222" name="CustomShape 72"/>
            <p:cNvSpPr/>
            <p:nvPr/>
          </p:nvSpPr>
          <p:spPr>
            <a:xfrm>
              <a:off x="2680560" y="2157120"/>
              <a:ext cx="60480" cy="20880"/>
            </a:xfrm>
            <a:custGeom>
              <a:avLst/>
              <a:gdLst/>
              <a:ahLst/>
              <a:rect l="l" t="t" r="r" b="b"/>
              <a:pathLst>
                <a:path w="2522" h="884">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style>
            <a:lnRef idx="0"/>
            <a:fillRef idx="0"/>
            <a:effectRef idx="0"/>
            <a:fontRef idx="minor"/>
          </p:style>
        </p:sp>
        <p:sp>
          <p:nvSpPr>
            <p:cNvPr id="9223" name="CustomShape 73"/>
            <p:cNvSpPr/>
            <p:nvPr/>
          </p:nvSpPr>
          <p:spPr>
            <a:xfrm>
              <a:off x="2679840" y="2198520"/>
              <a:ext cx="60480" cy="20160"/>
            </a:xfrm>
            <a:custGeom>
              <a:avLst/>
              <a:gdLst/>
              <a:ahLst/>
              <a:rect l="l" t="t" r="r" b="b"/>
              <a:pathLst>
                <a:path w="2521" h="85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style>
            <a:lnRef idx="0"/>
            <a:fillRef idx="0"/>
            <a:effectRef idx="0"/>
            <a:fontRef idx="minor"/>
          </p:style>
        </p:sp>
        <p:sp>
          <p:nvSpPr>
            <p:cNvPr id="9224" name="CustomShape 74"/>
            <p:cNvSpPr/>
            <p:nvPr/>
          </p:nvSpPr>
          <p:spPr>
            <a:xfrm>
              <a:off x="2679840" y="2237760"/>
              <a:ext cx="60480" cy="20880"/>
            </a:xfrm>
            <a:custGeom>
              <a:avLst/>
              <a:gdLst/>
              <a:ahLst/>
              <a:rect l="l" t="t" r="r" b="b"/>
              <a:pathLst>
                <a:path w="2521" h="883">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style>
            <a:lnRef idx="0"/>
            <a:fillRef idx="0"/>
            <a:effectRef idx="0"/>
            <a:fontRef idx="minor"/>
          </p:style>
        </p:sp>
        <p:sp>
          <p:nvSpPr>
            <p:cNvPr id="9225" name="CustomShape 75"/>
            <p:cNvSpPr/>
            <p:nvPr/>
          </p:nvSpPr>
          <p:spPr>
            <a:xfrm>
              <a:off x="2559600" y="2157120"/>
              <a:ext cx="60480" cy="20880"/>
            </a:xfrm>
            <a:custGeom>
              <a:avLst/>
              <a:gdLst/>
              <a:ahLst/>
              <a:rect l="l" t="t" r="r" b="b"/>
              <a:pathLst>
                <a:path w="2521" h="884">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style>
            <a:lnRef idx="0"/>
            <a:fillRef idx="0"/>
            <a:effectRef idx="0"/>
            <a:fontRef idx="minor"/>
          </p:style>
        </p:sp>
        <p:sp>
          <p:nvSpPr>
            <p:cNvPr id="9226" name="CustomShape 76"/>
            <p:cNvSpPr/>
            <p:nvPr/>
          </p:nvSpPr>
          <p:spPr>
            <a:xfrm>
              <a:off x="2559600" y="2198520"/>
              <a:ext cx="60480" cy="20160"/>
            </a:xfrm>
            <a:custGeom>
              <a:avLst/>
              <a:gdLst/>
              <a:ahLst/>
              <a:rect l="l" t="t" r="r" b="b"/>
              <a:pathLst>
                <a:path w="2521" h="85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style>
            <a:lnRef idx="0"/>
            <a:fillRef idx="0"/>
            <a:effectRef idx="0"/>
            <a:fontRef idx="minor"/>
          </p:style>
        </p:sp>
        <p:sp>
          <p:nvSpPr>
            <p:cNvPr id="9227" name="CustomShape 77"/>
            <p:cNvSpPr/>
            <p:nvPr/>
          </p:nvSpPr>
          <p:spPr>
            <a:xfrm>
              <a:off x="2559600" y="2237760"/>
              <a:ext cx="60480" cy="20880"/>
            </a:xfrm>
            <a:custGeom>
              <a:avLst/>
              <a:gdLst/>
              <a:ahLst/>
              <a:rect l="l" t="t" r="r" b="b"/>
              <a:pathLst>
                <a:path w="2521" h="883">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style>
            <a:lnRef idx="0"/>
            <a:fillRef idx="0"/>
            <a:effectRef idx="0"/>
            <a:fontRef idx="minor"/>
          </p:style>
        </p:sp>
      </p:grpSp>
      <p:sp>
        <p:nvSpPr>
          <p:cNvPr id="9228" name="CustomShape 78"/>
          <p:cNvSpPr/>
          <p:nvPr/>
        </p:nvSpPr>
        <p:spPr>
          <a:xfrm>
            <a:off x="2908080" y="2508120"/>
            <a:ext cx="341280" cy="340560"/>
          </a:xfrm>
          <a:custGeom>
            <a:avLst/>
            <a:gdLst/>
            <a:ahLst/>
            <a:rect l="l" t="t" r="r" b="b"/>
            <a:pathLst>
              <a:path w="14147" h="14115">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style>
          <a:lnRef idx="0"/>
          <a:fillRef idx="0"/>
          <a:effectRef idx="0"/>
          <a:fontRef idx="minor"/>
        </p:style>
      </p:sp>
      <p:grpSp>
        <p:nvGrpSpPr>
          <p:cNvPr id="9229" name="Group 79"/>
          <p:cNvGrpSpPr/>
          <p:nvPr/>
        </p:nvGrpSpPr>
        <p:grpSpPr>
          <a:xfrm>
            <a:off x="4189680" y="1669320"/>
            <a:ext cx="342720" cy="342000"/>
            <a:chOff x="4189680" y="1669320"/>
            <a:chExt cx="342720" cy="342000"/>
          </a:xfrm>
        </p:grpSpPr>
        <p:sp>
          <p:nvSpPr>
            <p:cNvPr id="9230" name="CustomShape 80"/>
            <p:cNvSpPr/>
            <p:nvPr/>
          </p:nvSpPr>
          <p:spPr>
            <a:xfrm>
              <a:off x="4189680" y="1669320"/>
              <a:ext cx="342720" cy="342000"/>
            </a:xfrm>
            <a:custGeom>
              <a:avLst/>
              <a:gdLst/>
              <a:ahLst/>
              <a:rect l="l" t="t" r="r" b="b"/>
              <a:pathLst>
                <a:path w="14210" h="14182">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style>
            <a:lnRef idx="0"/>
            <a:fillRef idx="0"/>
            <a:effectRef idx="0"/>
            <a:fontRef idx="minor"/>
          </p:style>
        </p:sp>
        <p:sp>
          <p:nvSpPr>
            <p:cNvPr id="9231" name="CustomShape 81"/>
            <p:cNvSpPr/>
            <p:nvPr/>
          </p:nvSpPr>
          <p:spPr>
            <a:xfrm>
              <a:off x="4441320" y="1740600"/>
              <a:ext cx="39960" cy="39240"/>
            </a:xfrm>
            <a:custGeom>
              <a:avLst/>
              <a:gdLst/>
              <a:ahLst/>
              <a:rect l="l" t="t" r="r" b="b"/>
              <a:pathLst>
                <a:path w="1671" h="164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style>
            <a:lnRef idx="0"/>
            <a:fillRef idx="0"/>
            <a:effectRef idx="0"/>
            <a:fontRef idx="minor"/>
          </p:style>
        </p:sp>
        <p:sp>
          <p:nvSpPr>
            <p:cNvPr id="9232" name="CustomShape 82"/>
            <p:cNvSpPr/>
            <p:nvPr/>
          </p:nvSpPr>
          <p:spPr>
            <a:xfrm>
              <a:off x="4242240" y="1740600"/>
              <a:ext cx="39240" cy="39240"/>
            </a:xfrm>
            <a:custGeom>
              <a:avLst/>
              <a:gdLst/>
              <a:ahLst/>
              <a:rect l="l" t="t" r="r" b="b"/>
              <a:pathLst>
                <a:path w="1639" h="164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style>
            <a:lnRef idx="0"/>
            <a:fillRef idx="0"/>
            <a:effectRef idx="0"/>
            <a:fontRef idx="minor"/>
          </p:style>
        </p:sp>
        <p:sp>
          <p:nvSpPr>
            <p:cNvPr id="9233" name="CustomShape 83"/>
            <p:cNvSpPr/>
            <p:nvPr/>
          </p:nvSpPr>
          <p:spPr>
            <a:xfrm>
              <a:off x="4341960" y="1720800"/>
              <a:ext cx="39240" cy="39240"/>
            </a:xfrm>
            <a:custGeom>
              <a:avLst/>
              <a:gdLst/>
              <a:ahLst/>
              <a:rect l="l" t="t" r="r" b="b"/>
              <a:pathLst>
                <a:path w="1639" h="164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style>
            <a:lnRef idx="0"/>
            <a:fillRef idx="0"/>
            <a:effectRef idx="0"/>
            <a:fontRef idx="minor"/>
          </p:style>
        </p:sp>
      </p:grpSp>
      <p:sp>
        <p:nvSpPr>
          <p:cNvPr id="9234" name="CustomShape 84"/>
          <p:cNvSpPr/>
          <p:nvPr/>
        </p:nvSpPr>
        <p:spPr>
          <a:xfrm>
            <a:off x="4188600" y="2078640"/>
            <a:ext cx="344880" cy="338760"/>
          </a:xfrm>
          <a:custGeom>
            <a:avLst/>
            <a:gdLst/>
            <a:ahLst/>
            <a:rect l="l" t="t" r="r" b="b"/>
            <a:pathLst>
              <a:path w="14304" h="14052">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style>
          <a:lnRef idx="0"/>
          <a:fillRef idx="0"/>
          <a:effectRef idx="0"/>
          <a:fontRef idx="minor"/>
        </p:style>
      </p:sp>
      <p:sp>
        <p:nvSpPr>
          <p:cNvPr id="9235" name="CustomShape 85"/>
          <p:cNvSpPr/>
          <p:nvPr/>
        </p:nvSpPr>
        <p:spPr>
          <a:xfrm>
            <a:off x="4616640" y="2529000"/>
            <a:ext cx="343440" cy="298800"/>
          </a:xfrm>
          <a:custGeom>
            <a:avLst/>
            <a:gdLst/>
            <a:ahLst/>
            <a:rect l="l" t="t" r="r" b="b"/>
            <a:pathLst>
              <a:path w="14241" h="12383">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style>
          <a:lnRef idx="0"/>
          <a:fillRef idx="0"/>
          <a:effectRef idx="0"/>
          <a:fontRef idx="minor"/>
        </p:style>
      </p:sp>
      <p:grpSp>
        <p:nvGrpSpPr>
          <p:cNvPr id="9236" name="Group 86"/>
          <p:cNvGrpSpPr/>
          <p:nvPr/>
        </p:nvGrpSpPr>
        <p:grpSpPr>
          <a:xfrm>
            <a:off x="5916600" y="1668600"/>
            <a:ext cx="299520" cy="343440"/>
            <a:chOff x="5916600" y="1668600"/>
            <a:chExt cx="299520" cy="343440"/>
          </a:xfrm>
        </p:grpSpPr>
        <p:sp>
          <p:nvSpPr>
            <p:cNvPr id="9237" name="CustomShape 87"/>
            <p:cNvSpPr/>
            <p:nvPr/>
          </p:nvSpPr>
          <p:spPr>
            <a:xfrm>
              <a:off x="5916600" y="1668600"/>
              <a:ext cx="299520" cy="343440"/>
            </a:xfrm>
            <a:custGeom>
              <a:avLst/>
              <a:gdLst/>
              <a:ahLst/>
              <a:rect l="l" t="t" r="r" b="b"/>
              <a:pathLst>
                <a:path w="12414" h="14241">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style>
            <a:lnRef idx="0"/>
            <a:fillRef idx="0"/>
            <a:effectRef idx="0"/>
            <a:fontRef idx="minor"/>
          </p:style>
        </p:sp>
        <p:sp>
          <p:nvSpPr>
            <p:cNvPr id="9238" name="CustomShape 88"/>
            <p:cNvSpPr/>
            <p:nvPr/>
          </p:nvSpPr>
          <p:spPr>
            <a:xfrm>
              <a:off x="6056640" y="1739160"/>
              <a:ext cx="60480" cy="59760"/>
            </a:xfrm>
            <a:custGeom>
              <a:avLst/>
              <a:gdLst/>
              <a:ahLst/>
              <a:rect l="l" t="t" r="r" b="b"/>
              <a:pathLst>
                <a:path w="2521" h="249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style>
            <a:lnRef idx="0"/>
            <a:fillRef idx="0"/>
            <a:effectRef idx="0"/>
            <a:fontRef idx="minor"/>
          </p:style>
        </p:sp>
      </p:grpSp>
      <p:grpSp>
        <p:nvGrpSpPr>
          <p:cNvPr id="9239" name="Group 89"/>
          <p:cNvGrpSpPr/>
          <p:nvPr/>
        </p:nvGrpSpPr>
        <p:grpSpPr>
          <a:xfrm>
            <a:off x="5895360" y="2077560"/>
            <a:ext cx="342000" cy="341280"/>
            <a:chOff x="5895360" y="2077560"/>
            <a:chExt cx="342000" cy="341280"/>
          </a:xfrm>
        </p:grpSpPr>
        <p:sp>
          <p:nvSpPr>
            <p:cNvPr id="9240" name="CustomShape 90"/>
            <p:cNvSpPr/>
            <p:nvPr/>
          </p:nvSpPr>
          <p:spPr>
            <a:xfrm>
              <a:off x="5895360" y="2077560"/>
              <a:ext cx="342000" cy="341280"/>
            </a:xfrm>
            <a:custGeom>
              <a:avLst/>
              <a:gdLst/>
              <a:ahLst/>
              <a:rect l="l" t="t" r="r" b="b"/>
              <a:pathLst>
                <a:path w="14178" h="14147">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style>
            <a:lnRef idx="0"/>
            <a:fillRef idx="0"/>
            <a:effectRef idx="0"/>
            <a:fontRef idx="minor"/>
          </p:style>
        </p:sp>
        <p:sp>
          <p:nvSpPr>
            <p:cNvPr id="9241" name="CustomShape 91"/>
            <p:cNvSpPr/>
            <p:nvPr/>
          </p:nvSpPr>
          <p:spPr>
            <a:xfrm>
              <a:off x="6138720" y="2317680"/>
              <a:ext cx="59760" cy="59760"/>
            </a:xfrm>
            <a:custGeom>
              <a:avLst/>
              <a:gdLst/>
              <a:ahLst/>
              <a:rect l="l" t="t" r="r" b="b"/>
              <a:pathLst>
                <a:path w="2490" h="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style>
            <a:lnRef idx="0"/>
            <a:fillRef idx="0"/>
            <a:effectRef idx="0"/>
            <a:fontRef idx="minor"/>
          </p:style>
        </p:sp>
        <p:sp>
          <p:nvSpPr>
            <p:cNvPr id="9242" name="CustomShape 92"/>
            <p:cNvSpPr/>
            <p:nvPr/>
          </p:nvSpPr>
          <p:spPr>
            <a:xfrm>
              <a:off x="5936400" y="2317680"/>
              <a:ext cx="60480" cy="59760"/>
            </a:xfrm>
            <a:custGeom>
              <a:avLst/>
              <a:gdLst/>
              <a:ahLst/>
              <a:rect l="l" t="t" r="r" b="b"/>
              <a:pathLst>
                <a:path w="2521" h="249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style>
            <a:lnRef idx="0"/>
            <a:fillRef idx="0"/>
            <a:effectRef idx="0"/>
            <a:fontRef idx="minor"/>
          </p:style>
        </p:sp>
      </p:grpSp>
      <p:sp>
        <p:nvSpPr>
          <p:cNvPr id="9243" name="CustomShape 93"/>
          <p:cNvSpPr/>
          <p:nvPr/>
        </p:nvSpPr>
        <p:spPr>
          <a:xfrm>
            <a:off x="7181640" y="2107800"/>
            <a:ext cx="342000" cy="280440"/>
          </a:xfrm>
          <a:custGeom>
            <a:avLst/>
            <a:gdLst/>
            <a:ahLst/>
            <a:rect l="l" t="t" r="r" b="b"/>
            <a:pathLst>
              <a:path w="14179" h="11626">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style>
          <a:lnRef idx="0"/>
          <a:fillRef idx="0"/>
          <a:effectRef idx="0"/>
          <a:fontRef idx="minor"/>
        </p:style>
      </p:sp>
      <p:grpSp>
        <p:nvGrpSpPr>
          <p:cNvPr id="9244" name="Group 94"/>
          <p:cNvGrpSpPr/>
          <p:nvPr/>
        </p:nvGrpSpPr>
        <p:grpSpPr>
          <a:xfrm>
            <a:off x="2902680" y="1670040"/>
            <a:ext cx="342000" cy="340560"/>
            <a:chOff x="2902680" y="1670040"/>
            <a:chExt cx="342000" cy="340560"/>
          </a:xfrm>
        </p:grpSpPr>
        <p:sp>
          <p:nvSpPr>
            <p:cNvPr id="9245" name="CustomShape 95"/>
            <p:cNvSpPr/>
            <p:nvPr/>
          </p:nvSpPr>
          <p:spPr>
            <a:xfrm>
              <a:off x="2902680" y="1790280"/>
              <a:ext cx="181440" cy="220320"/>
            </a:xfrm>
            <a:custGeom>
              <a:avLst/>
              <a:gdLst/>
              <a:ahLst/>
              <a:rect l="l" t="t" r="r" b="b"/>
              <a:pathLst>
                <a:path w="7531" h="9137">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style>
            <a:lnRef idx="0"/>
            <a:fillRef idx="0"/>
            <a:effectRef idx="0"/>
            <a:fontRef idx="minor"/>
          </p:style>
        </p:sp>
        <p:sp>
          <p:nvSpPr>
            <p:cNvPr id="9246" name="CustomShape 96"/>
            <p:cNvSpPr/>
            <p:nvPr/>
          </p:nvSpPr>
          <p:spPr>
            <a:xfrm>
              <a:off x="3105720" y="1670040"/>
              <a:ext cx="138960" cy="338040"/>
            </a:xfrm>
            <a:custGeom>
              <a:avLst/>
              <a:gdLst/>
              <a:ahLst/>
              <a:rect l="l" t="t" r="r" b="b"/>
              <a:pathLst>
                <a:path w="5766" h="1402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style>
            <a:lnRef idx="0"/>
            <a:fillRef idx="0"/>
            <a:effectRef idx="0"/>
            <a:fontRef idx="minor"/>
          </p:style>
        </p:sp>
        <p:sp>
          <p:nvSpPr>
            <p:cNvPr id="9247" name="CustomShape 97"/>
            <p:cNvSpPr/>
            <p:nvPr/>
          </p:nvSpPr>
          <p:spPr>
            <a:xfrm>
              <a:off x="2943000" y="1908720"/>
              <a:ext cx="100080" cy="60480"/>
            </a:xfrm>
            <a:custGeom>
              <a:avLst/>
              <a:gdLst/>
              <a:ahLst/>
              <a:rect l="l" t="t" r="r" b="b"/>
              <a:pathLst>
                <a:path w="4160" h="2522">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style>
            <a:lnRef idx="0"/>
            <a:fillRef idx="0"/>
            <a:effectRef idx="0"/>
            <a:fontRef idx="minor"/>
          </p:style>
        </p:sp>
      </p:grpSp>
      <p:grpSp>
        <p:nvGrpSpPr>
          <p:cNvPr id="9248" name="Group 98"/>
          <p:cNvGrpSpPr/>
          <p:nvPr/>
        </p:nvGrpSpPr>
        <p:grpSpPr>
          <a:xfrm>
            <a:off x="2903040" y="2098440"/>
            <a:ext cx="341280" cy="299160"/>
            <a:chOff x="2903040" y="2098440"/>
            <a:chExt cx="341280" cy="299160"/>
          </a:xfrm>
        </p:grpSpPr>
        <p:sp>
          <p:nvSpPr>
            <p:cNvPr id="9249" name="CustomShape 99"/>
            <p:cNvSpPr/>
            <p:nvPr/>
          </p:nvSpPr>
          <p:spPr>
            <a:xfrm>
              <a:off x="2941560" y="2137320"/>
              <a:ext cx="60480" cy="59760"/>
            </a:xfrm>
            <a:custGeom>
              <a:avLst/>
              <a:gdLst/>
              <a:ahLst/>
              <a:rect l="l" t="t" r="r" b="b"/>
              <a:pathLst>
                <a:path w="2521" h="249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style>
            <a:lnRef idx="0"/>
            <a:fillRef idx="0"/>
            <a:effectRef idx="0"/>
            <a:fontRef idx="minor"/>
          </p:style>
        </p:sp>
        <p:sp>
          <p:nvSpPr>
            <p:cNvPr id="9250" name="CustomShape 100"/>
            <p:cNvSpPr/>
            <p:nvPr/>
          </p:nvSpPr>
          <p:spPr>
            <a:xfrm>
              <a:off x="3061080" y="2137320"/>
              <a:ext cx="60480" cy="59760"/>
            </a:xfrm>
            <a:custGeom>
              <a:avLst/>
              <a:gdLst/>
              <a:ahLst/>
              <a:rect l="l" t="t" r="r" b="b"/>
              <a:pathLst>
                <a:path w="2522" h="249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style>
            <a:lnRef idx="0"/>
            <a:fillRef idx="0"/>
            <a:effectRef idx="0"/>
            <a:fontRef idx="minor"/>
          </p:style>
        </p:sp>
        <p:sp>
          <p:nvSpPr>
            <p:cNvPr id="9251" name="CustomShape 101"/>
            <p:cNvSpPr/>
            <p:nvPr/>
          </p:nvSpPr>
          <p:spPr>
            <a:xfrm>
              <a:off x="3102120" y="2258280"/>
              <a:ext cx="18720" cy="18720"/>
            </a:xfrm>
            <a:custGeom>
              <a:avLst/>
              <a:gdLst/>
              <a:ahLst/>
              <a:rect l="l" t="t" r="r" b="b"/>
              <a:pathLst>
                <a:path w="788" h="789">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style>
            <a:lnRef idx="0"/>
            <a:fillRef idx="0"/>
            <a:effectRef idx="0"/>
            <a:fontRef idx="minor"/>
          </p:style>
        </p:sp>
        <p:sp>
          <p:nvSpPr>
            <p:cNvPr id="9252" name="CustomShape 102"/>
            <p:cNvSpPr/>
            <p:nvPr/>
          </p:nvSpPr>
          <p:spPr>
            <a:xfrm>
              <a:off x="3062520" y="2258280"/>
              <a:ext cx="18720" cy="18720"/>
            </a:xfrm>
            <a:custGeom>
              <a:avLst/>
              <a:gdLst/>
              <a:ahLst/>
              <a:rect l="l" t="t" r="r" b="b"/>
              <a:pathLst>
                <a:path w="789" h="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style>
            <a:lnRef idx="0"/>
            <a:fillRef idx="0"/>
            <a:effectRef idx="0"/>
            <a:fontRef idx="minor"/>
          </p:style>
        </p:sp>
        <p:sp>
          <p:nvSpPr>
            <p:cNvPr id="9253" name="CustomShape 103"/>
            <p:cNvSpPr/>
            <p:nvPr/>
          </p:nvSpPr>
          <p:spPr>
            <a:xfrm>
              <a:off x="2941560" y="2297160"/>
              <a:ext cx="99360" cy="58320"/>
            </a:xfrm>
            <a:custGeom>
              <a:avLst/>
              <a:gdLst/>
              <a:ahLst/>
              <a:rect l="l" t="t" r="r" b="b"/>
              <a:pathLst>
                <a:path w="4128" h="2427">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style>
            <a:lnRef idx="0"/>
            <a:fillRef idx="0"/>
            <a:effectRef idx="0"/>
            <a:fontRef idx="minor"/>
          </p:style>
        </p:sp>
        <p:sp>
          <p:nvSpPr>
            <p:cNvPr id="9254" name="CustomShape 104"/>
            <p:cNvSpPr/>
            <p:nvPr/>
          </p:nvSpPr>
          <p:spPr>
            <a:xfrm>
              <a:off x="2903040" y="2098440"/>
              <a:ext cx="341280" cy="299160"/>
            </a:xfrm>
            <a:custGeom>
              <a:avLst/>
              <a:gdLst/>
              <a:ahLst/>
              <a:rect l="l" t="t" r="r" b="b"/>
              <a:pathLst>
                <a:path w="14147" h="12399">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style>
            <a:lnRef idx="0"/>
            <a:fillRef idx="0"/>
            <a:effectRef idx="0"/>
            <a:fontRef idx="minor"/>
          </p:style>
        </p:sp>
      </p:grpSp>
      <p:grpSp>
        <p:nvGrpSpPr>
          <p:cNvPr id="9255" name="Group 105"/>
          <p:cNvGrpSpPr/>
          <p:nvPr/>
        </p:nvGrpSpPr>
        <p:grpSpPr>
          <a:xfrm>
            <a:off x="3328920" y="2507400"/>
            <a:ext cx="344160" cy="341640"/>
            <a:chOff x="3328920" y="2507400"/>
            <a:chExt cx="344160" cy="341640"/>
          </a:xfrm>
        </p:grpSpPr>
        <p:sp>
          <p:nvSpPr>
            <p:cNvPr id="9256" name="CustomShape 106"/>
            <p:cNvSpPr/>
            <p:nvPr/>
          </p:nvSpPr>
          <p:spPr>
            <a:xfrm>
              <a:off x="3328920" y="2507400"/>
              <a:ext cx="344160" cy="341640"/>
            </a:xfrm>
            <a:custGeom>
              <a:avLst/>
              <a:gdLst/>
              <a:ahLst/>
              <a:rect l="l" t="t" r="r" b="b"/>
              <a:pathLst>
                <a:path w="14273" h="14162">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style>
            <a:lnRef idx="0"/>
            <a:fillRef idx="0"/>
            <a:effectRef idx="0"/>
            <a:fontRef idx="minor"/>
          </p:style>
        </p:sp>
        <p:sp>
          <p:nvSpPr>
            <p:cNvPr id="9257" name="CustomShape 107"/>
            <p:cNvSpPr/>
            <p:nvPr/>
          </p:nvSpPr>
          <p:spPr>
            <a:xfrm>
              <a:off x="3519000" y="2584440"/>
              <a:ext cx="36360" cy="34200"/>
            </a:xfrm>
            <a:custGeom>
              <a:avLst/>
              <a:gdLst/>
              <a:ahLst/>
              <a:rect l="l" t="t" r="r" b="b"/>
              <a:pathLst>
                <a:path w="1514" h="143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style>
            <a:lnRef idx="0"/>
            <a:fillRef idx="0"/>
            <a:effectRef idx="0"/>
            <a:fontRef idx="minor"/>
          </p:style>
        </p:sp>
        <p:sp>
          <p:nvSpPr>
            <p:cNvPr id="9258" name="CustomShape 108"/>
            <p:cNvSpPr/>
            <p:nvPr/>
          </p:nvSpPr>
          <p:spPr>
            <a:xfrm>
              <a:off x="3560760" y="2626920"/>
              <a:ext cx="36000" cy="34200"/>
            </a:xfrm>
            <a:custGeom>
              <a:avLst/>
              <a:gdLst/>
              <a:ahLst/>
              <a:rect l="l" t="t" r="r" b="b"/>
              <a:pathLst>
                <a:path w="1513" h="1435">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style>
            <a:lnRef idx="0"/>
            <a:fillRef idx="0"/>
            <a:effectRef idx="0"/>
            <a:fontRef idx="minor"/>
          </p:style>
        </p:sp>
        <p:sp>
          <p:nvSpPr>
            <p:cNvPr id="9259" name="CustomShape 109"/>
            <p:cNvSpPr/>
            <p:nvPr/>
          </p:nvSpPr>
          <p:spPr>
            <a:xfrm>
              <a:off x="3398040" y="2640240"/>
              <a:ext cx="185400" cy="137880"/>
            </a:xfrm>
            <a:custGeom>
              <a:avLst/>
              <a:gdLst/>
              <a:ahLst/>
              <a:rect l="l" t="t" r="r" b="b"/>
              <a:pathLst>
                <a:path w="7688" h="5719">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style>
            <a:lnRef idx="0"/>
            <a:fillRef idx="0"/>
            <a:effectRef idx="0"/>
            <a:fontRef idx="minor"/>
          </p:style>
        </p:sp>
      </p:grpSp>
      <p:grpSp>
        <p:nvGrpSpPr>
          <p:cNvPr id="9260" name="Group 110"/>
          <p:cNvGrpSpPr/>
          <p:nvPr/>
        </p:nvGrpSpPr>
        <p:grpSpPr>
          <a:xfrm>
            <a:off x="4612680" y="1669680"/>
            <a:ext cx="340560" cy="341280"/>
            <a:chOff x="4612680" y="1669680"/>
            <a:chExt cx="340560" cy="341280"/>
          </a:xfrm>
        </p:grpSpPr>
        <p:sp>
          <p:nvSpPr>
            <p:cNvPr id="9261" name="CustomShape 111"/>
            <p:cNvSpPr/>
            <p:nvPr/>
          </p:nvSpPr>
          <p:spPr>
            <a:xfrm>
              <a:off x="4612680" y="1669680"/>
              <a:ext cx="160200" cy="300960"/>
            </a:xfrm>
            <a:custGeom>
              <a:avLst/>
              <a:gdLst/>
              <a:ahLst/>
              <a:rect l="l" t="t" r="r" b="b"/>
              <a:pathLst>
                <a:path w="6648" h="12477">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style>
            <a:lnRef idx="0"/>
            <a:fillRef idx="0"/>
            <a:effectRef idx="0"/>
            <a:fontRef idx="minor"/>
          </p:style>
        </p:sp>
        <p:sp>
          <p:nvSpPr>
            <p:cNvPr id="9262" name="CustomShape 112"/>
            <p:cNvSpPr/>
            <p:nvPr/>
          </p:nvSpPr>
          <p:spPr>
            <a:xfrm>
              <a:off x="4793040" y="1709280"/>
              <a:ext cx="160200" cy="301680"/>
            </a:xfrm>
            <a:custGeom>
              <a:avLst/>
              <a:gdLst/>
              <a:ahLst/>
              <a:rect l="l" t="t" r="r" b="b"/>
              <a:pathLst>
                <a:path w="6648" h="1250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style>
            <a:lnRef idx="0"/>
            <a:fillRef idx="0"/>
            <a:effectRef idx="0"/>
            <a:fontRef idx="minor"/>
          </p:style>
        </p:sp>
      </p:grpSp>
      <p:sp>
        <p:nvSpPr>
          <p:cNvPr id="9263" name="CustomShape 113"/>
          <p:cNvSpPr/>
          <p:nvPr/>
        </p:nvSpPr>
        <p:spPr>
          <a:xfrm>
            <a:off x="4651920" y="2077560"/>
            <a:ext cx="262080" cy="341280"/>
          </a:xfrm>
          <a:custGeom>
            <a:avLst/>
            <a:gdLst/>
            <a:ahLst/>
            <a:rect l="l" t="t" r="r" b="b"/>
            <a:pathLst>
              <a:path w="10870" h="14153">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style>
          <a:lnRef idx="0"/>
          <a:fillRef idx="0"/>
          <a:effectRef idx="0"/>
          <a:fontRef idx="minor"/>
        </p:style>
      </p:sp>
      <p:grpSp>
        <p:nvGrpSpPr>
          <p:cNvPr id="9264" name="Group 114"/>
          <p:cNvGrpSpPr/>
          <p:nvPr/>
        </p:nvGrpSpPr>
        <p:grpSpPr>
          <a:xfrm>
            <a:off x="5039640" y="2518560"/>
            <a:ext cx="341280" cy="319320"/>
            <a:chOff x="5039640" y="2518560"/>
            <a:chExt cx="341280" cy="319320"/>
          </a:xfrm>
        </p:grpSpPr>
        <p:sp>
          <p:nvSpPr>
            <p:cNvPr id="9265" name="CustomShape 115"/>
            <p:cNvSpPr/>
            <p:nvPr/>
          </p:nvSpPr>
          <p:spPr>
            <a:xfrm>
              <a:off x="5160600" y="2558880"/>
              <a:ext cx="79560" cy="79560"/>
            </a:xfrm>
            <a:custGeom>
              <a:avLst/>
              <a:gdLst/>
              <a:ahLst/>
              <a:rect l="l" t="t" r="r" b="b"/>
              <a:pathLst>
                <a:path w="3309" h="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style>
            <a:lnRef idx="0"/>
            <a:fillRef idx="0"/>
            <a:effectRef idx="0"/>
            <a:fontRef idx="minor"/>
          </p:style>
        </p:sp>
        <p:sp>
          <p:nvSpPr>
            <p:cNvPr id="9266" name="CustomShape 116"/>
            <p:cNvSpPr/>
            <p:nvPr/>
          </p:nvSpPr>
          <p:spPr>
            <a:xfrm>
              <a:off x="5160600" y="2718720"/>
              <a:ext cx="79560" cy="78840"/>
            </a:xfrm>
            <a:custGeom>
              <a:avLst/>
              <a:gdLst/>
              <a:ahLst/>
              <a:rect l="l" t="t" r="r" b="b"/>
              <a:pathLst>
                <a:path w="3309" h="3278">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style>
            <a:lnRef idx="0"/>
            <a:fillRef idx="0"/>
            <a:effectRef idx="0"/>
            <a:fontRef idx="minor"/>
          </p:style>
        </p:sp>
        <p:sp>
          <p:nvSpPr>
            <p:cNvPr id="9267" name="CustomShape 117"/>
            <p:cNvSpPr/>
            <p:nvPr/>
          </p:nvSpPr>
          <p:spPr>
            <a:xfrm>
              <a:off x="5080680" y="2638800"/>
              <a:ext cx="79560" cy="78840"/>
            </a:xfrm>
            <a:custGeom>
              <a:avLst/>
              <a:gdLst/>
              <a:ahLst/>
              <a:rect l="l" t="t" r="r" b="b"/>
              <a:pathLst>
                <a:path w="3309" h="3277">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style>
            <a:lnRef idx="0"/>
            <a:fillRef idx="0"/>
            <a:effectRef idx="0"/>
            <a:fontRef idx="minor"/>
          </p:style>
        </p:sp>
        <p:sp>
          <p:nvSpPr>
            <p:cNvPr id="9268" name="CustomShape 118"/>
            <p:cNvSpPr/>
            <p:nvPr/>
          </p:nvSpPr>
          <p:spPr>
            <a:xfrm>
              <a:off x="5240520" y="2638800"/>
              <a:ext cx="79560" cy="79560"/>
            </a:xfrm>
            <a:custGeom>
              <a:avLst/>
              <a:gdLst/>
              <a:ahLst/>
              <a:rect l="l" t="t" r="r" b="b"/>
              <a:pathLst>
                <a:path w="3309" h="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style>
            <a:lnRef idx="0"/>
            <a:fillRef idx="0"/>
            <a:effectRef idx="0"/>
            <a:fontRef idx="minor"/>
          </p:style>
        </p:sp>
        <p:sp>
          <p:nvSpPr>
            <p:cNvPr id="9269" name="CustomShape 119"/>
            <p:cNvSpPr/>
            <p:nvPr/>
          </p:nvSpPr>
          <p:spPr>
            <a:xfrm>
              <a:off x="5180400" y="2658600"/>
              <a:ext cx="39960" cy="39240"/>
            </a:xfrm>
            <a:custGeom>
              <a:avLst/>
              <a:gdLst/>
              <a:ahLst/>
              <a:rect l="l" t="t" r="r" b="b"/>
              <a:pathLst>
                <a:path w="1671" h="1639">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style>
            <a:lnRef idx="0"/>
            <a:fillRef idx="0"/>
            <a:effectRef idx="0"/>
            <a:fontRef idx="minor"/>
          </p:style>
        </p:sp>
        <p:sp>
          <p:nvSpPr>
            <p:cNvPr id="9270" name="CustomShape 120"/>
            <p:cNvSpPr/>
            <p:nvPr/>
          </p:nvSpPr>
          <p:spPr>
            <a:xfrm>
              <a:off x="5039640" y="2518560"/>
              <a:ext cx="341280" cy="319320"/>
            </a:xfrm>
            <a:custGeom>
              <a:avLst/>
              <a:gdLst/>
              <a:ahLst/>
              <a:rect l="l" t="t" r="r" b="b"/>
              <a:pathLst>
                <a:path w="14147" h="13233">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style>
            <a:lnRef idx="0"/>
            <a:fillRef idx="0"/>
            <a:effectRef idx="0"/>
            <a:fontRef idx="minor"/>
          </p:style>
        </p:sp>
      </p:grpSp>
      <p:grpSp>
        <p:nvGrpSpPr>
          <p:cNvPr id="9271" name="Group 121"/>
          <p:cNvGrpSpPr/>
          <p:nvPr/>
        </p:nvGrpSpPr>
        <p:grpSpPr>
          <a:xfrm>
            <a:off x="6321960" y="1670760"/>
            <a:ext cx="339840" cy="338760"/>
            <a:chOff x="6321960" y="1670760"/>
            <a:chExt cx="339840" cy="338760"/>
          </a:xfrm>
        </p:grpSpPr>
        <p:sp>
          <p:nvSpPr>
            <p:cNvPr id="9272" name="CustomShape 122"/>
            <p:cNvSpPr/>
            <p:nvPr/>
          </p:nvSpPr>
          <p:spPr>
            <a:xfrm>
              <a:off x="6440760" y="1751040"/>
              <a:ext cx="221040" cy="258480"/>
            </a:xfrm>
            <a:custGeom>
              <a:avLst/>
              <a:gdLst/>
              <a:ahLst/>
              <a:rect l="l" t="t" r="r" b="b"/>
              <a:pathLst>
                <a:path w="9169" h="10725">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style>
            <a:lnRef idx="0"/>
            <a:fillRef idx="0"/>
            <a:effectRef idx="0"/>
            <a:fontRef idx="minor"/>
          </p:style>
        </p:sp>
        <p:sp>
          <p:nvSpPr>
            <p:cNvPr id="9273" name="CustomShape 123"/>
            <p:cNvSpPr/>
            <p:nvPr/>
          </p:nvSpPr>
          <p:spPr>
            <a:xfrm>
              <a:off x="6321960" y="1670760"/>
              <a:ext cx="158760" cy="240840"/>
            </a:xfrm>
            <a:custGeom>
              <a:avLst/>
              <a:gdLst/>
              <a:ahLst/>
              <a:rect l="l" t="t" r="r" b="b"/>
              <a:pathLst>
                <a:path w="6585" h="9994">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style>
            <a:lnRef idx="0"/>
            <a:fillRef idx="0"/>
            <a:effectRef idx="0"/>
            <a:fontRef idx="minor"/>
          </p:style>
        </p:sp>
      </p:grpSp>
      <p:grpSp>
        <p:nvGrpSpPr>
          <p:cNvPr id="9274" name="Group 124"/>
          <p:cNvGrpSpPr/>
          <p:nvPr/>
        </p:nvGrpSpPr>
        <p:grpSpPr>
          <a:xfrm>
            <a:off x="6360120" y="2079000"/>
            <a:ext cx="263520" cy="338040"/>
            <a:chOff x="6360120" y="2079000"/>
            <a:chExt cx="263520" cy="338040"/>
          </a:xfrm>
        </p:grpSpPr>
        <p:sp>
          <p:nvSpPr>
            <p:cNvPr id="9275" name="CustomShape 125"/>
            <p:cNvSpPr/>
            <p:nvPr/>
          </p:nvSpPr>
          <p:spPr>
            <a:xfrm>
              <a:off x="6453000" y="2079000"/>
              <a:ext cx="79560" cy="79560"/>
            </a:xfrm>
            <a:custGeom>
              <a:avLst/>
              <a:gdLst/>
              <a:ahLst/>
              <a:rect l="l" t="t" r="r" b="b"/>
              <a:pathLst>
                <a:path w="3309" h="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style>
            <a:lnRef idx="0"/>
            <a:fillRef idx="0"/>
            <a:effectRef idx="0"/>
            <a:fontRef idx="minor"/>
          </p:style>
        </p:sp>
        <p:sp>
          <p:nvSpPr>
            <p:cNvPr id="9276" name="CustomShape 126"/>
            <p:cNvSpPr/>
            <p:nvPr/>
          </p:nvSpPr>
          <p:spPr>
            <a:xfrm>
              <a:off x="6360120" y="2156400"/>
              <a:ext cx="263520" cy="260640"/>
            </a:xfrm>
            <a:custGeom>
              <a:avLst/>
              <a:gdLst/>
              <a:ahLst/>
              <a:rect l="l" t="t" r="r" b="b"/>
              <a:pathLst>
                <a:path w="10933" h="10808">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style>
            <a:lnRef idx="0"/>
            <a:fillRef idx="0"/>
            <a:effectRef idx="0"/>
            <a:fontRef idx="minor"/>
          </p:style>
        </p:sp>
      </p:grpSp>
      <p:sp>
        <p:nvSpPr>
          <p:cNvPr id="9277" name="CustomShape 127"/>
          <p:cNvSpPr/>
          <p:nvPr/>
        </p:nvSpPr>
        <p:spPr>
          <a:xfrm>
            <a:off x="6749640" y="2507760"/>
            <a:ext cx="339840" cy="341280"/>
          </a:xfrm>
          <a:custGeom>
            <a:avLst/>
            <a:gdLst/>
            <a:ahLst/>
            <a:rect l="l" t="t" r="r" b="b"/>
            <a:pathLst>
              <a:path w="14084" h="14146">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style>
          <a:lnRef idx="0"/>
          <a:fillRef idx="0"/>
          <a:effectRef idx="0"/>
          <a:fontRef idx="minor"/>
        </p:style>
      </p:sp>
      <p:sp>
        <p:nvSpPr>
          <p:cNvPr id="9278" name="CustomShape 128"/>
          <p:cNvSpPr/>
          <p:nvPr/>
        </p:nvSpPr>
        <p:spPr>
          <a:xfrm>
            <a:off x="7202160" y="1669680"/>
            <a:ext cx="300960" cy="341280"/>
          </a:xfrm>
          <a:custGeom>
            <a:avLst/>
            <a:gdLst/>
            <a:ahLst/>
            <a:rect l="l" t="t" r="r" b="b"/>
            <a:pathLst>
              <a:path w="12476" h="1414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style>
          <a:lnRef idx="0"/>
          <a:fillRef idx="0"/>
          <a:effectRef idx="0"/>
          <a:fontRef idx="minor"/>
        </p:style>
      </p:sp>
      <p:grpSp>
        <p:nvGrpSpPr>
          <p:cNvPr id="9279" name="Group 129"/>
          <p:cNvGrpSpPr/>
          <p:nvPr/>
        </p:nvGrpSpPr>
        <p:grpSpPr>
          <a:xfrm>
            <a:off x="1624680" y="3048120"/>
            <a:ext cx="341280" cy="339840"/>
            <a:chOff x="1624680" y="3048120"/>
            <a:chExt cx="341280" cy="339840"/>
          </a:xfrm>
        </p:grpSpPr>
        <p:sp>
          <p:nvSpPr>
            <p:cNvPr id="9280" name="CustomShape 130"/>
            <p:cNvSpPr/>
            <p:nvPr/>
          </p:nvSpPr>
          <p:spPr>
            <a:xfrm>
              <a:off x="1624680" y="3048120"/>
              <a:ext cx="221040" cy="258480"/>
            </a:xfrm>
            <a:custGeom>
              <a:avLst/>
              <a:gdLst/>
              <a:ahLst/>
              <a:rect l="l" t="t" r="r" b="b"/>
              <a:pathLst>
                <a:path w="9169" h="10725">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style>
            <a:lnRef idx="0"/>
            <a:fillRef idx="0"/>
            <a:effectRef idx="0"/>
            <a:fontRef idx="minor"/>
          </p:style>
        </p:sp>
        <p:sp>
          <p:nvSpPr>
            <p:cNvPr id="9281" name="CustomShape 131"/>
            <p:cNvSpPr/>
            <p:nvPr/>
          </p:nvSpPr>
          <p:spPr>
            <a:xfrm>
              <a:off x="1745640" y="3128040"/>
              <a:ext cx="220320" cy="259920"/>
            </a:xfrm>
            <a:custGeom>
              <a:avLst/>
              <a:gdLst/>
              <a:ahLst/>
              <a:rect l="l" t="t" r="r" b="b"/>
              <a:pathLst>
                <a:path w="9138" h="10784">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style>
            <a:lnRef idx="0"/>
            <a:fillRef idx="0"/>
            <a:effectRef idx="0"/>
            <a:fontRef idx="minor"/>
          </p:style>
        </p:sp>
      </p:grpSp>
      <p:grpSp>
        <p:nvGrpSpPr>
          <p:cNvPr id="9282" name="Group 132"/>
          <p:cNvGrpSpPr/>
          <p:nvPr/>
        </p:nvGrpSpPr>
        <p:grpSpPr>
          <a:xfrm>
            <a:off x="1624680" y="3470760"/>
            <a:ext cx="341280" cy="339480"/>
            <a:chOff x="1624680" y="3470760"/>
            <a:chExt cx="341280" cy="339480"/>
          </a:xfrm>
        </p:grpSpPr>
        <p:sp>
          <p:nvSpPr>
            <p:cNvPr id="9283" name="CustomShape 133"/>
            <p:cNvSpPr/>
            <p:nvPr/>
          </p:nvSpPr>
          <p:spPr>
            <a:xfrm>
              <a:off x="1846080" y="3470760"/>
              <a:ext cx="119880" cy="138960"/>
            </a:xfrm>
            <a:custGeom>
              <a:avLst/>
              <a:gdLst/>
              <a:ahLst/>
              <a:rect l="l" t="t" r="r" b="b"/>
              <a:pathLst>
                <a:path w="4978" h="5766">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style>
            <a:lnRef idx="0"/>
            <a:fillRef idx="0"/>
            <a:effectRef idx="0"/>
            <a:fontRef idx="minor"/>
          </p:style>
        </p:sp>
        <p:sp>
          <p:nvSpPr>
            <p:cNvPr id="9284" name="CustomShape 134"/>
            <p:cNvSpPr/>
            <p:nvPr/>
          </p:nvSpPr>
          <p:spPr>
            <a:xfrm>
              <a:off x="1764720" y="3470760"/>
              <a:ext cx="60480" cy="58680"/>
            </a:xfrm>
            <a:custGeom>
              <a:avLst/>
              <a:gdLst/>
              <a:ahLst/>
              <a:rect l="l" t="t" r="r" b="b"/>
              <a:pathLst>
                <a:path w="2521" h="2443">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style>
            <a:lnRef idx="0"/>
            <a:fillRef idx="0"/>
            <a:effectRef idx="0"/>
            <a:fontRef idx="minor"/>
          </p:style>
        </p:sp>
        <p:sp>
          <p:nvSpPr>
            <p:cNvPr id="9285" name="CustomShape 135"/>
            <p:cNvSpPr/>
            <p:nvPr/>
          </p:nvSpPr>
          <p:spPr>
            <a:xfrm>
              <a:off x="1624680" y="3470760"/>
              <a:ext cx="119880" cy="138240"/>
            </a:xfrm>
            <a:custGeom>
              <a:avLst/>
              <a:gdLst/>
              <a:ahLst/>
              <a:rect l="l" t="t" r="r" b="b"/>
              <a:pathLst>
                <a:path w="4978" h="5736">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style>
            <a:lnRef idx="0"/>
            <a:fillRef idx="0"/>
            <a:effectRef idx="0"/>
            <a:fontRef idx="minor"/>
          </p:style>
        </p:sp>
        <p:sp>
          <p:nvSpPr>
            <p:cNvPr id="9286" name="CustomShape 136"/>
            <p:cNvSpPr/>
            <p:nvPr/>
          </p:nvSpPr>
          <p:spPr>
            <a:xfrm>
              <a:off x="1624680" y="3689640"/>
              <a:ext cx="340560" cy="120600"/>
            </a:xfrm>
            <a:custGeom>
              <a:avLst/>
              <a:gdLst/>
              <a:ahLst/>
              <a:rect l="l" t="t" r="r" b="b"/>
              <a:pathLst>
                <a:path w="14115" h="5011">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style>
            <a:lnRef idx="0"/>
            <a:fillRef idx="0"/>
            <a:effectRef idx="0"/>
            <a:fontRef idx="minor"/>
          </p:style>
        </p:sp>
        <p:sp>
          <p:nvSpPr>
            <p:cNvPr id="9287" name="CustomShape 137"/>
            <p:cNvSpPr/>
            <p:nvPr/>
          </p:nvSpPr>
          <p:spPr>
            <a:xfrm>
              <a:off x="1849320" y="3628080"/>
              <a:ext cx="115920" cy="101160"/>
            </a:xfrm>
            <a:custGeom>
              <a:avLst/>
              <a:gdLst/>
              <a:ahLst/>
              <a:rect l="l" t="t" r="r" b="b"/>
              <a:pathLst>
                <a:path w="4821" h="4203">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style>
            <a:lnRef idx="0"/>
            <a:fillRef idx="0"/>
            <a:effectRef idx="0"/>
            <a:fontRef idx="minor"/>
          </p:style>
        </p:sp>
        <p:sp>
          <p:nvSpPr>
            <p:cNvPr id="9288" name="CustomShape 138"/>
            <p:cNvSpPr/>
            <p:nvPr/>
          </p:nvSpPr>
          <p:spPr>
            <a:xfrm>
              <a:off x="1624680" y="3628080"/>
              <a:ext cx="116640" cy="101160"/>
            </a:xfrm>
            <a:custGeom>
              <a:avLst/>
              <a:gdLst/>
              <a:ahLst/>
              <a:rect l="l" t="t" r="r" b="b"/>
              <a:pathLst>
                <a:path w="4852" h="4207">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style>
            <a:lnRef idx="0"/>
            <a:fillRef idx="0"/>
            <a:effectRef idx="0"/>
            <a:fontRef idx="minor"/>
          </p:style>
        </p:sp>
      </p:grpSp>
      <p:sp>
        <p:nvSpPr>
          <p:cNvPr id="9289" name="CustomShape 139"/>
          <p:cNvSpPr/>
          <p:nvPr/>
        </p:nvSpPr>
        <p:spPr>
          <a:xfrm>
            <a:off x="2089800" y="3890160"/>
            <a:ext cx="259920" cy="338760"/>
          </a:xfrm>
          <a:custGeom>
            <a:avLst/>
            <a:gdLst/>
            <a:ahLst/>
            <a:rect l="l" t="t" r="r" b="b"/>
            <a:pathLst>
              <a:path w="10776" h="14052">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style>
          <a:lnRef idx="0"/>
          <a:fillRef idx="0"/>
          <a:effectRef idx="0"/>
          <a:fontRef idx="minor"/>
        </p:style>
      </p:sp>
      <p:grpSp>
        <p:nvGrpSpPr>
          <p:cNvPr id="9290" name="Group 140"/>
          <p:cNvGrpSpPr/>
          <p:nvPr/>
        </p:nvGrpSpPr>
        <p:grpSpPr>
          <a:xfrm>
            <a:off x="3335040" y="3048480"/>
            <a:ext cx="342000" cy="339120"/>
            <a:chOff x="3335040" y="3048480"/>
            <a:chExt cx="342000" cy="339120"/>
          </a:xfrm>
        </p:grpSpPr>
        <p:sp>
          <p:nvSpPr>
            <p:cNvPr id="9291" name="CustomShape 141"/>
            <p:cNvSpPr/>
            <p:nvPr/>
          </p:nvSpPr>
          <p:spPr>
            <a:xfrm>
              <a:off x="3335040" y="3048480"/>
              <a:ext cx="342000" cy="159120"/>
            </a:xfrm>
            <a:custGeom>
              <a:avLst/>
              <a:gdLst/>
              <a:ahLst/>
              <a:rect l="l" t="t" r="r" b="b"/>
              <a:pathLst>
                <a:path w="14178" h="6601">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style>
            <a:lnRef idx="0"/>
            <a:fillRef idx="0"/>
            <a:effectRef idx="0"/>
            <a:fontRef idx="minor"/>
          </p:style>
        </p:sp>
        <p:sp>
          <p:nvSpPr>
            <p:cNvPr id="9292" name="CustomShape 142"/>
            <p:cNvSpPr/>
            <p:nvPr/>
          </p:nvSpPr>
          <p:spPr>
            <a:xfrm>
              <a:off x="3336480" y="3327840"/>
              <a:ext cx="39960" cy="59760"/>
            </a:xfrm>
            <a:custGeom>
              <a:avLst/>
              <a:gdLst/>
              <a:ahLst/>
              <a:rect l="l" t="t" r="r" b="b"/>
              <a:pathLst>
                <a:path w="1671" h="249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style>
            <a:lnRef idx="0"/>
            <a:fillRef idx="0"/>
            <a:effectRef idx="0"/>
            <a:fontRef idx="minor"/>
          </p:style>
        </p:sp>
        <p:sp>
          <p:nvSpPr>
            <p:cNvPr id="9293" name="CustomShape 143"/>
            <p:cNvSpPr/>
            <p:nvPr/>
          </p:nvSpPr>
          <p:spPr>
            <a:xfrm>
              <a:off x="3336480" y="3179520"/>
              <a:ext cx="39960" cy="128160"/>
            </a:xfrm>
            <a:custGeom>
              <a:avLst/>
              <a:gdLst/>
              <a:ahLst/>
              <a:rect l="l" t="t" r="r" b="b"/>
              <a:pathLst>
                <a:path w="1671" h="5325">
                  <a:moveTo>
                    <a:pt x="0" y="0"/>
                  </a:moveTo>
                  <a:lnTo>
                    <a:pt x="0" y="5325"/>
                  </a:lnTo>
                  <a:lnTo>
                    <a:pt x="1670" y="5325"/>
                  </a:lnTo>
                  <a:lnTo>
                    <a:pt x="1670" y="1481"/>
                  </a:lnTo>
                  <a:cubicBezTo>
                    <a:pt x="1009" y="1103"/>
                    <a:pt x="441" y="630"/>
                    <a:pt x="0" y="0"/>
                  </a:cubicBezTo>
                  <a:close/>
                </a:path>
              </a:pathLst>
            </a:custGeom>
            <a:solidFill>
              <a:srgbClr val="5f7d95"/>
            </a:solidFill>
            <a:ln>
              <a:noFill/>
            </a:ln>
          </p:spPr>
          <p:style>
            <a:lnRef idx="0"/>
            <a:fillRef idx="0"/>
            <a:effectRef idx="0"/>
            <a:fontRef idx="minor"/>
          </p:style>
        </p:sp>
      </p:grpSp>
      <p:grpSp>
        <p:nvGrpSpPr>
          <p:cNvPr id="9294" name="Group 144"/>
          <p:cNvGrpSpPr/>
          <p:nvPr/>
        </p:nvGrpSpPr>
        <p:grpSpPr>
          <a:xfrm>
            <a:off x="3335760" y="3470040"/>
            <a:ext cx="340200" cy="340920"/>
            <a:chOff x="3335760" y="3470040"/>
            <a:chExt cx="340200" cy="340920"/>
          </a:xfrm>
        </p:grpSpPr>
        <p:sp>
          <p:nvSpPr>
            <p:cNvPr id="9295" name="CustomShape 145"/>
            <p:cNvSpPr/>
            <p:nvPr/>
          </p:nvSpPr>
          <p:spPr>
            <a:xfrm>
              <a:off x="3432960" y="3770280"/>
              <a:ext cx="144360" cy="40680"/>
            </a:xfrm>
            <a:custGeom>
              <a:avLst/>
              <a:gdLst/>
              <a:ahLst/>
              <a:rect l="l" t="t" r="r" b="b"/>
              <a:pathLst>
                <a:path w="5987" h="1702">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style>
            <a:lnRef idx="0"/>
            <a:fillRef idx="0"/>
            <a:effectRef idx="0"/>
            <a:fontRef idx="minor"/>
          </p:style>
        </p:sp>
        <p:sp>
          <p:nvSpPr>
            <p:cNvPr id="9296" name="CustomShape 146"/>
            <p:cNvSpPr/>
            <p:nvPr/>
          </p:nvSpPr>
          <p:spPr>
            <a:xfrm>
              <a:off x="3635280" y="3567960"/>
              <a:ext cx="40680" cy="144360"/>
            </a:xfrm>
            <a:custGeom>
              <a:avLst/>
              <a:gdLst/>
              <a:ahLst/>
              <a:rect l="l" t="t" r="r" b="b"/>
              <a:pathLst>
                <a:path w="1703" h="5987">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style>
            <a:lnRef idx="0"/>
            <a:fillRef idx="0"/>
            <a:effectRef idx="0"/>
            <a:fontRef idx="minor"/>
          </p:style>
        </p:sp>
        <p:sp>
          <p:nvSpPr>
            <p:cNvPr id="9297" name="CustomShape 147"/>
            <p:cNvSpPr/>
            <p:nvPr/>
          </p:nvSpPr>
          <p:spPr>
            <a:xfrm>
              <a:off x="3432960" y="3470040"/>
              <a:ext cx="143280" cy="40680"/>
            </a:xfrm>
            <a:custGeom>
              <a:avLst/>
              <a:gdLst/>
              <a:ahLst/>
              <a:rect l="l" t="t" r="r" b="b"/>
              <a:pathLst>
                <a:path w="5955" h="1702">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style>
            <a:lnRef idx="0"/>
            <a:fillRef idx="0"/>
            <a:effectRef idx="0"/>
            <a:fontRef idx="minor"/>
          </p:style>
        </p:sp>
        <p:sp>
          <p:nvSpPr>
            <p:cNvPr id="9298" name="CustomShape 148"/>
            <p:cNvSpPr/>
            <p:nvPr/>
          </p:nvSpPr>
          <p:spPr>
            <a:xfrm>
              <a:off x="3335760" y="3568680"/>
              <a:ext cx="39960" cy="143280"/>
            </a:xfrm>
            <a:custGeom>
              <a:avLst/>
              <a:gdLst/>
              <a:ahLst/>
              <a:rect l="l" t="t" r="r" b="b"/>
              <a:pathLst>
                <a:path w="1671" h="5956">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style>
            <a:lnRef idx="0"/>
            <a:fillRef idx="0"/>
            <a:effectRef idx="0"/>
            <a:fontRef idx="minor"/>
          </p:style>
        </p:sp>
        <p:sp>
          <p:nvSpPr>
            <p:cNvPr id="9299" name="CustomShape 149"/>
            <p:cNvSpPr/>
            <p:nvPr/>
          </p:nvSpPr>
          <p:spPr>
            <a:xfrm>
              <a:off x="3395160" y="3530880"/>
              <a:ext cx="220320" cy="218160"/>
            </a:xfrm>
            <a:custGeom>
              <a:avLst/>
              <a:gdLst/>
              <a:ahLst/>
              <a:rect l="l" t="t" r="r" b="b"/>
              <a:pathLst>
                <a:path w="9137" h="9048">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style>
            <a:lnRef idx="0"/>
            <a:fillRef idx="0"/>
            <a:effectRef idx="0"/>
            <a:fontRef idx="minor"/>
          </p:style>
        </p:sp>
        <p:sp>
          <p:nvSpPr>
            <p:cNvPr id="9300" name="CustomShape 150"/>
            <p:cNvSpPr/>
            <p:nvPr/>
          </p:nvSpPr>
          <p:spPr>
            <a:xfrm>
              <a:off x="3436200" y="3570480"/>
              <a:ext cx="139680" cy="139680"/>
            </a:xfrm>
            <a:custGeom>
              <a:avLst/>
              <a:gdLst/>
              <a:ahLst/>
              <a:rect l="l" t="t" r="r" b="b"/>
              <a:pathLst>
                <a:path w="5798" h="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style>
            <a:lnRef idx="0"/>
            <a:fillRef idx="0"/>
            <a:effectRef idx="0"/>
            <a:fontRef idx="minor"/>
          </p:style>
        </p:sp>
        <p:sp>
          <p:nvSpPr>
            <p:cNvPr id="9301" name="CustomShape 151"/>
            <p:cNvSpPr/>
            <p:nvPr/>
          </p:nvSpPr>
          <p:spPr>
            <a:xfrm>
              <a:off x="3474720" y="3610080"/>
              <a:ext cx="60480" cy="60480"/>
            </a:xfrm>
            <a:custGeom>
              <a:avLst/>
              <a:gdLst/>
              <a:ahLst/>
              <a:rect l="l" t="t" r="r" b="b"/>
              <a:pathLst>
                <a:path w="2521" h="2522">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style>
            <a:lnRef idx="0"/>
            <a:fillRef idx="0"/>
            <a:effectRef idx="0"/>
            <a:fontRef idx="minor"/>
          </p:style>
        </p:sp>
      </p:grpSp>
      <p:grpSp>
        <p:nvGrpSpPr>
          <p:cNvPr id="9302" name="Group 152"/>
          <p:cNvGrpSpPr/>
          <p:nvPr/>
        </p:nvGrpSpPr>
        <p:grpSpPr>
          <a:xfrm>
            <a:off x="3769200" y="3889080"/>
            <a:ext cx="339840" cy="341280"/>
            <a:chOff x="3769200" y="3889080"/>
            <a:chExt cx="339840" cy="341280"/>
          </a:xfrm>
        </p:grpSpPr>
        <p:sp>
          <p:nvSpPr>
            <p:cNvPr id="9303" name="CustomShape 153"/>
            <p:cNvSpPr/>
            <p:nvPr/>
          </p:nvSpPr>
          <p:spPr>
            <a:xfrm>
              <a:off x="3909960" y="3889080"/>
              <a:ext cx="59040" cy="59760"/>
            </a:xfrm>
            <a:custGeom>
              <a:avLst/>
              <a:gdLst/>
              <a:ahLst/>
              <a:rect l="l" t="t" r="r" b="b"/>
              <a:pathLst>
                <a:path w="2458" h="2491">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style>
            <a:lnRef idx="0"/>
            <a:fillRef idx="0"/>
            <a:effectRef idx="0"/>
            <a:fontRef idx="minor"/>
          </p:style>
        </p:sp>
        <p:sp>
          <p:nvSpPr>
            <p:cNvPr id="9304" name="CustomShape 154"/>
            <p:cNvSpPr/>
            <p:nvPr/>
          </p:nvSpPr>
          <p:spPr>
            <a:xfrm>
              <a:off x="3849840" y="4150080"/>
              <a:ext cx="180000" cy="80280"/>
            </a:xfrm>
            <a:custGeom>
              <a:avLst/>
              <a:gdLst/>
              <a:ahLst/>
              <a:rect l="l" t="t" r="r" b="b"/>
              <a:pathLst>
                <a:path w="7468" h="334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style>
            <a:lnRef idx="0"/>
            <a:fillRef idx="0"/>
            <a:effectRef idx="0"/>
            <a:fontRef idx="minor"/>
          </p:style>
        </p:sp>
        <p:sp>
          <p:nvSpPr>
            <p:cNvPr id="9305" name="CustomShape 155"/>
            <p:cNvSpPr/>
            <p:nvPr/>
          </p:nvSpPr>
          <p:spPr>
            <a:xfrm>
              <a:off x="4009680" y="3989880"/>
              <a:ext cx="99360" cy="97560"/>
            </a:xfrm>
            <a:custGeom>
              <a:avLst/>
              <a:gdLst/>
              <a:ahLst/>
              <a:rect l="l" t="t" r="r" b="b"/>
              <a:pathLst>
                <a:path w="4128" h="4057">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style>
            <a:lnRef idx="0"/>
            <a:fillRef idx="0"/>
            <a:effectRef idx="0"/>
            <a:fontRef idx="minor"/>
          </p:style>
        </p:sp>
        <p:sp>
          <p:nvSpPr>
            <p:cNvPr id="9306" name="CustomShape 156"/>
            <p:cNvSpPr/>
            <p:nvPr/>
          </p:nvSpPr>
          <p:spPr>
            <a:xfrm>
              <a:off x="3769200" y="3989880"/>
              <a:ext cx="100080" cy="97560"/>
            </a:xfrm>
            <a:custGeom>
              <a:avLst/>
              <a:gdLst/>
              <a:ahLst/>
              <a:rect l="l" t="t" r="r" b="b"/>
              <a:pathLst>
                <a:path w="4160" h="4057">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style>
            <a:lnRef idx="0"/>
            <a:fillRef idx="0"/>
            <a:effectRef idx="0"/>
            <a:fontRef idx="minor"/>
          </p:style>
        </p:sp>
        <p:sp>
          <p:nvSpPr>
            <p:cNvPr id="9307" name="CustomShape 157"/>
            <p:cNvSpPr/>
            <p:nvPr/>
          </p:nvSpPr>
          <p:spPr>
            <a:xfrm>
              <a:off x="3876480" y="3949200"/>
              <a:ext cx="122760" cy="65160"/>
            </a:xfrm>
            <a:custGeom>
              <a:avLst/>
              <a:gdLst/>
              <a:ahLst/>
              <a:rect l="l" t="t" r="r" b="b"/>
              <a:pathLst>
                <a:path w="5104" h="271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style>
            <a:lnRef idx="0"/>
            <a:fillRef idx="0"/>
            <a:effectRef idx="0"/>
            <a:fontRef idx="minor"/>
          </p:style>
        </p:sp>
        <p:sp>
          <p:nvSpPr>
            <p:cNvPr id="9308" name="CustomShape 158"/>
            <p:cNvSpPr/>
            <p:nvPr/>
          </p:nvSpPr>
          <p:spPr>
            <a:xfrm>
              <a:off x="3891600" y="4015440"/>
              <a:ext cx="95400" cy="113760"/>
            </a:xfrm>
            <a:custGeom>
              <a:avLst/>
              <a:gdLst/>
              <a:ahLst/>
              <a:rect l="l" t="t" r="r" b="b"/>
              <a:pathLst>
                <a:path w="3970" h="4726">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style>
            <a:lnRef idx="0"/>
            <a:fillRef idx="0"/>
            <a:effectRef idx="0"/>
            <a:fontRef idx="minor"/>
          </p:style>
        </p:sp>
      </p:grpSp>
      <p:grpSp>
        <p:nvGrpSpPr>
          <p:cNvPr id="9309" name="Group 159"/>
          <p:cNvGrpSpPr/>
          <p:nvPr/>
        </p:nvGrpSpPr>
        <p:grpSpPr>
          <a:xfrm>
            <a:off x="5043240" y="3047760"/>
            <a:ext cx="340560" cy="340560"/>
            <a:chOff x="5043240" y="3047760"/>
            <a:chExt cx="340560" cy="340560"/>
          </a:xfrm>
        </p:grpSpPr>
        <p:sp>
          <p:nvSpPr>
            <p:cNvPr id="9310" name="CustomShape 160"/>
            <p:cNvSpPr/>
            <p:nvPr/>
          </p:nvSpPr>
          <p:spPr>
            <a:xfrm>
              <a:off x="5043960" y="3127680"/>
              <a:ext cx="339840" cy="40680"/>
            </a:xfrm>
            <a:custGeom>
              <a:avLst/>
              <a:gdLst/>
              <a:ahLst/>
              <a:rect l="l" t="t" r="r" b="b"/>
              <a:pathLst>
                <a:path w="14084" h="1702">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style>
            <a:lnRef idx="0"/>
            <a:fillRef idx="0"/>
            <a:effectRef idx="0"/>
            <a:fontRef idx="minor"/>
          </p:style>
        </p:sp>
        <p:sp>
          <p:nvSpPr>
            <p:cNvPr id="9311" name="CustomShape 161"/>
            <p:cNvSpPr/>
            <p:nvPr/>
          </p:nvSpPr>
          <p:spPr>
            <a:xfrm>
              <a:off x="5043240" y="3309480"/>
              <a:ext cx="340560" cy="78840"/>
            </a:xfrm>
            <a:custGeom>
              <a:avLst/>
              <a:gdLst/>
              <a:ahLst/>
              <a:rect l="l" t="t" r="r" b="b"/>
              <a:pathLst>
                <a:path w="14115" h="3277">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style>
            <a:lnRef idx="0"/>
            <a:fillRef idx="0"/>
            <a:effectRef idx="0"/>
            <a:fontRef idx="minor"/>
          </p:style>
        </p:sp>
        <p:sp>
          <p:nvSpPr>
            <p:cNvPr id="9312" name="CustomShape 162"/>
            <p:cNvSpPr/>
            <p:nvPr/>
          </p:nvSpPr>
          <p:spPr>
            <a:xfrm>
              <a:off x="5105520" y="3047760"/>
              <a:ext cx="215640" cy="60120"/>
            </a:xfrm>
            <a:custGeom>
              <a:avLst/>
              <a:gdLst/>
              <a:ahLst/>
              <a:rect l="l" t="t" r="r" b="b"/>
              <a:pathLst>
                <a:path w="8948" h="249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style>
            <a:lnRef idx="0"/>
            <a:fillRef idx="0"/>
            <a:effectRef idx="0"/>
            <a:fontRef idx="minor"/>
          </p:style>
        </p:sp>
        <p:sp>
          <p:nvSpPr>
            <p:cNvPr id="9313" name="CustomShape 163"/>
            <p:cNvSpPr/>
            <p:nvPr/>
          </p:nvSpPr>
          <p:spPr>
            <a:xfrm>
              <a:off x="5184000" y="3187800"/>
              <a:ext cx="59040" cy="100800"/>
            </a:xfrm>
            <a:custGeom>
              <a:avLst/>
              <a:gdLst/>
              <a:ahLst/>
              <a:rect l="l" t="t" r="r" b="b"/>
              <a:pathLst>
                <a:path w="2458" h="4191">
                  <a:moveTo>
                    <a:pt x="0" y="1"/>
                  </a:moveTo>
                  <a:lnTo>
                    <a:pt x="0" y="4191"/>
                  </a:lnTo>
                  <a:lnTo>
                    <a:pt x="2458" y="4191"/>
                  </a:lnTo>
                  <a:lnTo>
                    <a:pt x="2458" y="1"/>
                  </a:lnTo>
                  <a:close/>
                </a:path>
              </a:pathLst>
            </a:custGeom>
            <a:solidFill>
              <a:srgbClr val="5f7d95"/>
            </a:solidFill>
            <a:ln>
              <a:noFill/>
            </a:ln>
          </p:spPr>
          <p:style>
            <a:lnRef idx="0"/>
            <a:fillRef idx="0"/>
            <a:effectRef idx="0"/>
            <a:fontRef idx="minor"/>
          </p:style>
        </p:sp>
        <p:sp>
          <p:nvSpPr>
            <p:cNvPr id="9314" name="CustomShape 164"/>
            <p:cNvSpPr/>
            <p:nvPr/>
          </p:nvSpPr>
          <p:spPr>
            <a:xfrm>
              <a:off x="5283720" y="3187800"/>
              <a:ext cx="60480" cy="100800"/>
            </a:xfrm>
            <a:custGeom>
              <a:avLst/>
              <a:gdLst/>
              <a:ahLst/>
              <a:rect l="l" t="t" r="r" b="b"/>
              <a:pathLst>
                <a:path w="2521" h="4191">
                  <a:moveTo>
                    <a:pt x="1" y="1"/>
                  </a:moveTo>
                  <a:lnTo>
                    <a:pt x="1" y="4191"/>
                  </a:lnTo>
                  <a:lnTo>
                    <a:pt x="2521" y="4191"/>
                  </a:lnTo>
                  <a:lnTo>
                    <a:pt x="2521" y="1"/>
                  </a:lnTo>
                  <a:close/>
                </a:path>
              </a:pathLst>
            </a:custGeom>
            <a:solidFill>
              <a:srgbClr val="5f7d95"/>
            </a:solidFill>
            <a:ln>
              <a:noFill/>
            </a:ln>
          </p:spPr>
          <p:style>
            <a:lnRef idx="0"/>
            <a:fillRef idx="0"/>
            <a:effectRef idx="0"/>
            <a:fontRef idx="minor"/>
          </p:style>
        </p:sp>
        <p:sp>
          <p:nvSpPr>
            <p:cNvPr id="9315" name="CustomShape 165"/>
            <p:cNvSpPr/>
            <p:nvPr/>
          </p:nvSpPr>
          <p:spPr>
            <a:xfrm>
              <a:off x="5082840" y="3187800"/>
              <a:ext cx="59760" cy="100800"/>
            </a:xfrm>
            <a:custGeom>
              <a:avLst/>
              <a:gdLst/>
              <a:ahLst/>
              <a:rect l="l" t="t" r="r" b="b"/>
              <a:pathLst>
                <a:path w="2490" h="4191">
                  <a:moveTo>
                    <a:pt x="0" y="1"/>
                  </a:moveTo>
                  <a:lnTo>
                    <a:pt x="0" y="4191"/>
                  </a:lnTo>
                  <a:lnTo>
                    <a:pt x="2489" y="4191"/>
                  </a:lnTo>
                  <a:lnTo>
                    <a:pt x="2489" y="1"/>
                  </a:lnTo>
                  <a:close/>
                </a:path>
              </a:pathLst>
            </a:custGeom>
            <a:solidFill>
              <a:srgbClr val="5f7d95"/>
            </a:solidFill>
            <a:ln>
              <a:noFill/>
            </a:ln>
          </p:spPr>
          <p:style>
            <a:lnRef idx="0"/>
            <a:fillRef idx="0"/>
            <a:effectRef idx="0"/>
            <a:fontRef idx="minor"/>
          </p:style>
        </p:sp>
      </p:grpSp>
      <p:grpSp>
        <p:nvGrpSpPr>
          <p:cNvPr id="9316" name="Group 166"/>
          <p:cNvGrpSpPr/>
          <p:nvPr/>
        </p:nvGrpSpPr>
        <p:grpSpPr>
          <a:xfrm>
            <a:off x="5043600" y="3471120"/>
            <a:ext cx="339840" cy="339120"/>
            <a:chOff x="5043600" y="3471120"/>
            <a:chExt cx="339840" cy="339120"/>
          </a:xfrm>
        </p:grpSpPr>
        <p:sp>
          <p:nvSpPr>
            <p:cNvPr id="9317" name="CustomShape 167"/>
            <p:cNvSpPr/>
            <p:nvPr/>
          </p:nvSpPr>
          <p:spPr>
            <a:xfrm>
              <a:off x="5122800" y="3629160"/>
              <a:ext cx="180000" cy="100800"/>
            </a:xfrm>
            <a:custGeom>
              <a:avLst/>
              <a:gdLst/>
              <a:ahLst/>
              <a:rect l="l" t="t" r="r" b="b"/>
              <a:pathLst>
                <a:path w="7467" h="4192">
                  <a:moveTo>
                    <a:pt x="0" y="1"/>
                  </a:moveTo>
                  <a:lnTo>
                    <a:pt x="0" y="4191"/>
                  </a:lnTo>
                  <a:lnTo>
                    <a:pt x="7467" y="4191"/>
                  </a:lnTo>
                  <a:lnTo>
                    <a:pt x="7467" y="1"/>
                  </a:lnTo>
                  <a:close/>
                </a:path>
              </a:pathLst>
            </a:custGeom>
            <a:solidFill>
              <a:srgbClr val="5f7d95"/>
            </a:solidFill>
            <a:ln>
              <a:noFill/>
            </a:ln>
          </p:spPr>
          <p:style>
            <a:lnRef idx="0"/>
            <a:fillRef idx="0"/>
            <a:effectRef idx="0"/>
            <a:fontRef idx="minor"/>
          </p:style>
        </p:sp>
        <p:sp>
          <p:nvSpPr>
            <p:cNvPr id="9318" name="CustomShape 168"/>
            <p:cNvSpPr/>
            <p:nvPr/>
          </p:nvSpPr>
          <p:spPr>
            <a:xfrm>
              <a:off x="5043600" y="3550320"/>
              <a:ext cx="339840" cy="259920"/>
            </a:xfrm>
            <a:custGeom>
              <a:avLst/>
              <a:gdLst/>
              <a:ahLst/>
              <a:rect l="l" t="t" r="r" b="b"/>
              <a:pathLst>
                <a:path w="14084" h="10776">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style>
            <a:lnRef idx="0"/>
            <a:fillRef idx="0"/>
            <a:effectRef idx="0"/>
            <a:fontRef idx="minor"/>
          </p:style>
        </p:sp>
        <p:sp>
          <p:nvSpPr>
            <p:cNvPr id="9319" name="CustomShape 169"/>
            <p:cNvSpPr/>
            <p:nvPr/>
          </p:nvSpPr>
          <p:spPr>
            <a:xfrm>
              <a:off x="5162400" y="3471120"/>
              <a:ext cx="100080" cy="78120"/>
            </a:xfrm>
            <a:custGeom>
              <a:avLst/>
              <a:gdLst/>
              <a:ahLst/>
              <a:rect l="l" t="t" r="r" b="b"/>
              <a:pathLst>
                <a:path w="4159" h="3246">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style>
            <a:lnRef idx="0"/>
            <a:fillRef idx="0"/>
            <a:effectRef idx="0"/>
            <a:fontRef idx="minor"/>
          </p:style>
        </p:sp>
      </p:grpSp>
      <p:grpSp>
        <p:nvGrpSpPr>
          <p:cNvPr id="9320" name="Group 170"/>
          <p:cNvGrpSpPr/>
          <p:nvPr/>
        </p:nvGrpSpPr>
        <p:grpSpPr>
          <a:xfrm>
            <a:off x="5496840" y="3889800"/>
            <a:ext cx="299520" cy="339840"/>
            <a:chOff x="5496840" y="3889800"/>
            <a:chExt cx="299520" cy="339840"/>
          </a:xfrm>
        </p:grpSpPr>
        <p:sp>
          <p:nvSpPr>
            <p:cNvPr id="9321" name="CustomShape 171"/>
            <p:cNvSpPr/>
            <p:nvPr/>
          </p:nvSpPr>
          <p:spPr>
            <a:xfrm>
              <a:off x="5556960" y="4058640"/>
              <a:ext cx="179280" cy="111600"/>
            </a:xfrm>
            <a:custGeom>
              <a:avLst/>
              <a:gdLst/>
              <a:ahLst/>
              <a:rect l="l" t="t" r="r" b="b"/>
              <a:pathLst>
                <a:path w="7436" h="4632">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style>
            <a:lnRef idx="0"/>
            <a:fillRef idx="0"/>
            <a:effectRef idx="0"/>
            <a:fontRef idx="minor"/>
          </p:style>
        </p:sp>
        <p:sp>
          <p:nvSpPr>
            <p:cNvPr id="9322" name="CustomShape 172"/>
            <p:cNvSpPr/>
            <p:nvPr/>
          </p:nvSpPr>
          <p:spPr>
            <a:xfrm>
              <a:off x="5572080" y="3959280"/>
              <a:ext cx="153360" cy="29160"/>
            </a:xfrm>
            <a:custGeom>
              <a:avLst/>
              <a:gdLst/>
              <a:ahLst/>
              <a:rect l="l" t="t" r="r" b="b"/>
              <a:pathLst>
                <a:path w="6365" h="123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style>
            <a:lnRef idx="0"/>
            <a:fillRef idx="0"/>
            <a:effectRef idx="0"/>
            <a:fontRef idx="minor"/>
          </p:style>
        </p:sp>
        <p:sp>
          <p:nvSpPr>
            <p:cNvPr id="9323" name="CustomShape 173"/>
            <p:cNvSpPr/>
            <p:nvPr/>
          </p:nvSpPr>
          <p:spPr>
            <a:xfrm>
              <a:off x="5496840" y="3889800"/>
              <a:ext cx="299520" cy="87840"/>
            </a:xfrm>
            <a:custGeom>
              <a:avLst/>
              <a:gdLst/>
              <a:ahLst/>
              <a:rect l="l" t="t" r="r" b="b"/>
              <a:pathLst>
                <a:path w="12414" h="3656">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style>
            <a:lnRef idx="0"/>
            <a:fillRef idx="0"/>
            <a:effectRef idx="0"/>
            <a:fontRef idx="minor"/>
          </p:style>
        </p:sp>
        <p:sp>
          <p:nvSpPr>
            <p:cNvPr id="9324" name="CustomShape 174"/>
            <p:cNvSpPr/>
            <p:nvPr/>
          </p:nvSpPr>
          <p:spPr>
            <a:xfrm>
              <a:off x="5537160" y="4009320"/>
              <a:ext cx="218880" cy="29160"/>
            </a:xfrm>
            <a:custGeom>
              <a:avLst/>
              <a:gdLst/>
              <a:ahLst/>
              <a:rect l="l" t="t" r="r" b="b"/>
              <a:pathLst>
                <a:path w="9074" h="123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style>
            <a:lnRef idx="0"/>
            <a:fillRef idx="0"/>
            <a:effectRef idx="0"/>
            <a:fontRef idx="minor"/>
          </p:style>
        </p:sp>
        <p:sp>
          <p:nvSpPr>
            <p:cNvPr id="9325" name="CustomShape 175"/>
            <p:cNvSpPr/>
            <p:nvPr/>
          </p:nvSpPr>
          <p:spPr>
            <a:xfrm>
              <a:off x="5537160" y="4190400"/>
              <a:ext cx="218880" cy="39240"/>
            </a:xfrm>
            <a:custGeom>
              <a:avLst/>
              <a:gdLst/>
              <a:ahLst/>
              <a:rect l="l" t="t" r="r" b="b"/>
              <a:pathLst>
                <a:path w="9074" h="164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style>
            <a:lnRef idx="0"/>
            <a:fillRef idx="0"/>
            <a:effectRef idx="0"/>
            <a:fontRef idx="minor"/>
          </p:style>
        </p:sp>
      </p:grpSp>
      <p:grpSp>
        <p:nvGrpSpPr>
          <p:cNvPr id="9326" name="Group 176"/>
          <p:cNvGrpSpPr/>
          <p:nvPr/>
        </p:nvGrpSpPr>
        <p:grpSpPr>
          <a:xfrm>
            <a:off x="6741720" y="3048120"/>
            <a:ext cx="363240" cy="339840"/>
            <a:chOff x="6741720" y="3048120"/>
            <a:chExt cx="363240" cy="339840"/>
          </a:xfrm>
        </p:grpSpPr>
        <p:sp>
          <p:nvSpPr>
            <p:cNvPr id="9327" name="CustomShape 177"/>
            <p:cNvSpPr/>
            <p:nvPr/>
          </p:nvSpPr>
          <p:spPr>
            <a:xfrm>
              <a:off x="6869520" y="3168360"/>
              <a:ext cx="108360" cy="100440"/>
            </a:xfrm>
            <a:custGeom>
              <a:avLst/>
              <a:gdLst/>
              <a:ahLst/>
              <a:rect l="l" t="t" r="r" b="b"/>
              <a:pathLst>
                <a:path w="4506" h="4175">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style>
            <a:lnRef idx="0"/>
            <a:fillRef idx="0"/>
            <a:effectRef idx="0"/>
            <a:fontRef idx="minor"/>
          </p:style>
        </p:sp>
        <p:sp>
          <p:nvSpPr>
            <p:cNvPr id="9328" name="CustomShape 178"/>
            <p:cNvSpPr/>
            <p:nvPr/>
          </p:nvSpPr>
          <p:spPr>
            <a:xfrm>
              <a:off x="6913440" y="3208680"/>
              <a:ext cx="21600" cy="19800"/>
            </a:xfrm>
            <a:custGeom>
              <a:avLst/>
              <a:gdLst/>
              <a:ahLst/>
              <a:rect l="l" t="t" r="r" b="b"/>
              <a:pathLst>
                <a:path w="915" h="836">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style>
            <a:lnRef idx="0"/>
            <a:fillRef idx="0"/>
            <a:effectRef idx="0"/>
            <a:fontRef idx="minor"/>
          </p:style>
        </p:sp>
        <p:sp>
          <p:nvSpPr>
            <p:cNvPr id="9329" name="CustomShape 179"/>
            <p:cNvSpPr/>
            <p:nvPr/>
          </p:nvSpPr>
          <p:spPr>
            <a:xfrm>
              <a:off x="6870960" y="3165840"/>
              <a:ext cx="234000" cy="222120"/>
            </a:xfrm>
            <a:custGeom>
              <a:avLst/>
              <a:gdLst/>
              <a:ahLst/>
              <a:rect l="l" t="t" r="r" b="b"/>
              <a:pathLst>
                <a:path w="9705" h="9217">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style>
            <a:lnRef idx="0"/>
            <a:fillRef idx="0"/>
            <a:effectRef idx="0"/>
            <a:fontRef idx="minor"/>
          </p:style>
        </p:sp>
        <p:sp>
          <p:nvSpPr>
            <p:cNvPr id="9330" name="CustomShape 180"/>
            <p:cNvSpPr/>
            <p:nvPr/>
          </p:nvSpPr>
          <p:spPr>
            <a:xfrm>
              <a:off x="6769800" y="3257640"/>
              <a:ext cx="115920" cy="114480"/>
            </a:xfrm>
            <a:custGeom>
              <a:avLst/>
              <a:gdLst/>
              <a:ahLst/>
              <a:rect l="l" t="t" r="r" b="b"/>
              <a:pathLst>
                <a:path w="4821" h="4758">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style>
            <a:lnRef idx="0"/>
            <a:fillRef idx="0"/>
            <a:effectRef idx="0"/>
            <a:fontRef idx="minor"/>
          </p:style>
        </p:sp>
        <p:sp>
          <p:nvSpPr>
            <p:cNvPr id="9331" name="CustomShape 181"/>
            <p:cNvSpPr/>
            <p:nvPr/>
          </p:nvSpPr>
          <p:spPr>
            <a:xfrm>
              <a:off x="6959880" y="3063960"/>
              <a:ext cx="118440" cy="118440"/>
            </a:xfrm>
            <a:custGeom>
              <a:avLst/>
              <a:gdLst/>
              <a:ahLst/>
              <a:rect l="l" t="t" r="r" b="b"/>
              <a:pathLst>
                <a:path w="4916" h="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style>
            <a:lnRef idx="0"/>
            <a:fillRef idx="0"/>
            <a:effectRef idx="0"/>
            <a:fontRef idx="minor"/>
          </p:style>
        </p:sp>
        <p:sp>
          <p:nvSpPr>
            <p:cNvPr id="9332" name="CustomShape 182"/>
            <p:cNvSpPr/>
            <p:nvPr/>
          </p:nvSpPr>
          <p:spPr>
            <a:xfrm>
              <a:off x="6741720" y="3048120"/>
              <a:ext cx="233280" cy="224640"/>
            </a:xfrm>
            <a:custGeom>
              <a:avLst/>
              <a:gdLst/>
              <a:ahLst/>
              <a:rect l="l" t="t" r="r" b="b"/>
              <a:pathLst>
                <a:path w="9673" h="9317">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style>
            <a:lnRef idx="0"/>
            <a:fillRef idx="0"/>
            <a:effectRef idx="0"/>
            <a:fontRef idx="minor"/>
          </p:style>
        </p:sp>
      </p:grpSp>
      <p:grpSp>
        <p:nvGrpSpPr>
          <p:cNvPr id="9333" name="Group 183"/>
          <p:cNvGrpSpPr/>
          <p:nvPr/>
        </p:nvGrpSpPr>
        <p:grpSpPr>
          <a:xfrm>
            <a:off x="2049120" y="3047400"/>
            <a:ext cx="341280" cy="341280"/>
            <a:chOff x="2049120" y="3047400"/>
            <a:chExt cx="341280" cy="341280"/>
          </a:xfrm>
        </p:grpSpPr>
        <p:sp>
          <p:nvSpPr>
            <p:cNvPr id="9334" name="CustomShape 184"/>
            <p:cNvSpPr/>
            <p:nvPr/>
          </p:nvSpPr>
          <p:spPr>
            <a:xfrm>
              <a:off x="2269800" y="3309120"/>
              <a:ext cx="120600" cy="79560"/>
            </a:xfrm>
            <a:custGeom>
              <a:avLst/>
              <a:gdLst/>
              <a:ahLst/>
              <a:rect l="l" t="t" r="r" b="b"/>
              <a:pathLst>
                <a:path w="5011" h="3309">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style>
            <a:lnRef idx="0"/>
            <a:fillRef idx="0"/>
            <a:effectRef idx="0"/>
            <a:fontRef idx="minor"/>
          </p:style>
        </p:sp>
        <p:sp>
          <p:nvSpPr>
            <p:cNvPr id="9335" name="CustomShape 185"/>
            <p:cNvSpPr/>
            <p:nvPr/>
          </p:nvSpPr>
          <p:spPr>
            <a:xfrm>
              <a:off x="2049120" y="3047400"/>
              <a:ext cx="341280" cy="240840"/>
            </a:xfrm>
            <a:custGeom>
              <a:avLst/>
              <a:gdLst/>
              <a:ahLst/>
              <a:rect l="l" t="t" r="r" b="b"/>
              <a:pathLst>
                <a:path w="14147" h="9988">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style>
            <a:lnRef idx="0"/>
            <a:fillRef idx="0"/>
            <a:effectRef idx="0"/>
            <a:fontRef idx="minor"/>
          </p:style>
        </p:sp>
        <p:sp>
          <p:nvSpPr>
            <p:cNvPr id="9336" name="CustomShape 186"/>
            <p:cNvSpPr/>
            <p:nvPr/>
          </p:nvSpPr>
          <p:spPr>
            <a:xfrm>
              <a:off x="2049120" y="3309840"/>
              <a:ext cx="96120" cy="78120"/>
            </a:xfrm>
            <a:custGeom>
              <a:avLst/>
              <a:gdLst/>
              <a:ahLst/>
              <a:rect l="l" t="t" r="r" b="b"/>
              <a:pathLst>
                <a:path w="4002" h="3246">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style>
            <a:lnRef idx="0"/>
            <a:fillRef idx="0"/>
            <a:effectRef idx="0"/>
            <a:fontRef idx="minor"/>
          </p:style>
        </p:sp>
        <p:sp>
          <p:nvSpPr>
            <p:cNvPr id="9337" name="CustomShape 187"/>
            <p:cNvSpPr/>
            <p:nvPr/>
          </p:nvSpPr>
          <p:spPr>
            <a:xfrm>
              <a:off x="2150280" y="3309840"/>
              <a:ext cx="34560" cy="78120"/>
            </a:xfrm>
            <a:custGeom>
              <a:avLst/>
              <a:gdLst/>
              <a:ahLst/>
              <a:rect l="l" t="t" r="r" b="b"/>
              <a:pathLst>
                <a:path w="1450" h="3246">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style>
            <a:lnRef idx="0"/>
            <a:fillRef idx="0"/>
            <a:effectRef idx="0"/>
            <a:fontRef idx="minor"/>
          </p:style>
        </p:sp>
        <p:sp>
          <p:nvSpPr>
            <p:cNvPr id="9338" name="CustomShape 188"/>
            <p:cNvSpPr/>
            <p:nvPr/>
          </p:nvSpPr>
          <p:spPr>
            <a:xfrm>
              <a:off x="2189880" y="3312000"/>
              <a:ext cx="67320" cy="73440"/>
            </a:xfrm>
            <a:custGeom>
              <a:avLst/>
              <a:gdLst/>
              <a:ahLst/>
              <a:rect l="l" t="t" r="r" b="b"/>
              <a:pathLst>
                <a:path w="2805" h="3057">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style>
            <a:lnRef idx="0"/>
            <a:fillRef idx="0"/>
            <a:effectRef idx="0"/>
            <a:fontRef idx="minor"/>
          </p:style>
        </p:sp>
      </p:grpSp>
      <p:grpSp>
        <p:nvGrpSpPr>
          <p:cNvPr id="9339" name="Group 189"/>
          <p:cNvGrpSpPr/>
          <p:nvPr/>
        </p:nvGrpSpPr>
        <p:grpSpPr>
          <a:xfrm>
            <a:off x="2049120" y="3470760"/>
            <a:ext cx="341280" cy="339480"/>
            <a:chOff x="2049120" y="3470760"/>
            <a:chExt cx="341280" cy="339480"/>
          </a:xfrm>
        </p:grpSpPr>
        <p:sp>
          <p:nvSpPr>
            <p:cNvPr id="9340" name="CustomShape 190"/>
            <p:cNvSpPr/>
            <p:nvPr/>
          </p:nvSpPr>
          <p:spPr>
            <a:xfrm>
              <a:off x="2211120" y="3692160"/>
              <a:ext cx="18720" cy="18720"/>
            </a:xfrm>
            <a:custGeom>
              <a:avLst/>
              <a:gdLst/>
              <a:ahLst/>
              <a:rect l="l" t="t" r="r" b="b"/>
              <a:pathLst>
                <a:path w="789" h="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style>
            <a:lnRef idx="0"/>
            <a:fillRef idx="0"/>
            <a:effectRef idx="0"/>
            <a:fontRef idx="minor"/>
          </p:style>
        </p:sp>
        <p:sp>
          <p:nvSpPr>
            <p:cNvPr id="9341" name="CustomShape 191"/>
            <p:cNvSpPr/>
            <p:nvPr/>
          </p:nvSpPr>
          <p:spPr>
            <a:xfrm>
              <a:off x="2284200" y="3670920"/>
              <a:ext cx="106200" cy="59760"/>
            </a:xfrm>
            <a:custGeom>
              <a:avLst/>
              <a:gdLst/>
              <a:ahLst/>
              <a:rect l="l" t="t" r="r" b="b"/>
              <a:pathLst>
                <a:path w="4412" h="249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style>
            <a:lnRef idx="0"/>
            <a:fillRef idx="0"/>
            <a:effectRef idx="0"/>
            <a:fontRef idx="minor"/>
          </p:style>
        </p:sp>
        <p:sp>
          <p:nvSpPr>
            <p:cNvPr id="9342" name="CustomShape 192"/>
            <p:cNvSpPr/>
            <p:nvPr/>
          </p:nvSpPr>
          <p:spPr>
            <a:xfrm>
              <a:off x="2049120" y="3750480"/>
              <a:ext cx="341280" cy="59760"/>
            </a:xfrm>
            <a:custGeom>
              <a:avLst/>
              <a:gdLst/>
              <a:ahLst/>
              <a:rect l="l" t="t" r="r" b="b"/>
              <a:pathLst>
                <a:path w="14147" h="249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style>
            <a:lnRef idx="0"/>
            <a:fillRef idx="0"/>
            <a:effectRef idx="0"/>
            <a:fontRef idx="minor"/>
          </p:style>
        </p:sp>
        <p:sp>
          <p:nvSpPr>
            <p:cNvPr id="9343" name="CustomShape 193"/>
            <p:cNvSpPr/>
            <p:nvPr/>
          </p:nvSpPr>
          <p:spPr>
            <a:xfrm>
              <a:off x="2170080" y="3651120"/>
              <a:ext cx="100800" cy="100800"/>
            </a:xfrm>
            <a:custGeom>
              <a:avLst/>
              <a:gdLst/>
              <a:ahLst/>
              <a:rect l="l" t="t" r="r" b="b"/>
              <a:pathLst>
                <a:path w="4191" h="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style>
            <a:lnRef idx="0"/>
            <a:fillRef idx="0"/>
            <a:effectRef idx="0"/>
            <a:fontRef idx="minor"/>
          </p:style>
        </p:sp>
        <p:sp>
          <p:nvSpPr>
            <p:cNvPr id="9344" name="CustomShape 194"/>
            <p:cNvSpPr/>
            <p:nvPr/>
          </p:nvSpPr>
          <p:spPr>
            <a:xfrm>
              <a:off x="2049120" y="3671640"/>
              <a:ext cx="107640" cy="59760"/>
            </a:xfrm>
            <a:custGeom>
              <a:avLst/>
              <a:gdLst/>
              <a:ahLst/>
              <a:rect l="l" t="t" r="r" b="b"/>
              <a:pathLst>
                <a:path w="4475" h="249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style>
            <a:lnRef idx="0"/>
            <a:fillRef idx="0"/>
            <a:effectRef idx="0"/>
            <a:fontRef idx="minor"/>
          </p:style>
        </p:sp>
        <p:sp>
          <p:nvSpPr>
            <p:cNvPr id="9345" name="CustomShape 195"/>
            <p:cNvSpPr/>
            <p:nvPr/>
          </p:nvSpPr>
          <p:spPr>
            <a:xfrm>
              <a:off x="2070360" y="3551400"/>
              <a:ext cx="59760" cy="39240"/>
            </a:xfrm>
            <a:custGeom>
              <a:avLst/>
              <a:gdLst/>
              <a:ahLst/>
              <a:rect l="l" t="t" r="r" b="b"/>
              <a:pathLst>
                <a:path w="2490" h="1639">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style>
            <a:lnRef idx="0"/>
            <a:fillRef idx="0"/>
            <a:effectRef idx="0"/>
            <a:fontRef idx="minor"/>
          </p:style>
        </p:sp>
        <p:sp>
          <p:nvSpPr>
            <p:cNvPr id="9346" name="CustomShape 196"/>
            <p:cNvSpPr/>
            <p:nvPr/>
          </p:nvSpPr>
          <p:spPr>
            <a:xfrm>
              <a:off x="2310840" y="3551400"/>
              <a:ext cx="59760" cy="39240"/>
            </a:xfrm>
            <a:custGeom>
              <a:avLst/>
              <a:gdLst/>
              <a:ahLst/>
              <a:rect l="l" t="t" r="r" b="b"/>
              <a:pathLst>
                <a:path w="2489" h="163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style>
            <a:lnRef idx="0"/>
            <a:fillRef idx="0"/>
            <a:effectRef idx="0"/>
            <a:fontRef idx="minor"/>
          </p:style>
        </p:sp>
        <p:sp>
          <p:nvSpPr>
            <p:cNvPr id="9347" name="CustomShape 197"/>
            <p:cNvSpPr/>
            <p:nvPr/>
          </p:nvSpPr>
          <p:spPr>
            <a:xfrm>
              <a:off x="2130480" y="3470760"/>
              <a:ext cx="180000" cy="60480"/>
            </a:xfrm>
            <a:custGeom>
              <a:avLst/>
              <a:gdLst/>
              <a:ahLst/>
              <a:rect l="l" t="t" r="r" b="b"/>
              <a:pathLst>
                <a:path w="7468" h="2521">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style>
            <a:lnRef idx="0"/>
            <a:fillRef idx="0"/>
            <a:effectRef idx="0"/>
            <a:fontRef idx="minor"/>
          </p:style>
        </p:sp>
        <p:sp>
          <p:nvSpPr>
            <p:cNvPr id="9348" name="CustomShape 198"/>
            <p:cNvSpPr/>
            <p:nvPr/>
          </p:nvSpPr>
          <p:spPr>
            <a:xfrm>
              <a:off x="2049120" y="3592440"/>
              <a:ext cx="341280" cy="58320"/>
            </a:xfrm>
            <a:custGeom>
              <a:avLst/>
              <a:gdLst/>
              <a:ahLst/>
              <a:rect l="l" t="t" r="r" b="b"/>
              <a:pathLst>
                <a:path w="14147" h="242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style>
            <a:lnRef idx="0"/>
            <a:fillRef idx="0"/>
            <a:effectRef idx="0"/>
            <a:fontRef idx="minor"/>
          </p:style>
        </p:sp>
        <p:sp>
          <p:nvSpPr>
            <p:cNvPr id="9349" name="CustomShape 199"/>
            <p:cNvSpPr/>
            <p:nvPr/>
          </p:nvSpPr>
          <p:spPr>
            <a:xfrm>
              <a:off x="2146680" y="3551400"/>
              <a:ext cx="147960" cy="19440"/>
            </a:xfrm>
            <a:custGeom>
              <a:avLst/>
              <a:gdLst/>
              <a:ahLst/>
              <a:rect l="l" t="t" r="r" b="b"/>
              <a:pathLst>
                <a:path w="6144" h="820">
                  <a:moveTo>
                    <a:pt x="0" y="0"/>
                  </a:moveTo>
                  <a:lnTo>
                    <a:pt x="599" y="819"/>
                  </a:lnTo>
                  <a:lnTo>
                    <a:pt x="5545" y="819"/>
                  </a:lnTo>
                  <a:lnTo>
                    <a:pt x="6144" y="0"/>
                  </a:lnTo>
                  <a:close/>
                </a:path>
              </a:pathLst>
            </a:custGeom>
            <a:solidFill>
              <a:srgbClr val="5f7d95"/>
            </a:solidFill>
            <a:ln>
              <a:noFill/>
            </a:ln>
          </p:spPr>
          <p:style>
            <a:lnRef idx="0"/>
            <a:fillRef idx="0"/>
            <a:effectRef idx="0"/>
            <a:fontRef idx="minor"/>
          </p:style>
        </p:sp>
      </p:grpSp>
      <p:grpSp>
        <p:nvGrpSpPr>
          <p:cNvPr id="9350" name="Group 200"/>
          <p:cNvGrpSpPr/>
          <p:nvPr/>
        </p:nvGrpSpPr>
        <p:grpSpPr>
          <a:xfrm>
            <a:off x="2482200" y="3889440"/>
            <a:ext cx="341280" cy="340560"/>
            <a:chOff x="2482200" y="3889440"/>
            <a:chExt cx="341280" cy="340560"/>
          </a:xfrm>
        </p:grpSpPr>
        <p:sp>
          <p:nvSpPr>
            <p:cNvPr id="9351" name="CustomShape 201"/>
            <p:cNvSpPr/>
            <p:nvPr/>
          </p:nvSpPr>
          <p:spPr>
            <a:xfrm>
              <a:off x="2482200" y="4008960"/>
              <a:ext cx="341280" cy="221040"/>
            </a:xfrm>
            <a:custGeom>
              <a:avLst/>
              <a:gdLst/>
              <a:ahLst/>
              <a:rect l="l" t="t" r="r" b="b"/>
              <a:pathLst>
                <a:path w="14147" h="9169">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style>
            <a:lnRef idx="0"/>
            <a:fillRef idx="0"/>
            <a:effectRef idx="0"/>
            <a:fontRef idx="minor"/>
          </p:style>
        </p:sp>
        <p:sp>
          <p:nvSpPr>
            <p:cNvPr id="9352" name="CustomShape 202"/>
            <p:cNvSpPr/>
            <p:nvPr/>
          </p:nvSpPr>
          <p:spPr>
            <a:xfrm>
              <a:off x="2622960" y="4078080"/>
              <a:ext cx="70560" cy="84960"/>
            </a:xfrm>
            <a:custGeom>
              <a:avLst/>
              <a:gdLst/>
              <a:ahLst/>
              <a:rect l="l" t="t" r="r" b="b"/>
              <a:pathLst>
                <a:path w="2931" h="3529">
                  <a:moveTo>
                    <a:pt x="1" y="0"/>
                  </a:moveTo>
                  <a:lnTo>
                    <a:pt x="1" y="3529"/>
                  </a:lnTo>
                  <a:lnTo>
                    <a:pt x="2931" y="1733"/>
                  </a:lnTo>
                  <a:lnTo>
                    <a:pt x="1" y="0"/>
                  </a:lnTo>
                  <a:close/>
                </a:path>
              </a:pathLst>
            </a:custGeom>
            <a:solidFill>
              <a:srgbClr val="5f7d95"/>
            </a:solidFill>
            <a:ln>
              <a:noFill/>
            </a:ln>
          </p:spPr>
          <p:style>
            <a:lnRef idx="0"/>
            <a:fillRef idx="0"/>
            <a:effectRef idx="0"/>
            <a:fontRef idx="minor"/>
          </p:style>
        </p:sp>
        <p:sp>
          <p:nvSpPr>
            <p:cNvPr id="9353" name="CustomShape 203"/>
            <p:cNvSpPr/>
            <p:nvPr/>
          </p:nvSpPr>
          <p:spPr>
            <a:xfrm>
              <a:off x="2592000" y="3950280"/>
              <a:ext cx="62640" cy="39240"/>
            </a:xfrm>
            <a:custGeom>
              <a:avLst/>
              <a:gdLst/>
              <a:ahLst/>
              <a:rect l="l" t="t" r="r" b="b"/>
              <a:pathLst>
                <a:path w="2615" h="1639">
                  <a:moveTo>
                    <a:pt x="1103" y="1"/>
                  </a:moveTo>
                  <a:lnTo>
                    <a:pt x="0" y="1639"/>
                  </a:lnTo>
                  <a:lnTo>
                    <a:pt x="1512" y="1639"/>
                  </a:lnTo>
                  <a:lnTo>
                    <a:pt x="2615" y="1"/>
                  </a:lnTo>
                  <a:close/>
                </a:path>
              </a:pathLst>
            </a:custGeom>
            <a:solidFill>
              <a:srgbClr val="5f7d95"/>
            </a:solidFill>
            <a:ln>
              <a:noFill/>
            </a:ln>
          </p:spPr>
          <p:style>
            <a:lnRef idx="0"/>
            <a:fillRef idx="0"/>
            <a:effectRef idx="0"/>
            <a:fontRef idx="minor"/>
          </p:style>
        </p:sp>
        <p:sp>
          <p:nvSpPr>
            <p:cNvPr id="9354" name="CustomShape 204"/>
            <p:cNvSpPr/>
            <p:nvPr/>
          </p:nvSpPr>
          <p:spPr>
            <a:xfrm>
              <a:off x="2652120" y="3950280"/>
              <a:ext cx="61920" cy="39240"/>
            </a:xfrm>
            <a:custGeom>
              <a:avLst/>
              <a:gdLst/>
              <a:ahLst/>
              <a:rect l="l" t="t" r="r" b="b"/>
              <a:pathLst>
                <a:path w="2584" h="1639">
                  <a:moveTo>
                    <a:pt x="1103" y="1"/>
                  </a:moveTo>
                  <a:lnTo>
                    <a:pt x="0" y="1639"/>
                  </a:lnTo>
                  <a:lnTo>
                    <a:pt x="1481" y="1639"/>
                  </a:lnTo>
                  <a:lnTo>
                    <a:pt x="2583" y="1"/>
                  </a:lnTo>
                  <a:close/>
                </a:path>
              </a:pathLst>
            </a:custGeom>
            <a:solidFill>
              <a:srgbClr val="5f7d95"/>
            </a:solidFill>
            <a:ln>
              <a:noFill/>
            </a:ln>
          </p:spPr>
          <p:style>
            <a:lnRef idx="0"/>
            <a:fillRef idx="0"/>
            <a:effectRef idx="0"/>
            <a:fontRef idx="minor"/>
          </p:style>
        </p:sp>
        <p:sp>
          <p:nvSpPr>
            <p:cNvPr id="9355" name="CustomShape 205"/>
            <p:cNvSpPr/>
            <p:nvPr/>
          </p:nvSpPr>
          <p:spPr>
            <a:xfrm>
              <a:off x="2592000" y="3890160"/>
              <a:ext cx="62640" cy="39240"/>
            </a:xfrm>
            <a:custGeom>
              <a:avLst/>
              <a:gdLst/>
              <a:ahLst/>
              <a:rect l="l" t="t" r="r" b="b"/>
              <a:pathLst>
                <a:path w="2615" h="1639">
                  <a:moveTo>
                    <a:pt x="0" y="1"/>
                  </a:moveTo>
                  <a:lnTo>
                    <a:pt x="1103" y="1639"/>
                  </a:lnTo>
                  <a:lnTo>
                    <a:pt x="2615" y="1639"/>
                  </a:lnTo>
                  <a:lnTo>
                    <a:pt x="1512" y="1"/>
                  </a:lnTo>
                  <a:close/>
                </a:path>
              </a:pathLst>
            </a:custGeom>
            <a:solidFill>
              <a:srgbClr val="5f7d95"/>
            </a:solidFill>
            <a:ln>
              <a:noFill/>
            </a:ln>
          </p:spPr>
          <p:style>
            <a:lnRef idx="0"/>
            <a:fillRef idx="0"/>
            <a:effectRef idx="0"/>
            <a:fontRef idx="minor"/>
          </p:style>
        </p:sp>
        <p:sp>
          <p:nvSpPr>
            <p:cNvPr id="9356" name="CustomShape 206"/>
            <p:cNvSpPr/>
            <p:nvPr/>
          </p:nvSpPr>
          <p:spPr>
            <a:xfrm>
              <a:off x="2711880" y="3950280"/>
              <a:ext cx="61920" cy="39240"/>
            </a:xfrm>
            <a:custGeom>
              <a:avLst/>
              <a:gdLst/>
              <a:ahLst/>
              <a:rect l="l" t="t" r="r" b="b"/>
              <a:pathLst>
                <a:path w="2585" h="1639">
                  <a:moveTo>
                    <a:pt x="1104" y="1"/>
                  </a:moveTo>
                  <a:lnTo>
                    <a:pt x="1" y="1639"/>
                  </a:lnTo>
                  <a:lnTo>
                    <a:pt x="1482" y="1639"/>
                  </a:lnTo>
                  <a:lnTo>
                    <a:pt x="2584" y="1"/>
                  </a:lnTo>
                  <a:close/>
                </a:path>
              </a:pathLst>
            </a:custGeom>
            <a:solidFill>
              <a:srgbClr val="5f7d95"/>
            </a:solidFill>
            <a:ln>
              <a:noFill/>
            </a:ln>
          </p:spPr>
          <p:style>
            <a:lnRef idx="0"/>
            <a:fillRef idx="0"/>
            <a:effectRef idx="0"/>
            <a:fontRef idx="minor"/>
          </p:style>
        </p:sp>
        <p:sp>
          <p:nvSpPr>
            <p:cNvPr id="9357" name="CustomShape 207"/>
            <p:cNvSpPr/>
            <p:nvPr/>
          </p:nvSpPr>
          <p:spPr>
            <a:xfrm>
              <a:off x="2771280" y="3890160"/>
              <a:ext cx="52200" cy="39240"/>
            </a:xfrm>
            <a:custGeom>
              <a:avLst/>
              <a:gdLst/>
              <a:ahLst/>
              <a:rect l="l" t="t" r="r" b="b"/>
              <a:pathLst>
                <a:path w="2175" h="1639">
                  <a:moveTo>
                    <a:pt x="0" y="1"/>
                  </a:moveTo>
                  <a:lnTo>
                    <a:pt x="1103" y="1639"/>
                  </a:lnTo>
                  <a:lnTo>
                    <a:pt x="2174" y="1639"/>
                  </a:lnTo>
                  <a:lnTo>
                    <a:pt x="2174" y="820"/>
                  </a:lnTo>
                  <a:cubicBezTo>
                    <a:pt x="2174" y="347"/>
                    <a:pt x="1796" y="1"/>
                    <a:pt x="1324" y="1"/>
                  </a:cubicBezTo>
                  <a:close/>
                </a:path>
              </a:pathLst>
            </a:custGeom>
            <a:solidFill>
              <a:srgbClr val="5f7d95"/>
            </a:solidFill>
            <a:ln>
              <a:noFill/>
            </a:ln>
          </p:spPr>
          <p:style>
            <a:lnRef idx="0"/>
            <a:fillRef idx="0"/>
            <a:effectRef idx="0"/>
            <a:fontRef idx="minor"/>
          </p:style>
        </p:sp>
        <p:sp>
          <p:nvSpPr>
            <p:cNvPr id="9358" name="CustomShape 208"/>
            <p:cNvSpPr/>
            <p:nvPr/>
          </p:nvSpPr>
          <p:spPr>
            <a:xfrm>
              <a:off x="2771280" y="3950280"/>
              <a:ext cx="52200" cy="39240"/>
            </a:xfrm>
            <a:custGeom>
              <a:avLst/>
              <a:gdLst/>
              <a:ahLst/>
              <a:rect l="l" t="t" r="r" b="b"/>
              <a:pathLst>
                <a:path w="2175" h="1639">
                  <a:moveTo>
                    <a:pt x="1103" y="1"/>
                  </a:moveTo>
                  <a:lnTo>
                    <a:pt x="0" y="1639"/>
                  </a:lnTo>
                  <a:lnTo>
                    <a:pt x="2174" y="1639"/>
                  </a:lnTo>
                  <a:lnTo>
                    <a:pt x="2174" y="1"/>
                  </a:lnTo>
                  <a:close/>
                </a:path>
              </a:pathLst>
            </a:custGeom>
            <a:solidFill>
              <a:srgbClr val="5f7d95"/>
            </a:solidFill>
            <a:ln>
              <a:noFill/>
            </a:ln>
          </p:spPr>
          <p:style>
            <a:lnRef idx="0"/>
            <a:fillRef idx="0"/>
            <a:effectRef idx="0"/>
            <a:fontRef idx="minor"/>
          </p:style>
        </p:sp>
        <p:sp>
          <p:nvSpPr>
            <p:cNvPr id="9359" name="CustomShape 209"/>
            <p:cNvSpPr/>
            <p:nvPr/>
          </p:nvSpPr>
          <p:spPr>
            <a:xfrm>
              <a:off x="2711880" y="3890160"/>
              <a:ext cx="61920" cy="39240"/>
            </a:xfrm>
            <a:custGeom>
              <a:avLst/>
              <a:gdLst/>
              <a:ahLst/>
              <a:rect l="l" t="t" r="r" b="b"/>
              <a:pathLst>
                <a:path w="2585" h="1639">
                  <a:moveTo>
                    <a:pt x="1" y="1"/>
                  </a:moveTo>
                  <a:lnTo>
                    <a:pt x="1104" y="1639"/>
                  </a:lnTo>
                  <a:lnTo>
                    <a:pt x="2584" y="1639"/>
                  </a:lnTo>
                  <a:lnTo>
                    <a:pt x="1482" y="1"/>
                  </a:lnTo>
                  <a:close/>
                </a:path>
              </a:pathLst>
            </a:custGeom>
            <a:solidFill>
              <a:srgbClr val="5f7d95"/>
            </a:solidFill>
            <a:ln>
              <a:noFill/>
            </a:ln>
          </p:spPr>
          <p:style>
            <a:lnRef idx="0"/>
            <a:fillRef idx="0"/>
            <a:effectRef idx="0"/>
            <a:fontRef idx="minor"/>
          </p:style>
        </p:sp>
        <p:sp>
          <p:nvSpPr>
            <p:cNvPr id="9360" name="CustomShape 210"/>
            <p:cNvSpPr/>
            <p:nvPr/>
          </p:nvSpPr>
          <p:spPr>
            <a:xfrm>
              <a:off x="2652120" y="3890160"/>
              <a:ext cx="61920" cy="39240"/>
            </a:xfrm>
            <a:custGeom>
              <a:avLst/>
              <a:gdLst/>
              <a:ahLst/>
              <a:rect l="l" t="t" r="r" b="b"/>
              <a:pathLst>
                <a:path w="2584" h="1639">
                  <a:moveTo>
                    <a:pt x="0" y="1"/>
                  </a:moveTo>
                  <a:lnTo>
                    <a:pt x="1103" y="1639"/>
                  </a:lnTo>
                  <a:lnTo>
                    <a:pt x="2583" y="1639"/>
                  </a:lnTo>
                  <a:lnTo>
                    <a:pt x="1481" y="1"/>
                  </a:lnTo>
                  <a:close/>
                </a:path>
              </a:pathLst>
            </a:custGeom>
            <a:solidFill>
              <a:srgbClr val="5f7d95"/>
            </a:solidFill>
            <a:ln>
              <a:noFill/>
            </a:ln>
          </p:spPr>
          <p:style>
            <a:lnRef idx="0"/>
            <a:fillRef idx="0"/>
            <a:effectRef idx="0"/>
            <a:fontRef idx="minor"/>
          </p:style>
        </p:sp>
        <p:sp>
          <p:nvSpPr>
            <p:cNvPr id="9361" name="CustomShape 211"/>
            <p:cNvSpPr/>
            <p:nvPr/>
          </p:nvSpPr>
          <p:spPr>
            <a:xfrm>
              <a:off x="2482200" y="3889440"/>
              <a:ext cx="119160" cy="99360"/>
            </a:xfrm>
            <a:custGeom>
              <a:avLst/>
              <a:gdLst/>
              <a:ahLst/>
              <a:rect l="l" t="t" r="r" b="b"/>
              <a:pathLst>
                <a:path w="4947" h="4128">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style>
            <a:lnRef idx="0"/>
            <a:fillRef idx="0"/>
            <a:effectRef idx="0"/>
            <a:fontRef idx="minor"/>
          </p:style>
        </p:sp>
      </p:grpSp>
      <p:grpSp>
        <p:nvGrpSpPr>
          <p:cNvPr id="9362" name="Group 212"/>
          <p:cNvGrpSpPr/>
          <p:nvPr/>
        </p:nvGrpSpPr>
        <p:grpSpPr>
          <a:xfrm>
            <a:off x="3759120" y="3079080"/>
            <a:ext cx="341280" cy="277920"/>
            <a:chOff x="3759120" y="3079080"/>
            <a:chExt cx="341280" cy="277920"/>
          </a:xfrm>
        </p:grpSpPr>
        <p:sp>
          <p:nvSpPr>
            <p:cNvPr id="9363" name="CustomShape 213"/>
            <p:cNvSpPr/>
            <p:nvPr/>
          </p:nvSpPr>
          <p:spPr>
            <a:xfrm>
              <a:off x="3880080" y="3218400"/>
              <a:ext cx="100800" cy="138600"/>
            </a:xfrm>
            <a:custGeom>
              <a:avLst/>
              <a:gdLst/>
              <a:ahLst/>
              <a:rect l="l" t="t" r="r" b="b"/>
              <a:pathLst>
                <a:path w="4191" h="5758">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style>
            <a:lnRef idx="0"/>
            <a:fillRef idx="0"/>
            <a:effectRef idx="0"/>
            <a:fontRef idx="minor"/>
          </p:style>
        </p:sp>
        <p:sp>
          <p:nvSpPr>
            <p:cNvPr id="9364" name="CustomShape 214"/>
            <p:cNvSpPr/>
            <p:nvPr/>
          </p:nvSpPr>
          <p:spPr>
            <a:xfrm>
              <a:off x="3837600" y="3079800"/>
              <a:ext cx="83160" cy="128880"/>
            </a:xfrm>
            <a:custGeom>
              <a:avLst/>
              <a:gdLst/>
              <a:ahLst/>
              <a:rect l="l" t="t" r="r" b="b"/>
              <a:pathLst>
                <a:path w="3466" h="5357">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style>
            <a:lnRef idx="0"/>
            <a:fillRef idx="0"/>
            <a:effectRef idx="0"/>
            <a:fontRef idx="minor"/>
          </p:style>
        </p:sp>
        <p:sp>
          <p:nvSpPr>
            <p:cNvPr id="9365" name="CustomShape 215"/>
            <p:cNvSpPr/>
            <p:nvPr/>
          </p:nvSpPr>
          <p:spPr>
            <a:xfrm>
              <a:off x="3940920" y="3079080"/>
              <a:ext cx="83520" cy="128880"/>
            </a:xfrm>
            <a:custGeom>
              <a:avLst/>
              <a:gdLst/>
              <a:ahLst/>
              <a:rect l="l" t="t" r="r" b="b"/>
              <a:pathLst>
                <a:path w="3467" h="5356">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style>
            <a:lnRef idx="0"/>
            <a:fillRef idx="0"/>
            <a:effectRef idx="0"/>
            <a:fontRef idx="minor"/>
          </p:style>
        </p:sp>
        <p:sp>
          <p:nvSpPr>
            <p:cNvPr id="9366" name="CustomShape 216"/>
            <p:cNvSpPr/>
            <p:nvPr/>
          </p:nvSpPr>
          <p:spPr>
            <a:xfrm>
              <a:off x="3981240" y="3117600"/>
              <a:ext cx="119160" cy="154800"/>
            </a:xfrm>
            <a:custGeom>
              <a:avLst/>
              <a:gdLst/>
              <a:ahLst/>
              <a:rect l="l" t="t" r="r" b="b"/>
              <a:pathLst>
                <a:path w="4947" h="6428">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style>
            <a:lnRef idx="0"/>
            <a:fillRef idx="0"/>
            <a:effectRef idx="0"/>
            <a:fontRef idx="minor"/>
          </p:style>
        </p:sp>
        <p:sp>
          <p:nvSpPr>
            <p:cNvPr id="9367" name="CustomShape 217"/>
            <p:cNvSpPr/>
            <p:nvPr/>
          </p:nvSpPr>
          <p:spPr>
            <a:xfrm>
              <a:off x="3759120" y="3118680"/>
              <a:ext cx="120600" cy="154800"/>
            </a:xfrm>
            <a:custGeom>
              <a:avLst/>
              <a:gdLst/>
              <a:ahLst/>
              <a:rect l="l" t="t" r="r" b="b"/>
              <a:pathLst>
                <a:path w="5010" h="6428">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style>
            <a:lnRef idx="0"/>
            <a:fillRef idx="0"/>
            <a:effectRef idx="0"/>
            <a:fontRef idx="minor"/>
          </p:style>
        </p:sp>
      </p:grpSp>
      <p:sp>
        <p:nvSpPr>
          <p:cNvPr id="9368" name="CustomShape 218"/>
          <p:cNvSpPr/>
          <p:nvPr/>
        </p:nvSpPr>
        <p:spPr>
          <a:xfrm>
            <a:off x="3910680" y="3600360"/>
            <a:ext cx="38520" cy="80280"/>
          </a:xfrm>
          <a:custGeom>
            <a:avLst/>
            <a:gdLst/>
            <a:ahLst/>
            <a:rect l="l" t="t" r="r" b="b"/>
            <a:pathLst>
              <a:path w="1607" h="3341">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style>
          <a:lnRef idx="0"/>
          <a:fillRef idx="0"/>
          <a:effectRef idx="0"/>
          <a:fontRef idx="minor"/>
        </p:style>
      </p:sp>
      <p:grpSp>
        <p:nvGrpSpPr>
          <p:cNvPr id="9369" name="Group 219"/>
          <p:cNvGrpSpPr/>
          <p:nvPr/>
        </p:nvGrpSpPr>
        <p:grpSpPr>
          <a:xfrm>
            <a:off x="3758040" y="3469320"/>
            <a:ext cx="343440" cy="342360"/>
            <a:chOff x="3758040" y="3469320"/>
            <a:chExt cx="343440" cy="342360"/>
          </a:xfrm>
        </p:grpSpPr>
        <p:sp>
          <p:nvSpPr>
            <p:cNvPr id="9370" name="CustomShape 220"/>
            <p:cNvSpPr/>
            <p:nvPr/>
          </p:nvSpPr>
          <p:spPr>
            <a:xfrm>
              <a:off x="4017600" y="3470760"/>
              <a:ext cx="83520" cy="77040"/>
            </a:xfrm>
            <a:custGeom>
              <a:avLst/>
              <a:gdLst/>
              <a:ahLst/>
              <a:rect l="l" t="t" r="r" b="b"/>
              <a:pathLst>
                <a:path w="3467" h="320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style>
            <a:lnRef idx="0"/>
            <a:fillRef idx="0"/>
            <a:effectRef idx="0"/>
            <a:fontRef idx="minor"/>
          </p:style>
        </p:sp>
        <p:sp>
          <p:nvSpPr>
            <p:cNvPr id="9371" name="CustomShape 221"/>
            <p:cNvSpPr/>
            <p:nvPr/>
          </p:nvSpPr>
          <p:spPr>
            <a:xfrm>
              <a:off x="3881520" y="3592440"/>
              <a:ext cx="18720" cy="18720"/>
            </a:xfrm>
            <a:custGeom>
              <a:avLst/>
              <a:gdLst/>
              <a:ahLst/>
              <a:rect l="l" t="t" r="r" b="b"/>
              <a:pathLst>
                <a:path w="789" h="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style>
            <a:lnRef idx="0"/>
            <a:fillRef idx="0"/>
            <a:effectRef idx="0"/>
            <a:fontRef idx="minor"/>
          </p:style>
        </p:sp>
        <p:sp>
          <p:nvSpPr>
            <p:cNvPr id="9372" name="CustomShape 222"/>
            <p:cNvSpPr/>
            <p:nvPr/>
          </p:nvSpPr>
          <p:spPr>
            <a:xfrm>
              <a:off x="3758040" y="3469320"/>
              <a:ext cx="341280" cy="201960"/>
            </a:xfrm>
            <a:custGeom>
              <a:avLst/>
              <a:gdLst/>
              <a:ahLst/>
              <a:rect l="l" t="t" r="r" b="b"/>
              <a:pathLst>
                <a:path w="14147" h="8374">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style>
            <a:lnRef idx="0"/>
            <a:fillRef idx="0"/>
            <a:effectRef idx="0"/>
            <a:fontRef idx="minor"/>
          </p:style>
        </p:sp>
        <p:sp>
          <p:nvSpPr>
            <p:cNvPr id="9373" name="CustomShape 223"/>
            <p:cNvSpPr/>
            <p:nvPr/>
          </p:nvSpPr>
          <p:spPr>
            <a:xfrm>
              <a:off x="3961080" y="3592440"/>
              <a:ext cx="18720" cy="18720"/>
            </a:xfrm>
            <a:custGeom>
              <a:avLst/>
              <a:gdLst/>
              <a:ahLst/>
              <a:rect l="l" t="t" r="r" b="b"/>
              <a:pathLst>
                <a:path w="789" h="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style>
            <a:lnRef idx="0"/>
            <a:fillRef idx="0"/>
            <a:effectRef idx="0"/>
            <a:fontRef idx="minor"/>
          </p:style>
        </p:sp>
        <p:sp>
          <p:nvSpPr>
            <p:cNvPr id="9374" name="CustomShape 224"/>
            <p:cNvSpPr/>
            <p:nvPr/>
          </p:nvSpPr>
          <p:spPr>
            <a:xfrm>
              <a:off x="3787920" y="3673800"/>
              <a:ext cx="65160" cy="66600"/>
            </a:xfrm>
            <a:custGeom>
              <a:avLst/>
              <a:gdLst/>
              <a:ahLst/>
              <a:rect l="l" t="t" r="r" b="b"/>
              <a:pathLst>
                <a:path w="2710" h="2774">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style>
            <a:lnRef idx="0"/>
            <a:fillRef idx="0"/>
            <a:effectRef idx="0"/>
            <a:fontRef idx="minor"/>
          </p:style>
        </p:sp>
        <p:sp>
          <p:nvSpPr>
            <p:cNvPr id="9375" name="CustomShape 225"/>
            <p:cNvSpPr/>
            <p:nvPr/>
          </p:nvSpPr>
          <p:spPr>
            <a:xfrm>
              <a:off x="3856320" y="3684240"/>
              <a:ext cx="45360" cy="52920"/>
            </a:xfrm>
            <a:custGeom>
              <a:avLst/>
              <a:gdLst/>
              <a:ahLst/>
              <a:rect l="l" t="t" r="r" b="b"/>
              <a:pathLst>
                <a:path w="1892" h="2207">
                  <a:moveTo>
                    <a:pt x="1" y="1"/>
                  </a:moveTo>
                  <a:lnTo>
                    <a:pt x="694" y="2206"/>
                  </a:lnTo>
                  <a:lnTo>
                    <a:pt x="1891" y="221"/>
                  </a:lnTo>
                  <a:cubicBezTo>
                    <a:pt x="1229" y="190"/>
                    <a:pt x="599" y="127"/>
                    <a:pt x="1" y="1"/>
                  </a:cubicBezTo>
                  <a:close/>
                </a:path>
              </a:pathLst>
            </a:custGeom>
            <a:solidFill>
              <a:srgbClr val="5f7d95"/>
            </a:solidFill>
            <a:ln>
              <a:noFill/>
            </a:ln>
          </p:spPr>
          <p:style>
            <a:lnRef idx="0"/>
            <a:fillRef idx="0"/>
            <a:effectRef idx="0"/>
            <a:fontRef idx="minor"/>
          </p:style>
        </p:sp>
        <p:sp>
          <p:nvSpPr>
            <p:cNvPr id="9376" name="CustomShape 226"/>
            <p:cNvSpPr/>
            <p:nvPr/>
          </p:nvSpPr>
          <p:spPr>
            <a:xfrm>
              <a:off x="4061520" y="3620520"/>
              <a:ext cx="39960" cy="80280"/>
            </a:xfrm>
            <a:custGeom>
              <a:avLst/>
              <a:gdLst/>
              <a:ahLst/>
              <a:rect l="l" t="t" r="r" b="b"/>
              <a:pathLst>
                <a:path w="1670" h="3341">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style>
            <a:lnRef idx="0"/>
            <a:fillRef idx="0"/>
            <a:effectRef idx="0"/>
            <a:fontRef idx="minor"/>
          </p:style>
        </p:sp>
        <p:sp>
          <p:nvSpPr>
            <p:cNvPr id="9377" name="CustomShape 227"/>
            <p:cNvSpPr/>
            <p:nvPr/>
          </p:nvSpPr>
          <p:spPr>
            <a:xfrm>
              <a:off x="3889800" y="3691080"/>
              <a:ext cx="81000" cy="59760"/>
            </a:xfrm>
            <a:custGeom>
              <a:avLst/>
              <a:gdLst/>
              <a:ahLst/>
              <a:rect l="l" t="t" r="r" b="b"/>
              <a:pathLst>
                <a:path w="3372" h="249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style>
            <a:lnRef idx="0"/>
            <a:fillRef idx="0"/>
            <a:effectRef idx="0"/>
            <a:fontRef idx="minor"/>
          </p:style>
        </p:sp>
        <p:sp>
          <p:nvSpPr>
            <p:cNvPr id="9378" name="CustomShape 228"/>
            <p:cNvSpPr/>
            <p:nvPr/>
          </p:nvSpPr>
          <p:spPr>
            <a:xfrm>
              <a:off x="3959640" y="3684240"/>
              <a:ext cx="45360" cy="52920"/>
            </a:xfrm>
            <a:custGeom>
              <a:avLst/>
              <a:gdLst/>
              <a:ahLst/>
              <a:rect l="l" t="t" r="r" b="b"/>
              <a:pathLst>
                <a:path w="1891" h="2207">
                  <a:moveTo>
                    <a:pt x="1891" y="1"/>
                  </a:moveTo>
                  <a:cubicBezTo>
                    <a:pt x="1292" y="127"/>
                    <a:pt x="631" y="190"/>
                    <a:pt x="0" y="253"/>
                  </a:cubicBezTo>
                  <a:lnTo>
                    <a:pt x="1198" y="2206"/>
                  </a:lnTo>
                  <a:lnTo>
                    <a:pt x="1891" y="1"/>
                  </a:lnTo>
                  <a:close/>
                </a:path>
              </a:pathLst>
            </a:custGeom>
            <a:solidFill>
              <a:srgbClr val="5f7d95"/>
            </a:solidFill>
            <a:ln>
              <a:noFill/>
            </a:ln>
          </p:spPr>
          <p:style>
            <a:lnRef idx="0"/>
            <a:fillRef idx="0"/>
            <a:effectRef idx="0"/>
            <a:fontRef idx="minor"/>
          </p:style>
        </p:sp>
        <p:sp>
          <p:nvSpPr>
            <p:cNvPr id="9379" name="CustomShape 229"/>
            <p:cNvSpPr/>
            <p:nvPr/>
          </p:nvSpPr>
          <p:spPr>
            <a:xfrm>
              <a:off x="3760560" y="3717720"/>
              <a:ext cx="339840" cy="93960"/>
            </a:xfrm>
            <a:custGeom>
              <a:avLst/>
              <a:gdLst/>
              <a:ahLst/>
              <a:rect l="l" t="t" r="r" b="b"/>
              <a:pathLst>
                <a:path w="14083" h="3907">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style>
            <a:lnRef idx="0"/>
            <a:fillRef idx="0"/>
            <a:effectRef idx="0"/>
            <a:fontRef idx="minor"/>
          </p:style>
        </p:sp>
        <p:sp>
          <p:nvSpPr>
            <p:cNvPr id="9380" name="CustomShape 230"/>
            <p:cNvSpPr/>
            <p:nvPr/>
          </p:nvSpPr>
          <p:spPr>
            <a:xfrm>
              <a:off x="4007520" y="3675240"/>
              <a:ext cx="64440" cy="65880"/>
            </a:xfrm>
            <a:custGeom>
              <a:avLst/>
              <a:gdLst/>
              <a:ahLst/>
              <a:rect l="l" t="t" r="r" b="b"/>
              <a:pathLst>
                <a:path w="2679" h="2742">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style>
            <a:lnRef idx="0"/>
            <a:fillRef idx="0"/>
            <a:effectRef idx="0"/>
            <a:fontRef idx="minor"/>
          </p:style>
        </p:sp>
      </p:grpSp>
      <p:grpSp>
        <p:nvGrpSpPr>
          <p:cNvPr id="9381" name="Group 231"/>
          <p:cNvGrpSpPr/>
          <p:nvPr/>
        </p:nvGrpSpPr>
        <p:grpSpPr>
          <a:xfrm>
            <a:off x="4213800" y="3889440"/>
            <a:ext cx="298800" cy="340560"/>
            <a:chOff x="4213800" y="3889440"/>
            <a:chExt cx="298800" cy="340560"/>
          </a:xfrm>
        </p:grpSpPr>
        <p:sp>
          <p:nvSpPr>
            <p:cNvPr id="9382" name="CustomShape 232"/>
            <p:cNvSpPr/>
            <p:nvPr/>
          </p:nvSpPr>
          <p:spPr>
            <a:xfrm>
              <a:off x="4213800" y="3889440"/>
              <a:ext cx="298800" cy="120600"/>
            </a:xfrm>
            <a:custGeom>
              <a:avLst/>
              <a:gdLst/>
              <a:ahLst/>
              <a:rect l="l" t="t" r="r" b="b"/>
              <a:pathLst>
                <a:path w="12383" h="501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style>
            <a:lnRef idx="0"/>
            <a:fillRef idx="0"/>
            <a:effectRef idx="0"/>
            <a:fontRef idx="minor"/>
          </p:style>
        </p:sp>
        <p:sp>
          <p:nvSpPr>
            <p:cNvPr id="9383" name="CustomShape 233"/>
            <p:cNvSpPr/>
            <p:nvPr/>
          </p:nvSpPr>
          <p:spPr>
            <a:xfrm>
              <a:off x="4291920" y="4089600"/>
              <a:ext cx="138960" cy="60480"/>
            </a:xfrm>
            <a:custGeom>
              <a:avLst/>
              <a:gdLst/>
              <a:ahLst/>
              <a:rect l="l" t="t" r="r" b="b"/>
              <a:pathLst>
                <a:path w="5767" h="2522">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style>
            <a:lnRef idx="0"/>
            <a:fillRef idx="0"/>
            <a:effectRef idx="0"/>
            <a:fontRef idx="minor"/>
          </p:style>
        </p:sp>
        <p:sp>
          <p:nvSpPr>
            <p:cNvPr id="9384" name="CustomShape 234"/>
            <p:cNvSpPr/>
            <p:nvPr/>
          </p:nvSpPr>
          <p:spPr>
            <a:xfrm>
              <a:off x="4317120" y="4162680"/>
              <a:ext cx="34560" cy="67320"/>
            </a:xfrm>
            <a:custGeom>
              <a:avLst/>
              <a:gdLst/>
              <a:ahLst/>
              <a:rect l="l" t="t" r="r" b="b"/>
              <a:pathLst>
                <a:path w="1450" h="2805">
                  <a:moveTo>
                    <a:pt x="0" y="0"/>
                  </a:moveTo>
                  <a:lnTo>
                    <a:pt x="253" y="2804"/>
                  </a:lnTo>
                  <a:lnTo>
                    <a:pt x="1450" y="2804"/>
                  </a:lnTo>
                  <a:lnTo>
                    <a:pt x="1450" y="284"/>
                  </a:lnTo>
                  <a:cubicBezTo>
                    <a:pt x="883" y="221"/>
                    <a:pt x="410" y="158"/>
                    <a:pt x="0" y="0"/>
                  </a:cubicBezTo>
                  <a:close/>
                </a:path>
              </a:pathLst>
            </a:custGeom>
            <a:solidFill>
              <a:srgbClr val="5f7d95"/>
            </a:solidFill>
            <a:ln>
              <a:noFill/>
            </a:ln>
          </p:spPr>
          <p:style>
            <a:lnRef idx="0"/>
            <a:fillRef idx="0"/>
            <a:effectRef idx="0"/>
            <a:fontRef idx="minor"/>
          </p:style>
        </p:sp>
        <p:sp>
          <p:nvSpPr>
            <p:cNvPr id="9385" name="CustomShape 235"/>
            <p:cNvSpPr/>
            <p:nvPr/>
          </p:nvSpPr>
          <p:spPr>
            <a:xfrm>
              <a:off x="4371840" y="4162680"/>
              <a:ext cx="35280" cy="67320"/>
            </a:xfrm>
            <a:custGeom>
              <a:avLst/>
              <a:gdLst/>
              <a:ahLst/>
              <a:rect l="l" t="t" r="r" b="b"/>
              <a:pathLst>
                <a:path w="1482" h="2805">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style>
            <a:lnRef idx="0"/>
            <a:fillRef idx="0"/>
            <a:effectRef idx="0"/>
            <a:fontRef idx="minor"/>
          </p:style>
        </p:sp>
        <p:sp>
          <p:nvSpPr>
            <p:cNvPr id="9386" name="CustomShape 236"/>
            <p:cNvSpPr/>
            <p:nvPr/>
          </p:nvSpPr>
          <p:spPr>
            <a:xfrm>
              <a:off x="4303440" y="4030200"/>
              <a:ext cx="48240" cy="48960"/>
            </a:xfrm>
            <a:custGeom>
              <a:avLst/>
              <a:gdLst/>
              <a:ahLst/>
              <a:rect l="l" t="t" r="r" b="b"/>
              <a:pathLst>
                <a:path w="2017" h="2049">
                  <a:moveTo>
                    <a:pt x="0" y="1"/>
                  </a:moveTo>
                  <a:lnTo>
                    <a:pt x="189" y="2048"/>
                  </a:lnTo>
                  <a:cubicBezTo>
                    <a:pt x="725" y="1859"/>
                    <a:pt x="1355" y="1702"/>
                    <a:pt x="2017" y="1670"/>
                  </a:cubicBezTo>
                  <a:lnTo>
                    <a:pt x="2017" y="1"/>
                  </a:lnTo>
                  <a:close/>
                </a:path>
              </a:pathLst>
            </a:custGeom>
            <a:solidFill>
              <a:srgbClr val="5f7d95"/>
            </a:solidFill>
            <a:ln>
              <a:noFill/>
            </a:ln>
          </p:spPr>
          <p:style>
            <a:lnRef idx="0"/>
            <a:fillRef idx="0"/>
            <a:effectRef idx="0"/>
            <a:fontRef idx="minor"/>
          </p:style>
        </p:sp>
        <p:sp>
          <p:nvSpPr>
            <p:cNvPr id="9387" name="CustomShape 237"/>
            <p:cNvSpPr/>
            <p:nvPr/>
          </p:nvSpPr>
          <p:spPr>
            <a:xfrm>
              <a:off x="4371840" y="4030920"/>
              <a:ext cx="48240" cy="48960"/>
            </a:xfrm>
            <a:custGeom>
              <a:avLst/>
              <a:gdLst/>
              <a:ahLst/>
              <a:rect l="l" t="t" r="r" b="b"/>
              <a:pathLst>
                <a:path w="2018" h="2048">
                  <a:moveTo>
                    <a:pt x="1" y="0"/>
                  </a:moveTo>
                  <a:lnTo>
                    <a:pt x="1" y="1670"/>
                  </a:lnTo>
                  <a:cubicBezTo>
                    <a:pt x="694" y="1701"/>
                    <a:pt x="1293" y="1827"/>
                    <a:pt x="1828" y="2048"/>
                  </a:cubicBezTo>
                  <a:lnTo>
                    <a:pt x="2017" y="0"/>
                  </a:lnTo>
                  <a:close/>
                </a:path>
              </a:pathLst>
            </a:custGeom>
            <a:solidFill>
              <a:srgbClr val="5f7d95"/>
            </a:solidFill>
            <a:ln>
              <a:noFill/>
            </a:ln>
          </p:spPr>
          <p:style>
            <a:lnRef idx="0"/>
            <a:fillRef idx="0"/>
            <a:effectRef idx="0"/>
            <a:fontRef idx="minor"/>
          </p:style>
        </p:sp>
        <p:sp>
          <p:nvSpPr>
            <p:cNvPr id="9388" name="CustomShape 238"/>
            <p:cNvSpPr/>
            <p:nvPr/>
          </p:nvSpPr>
          <p:spPr>
            <a:xfrm>
              <a:off x="4420440" y="4030200"/>
              <a:ext cx="88560" cy="199800"/>
            </a:xfrm>
            <a:custGeom>
              <a:avLst/>
              <a:gdLst/>
              <a:ahLst/>
              <a:rect l="l" t="t" r="r" b="b"/>
              <a:pathLst>
                <a:path w="3687" h="82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style>
            <a:lnRef idx="0"/>
            <a:fillRef idx="0"/>
            <a:effectRef idx="0"/>
            <a:fontRef idx="minor"/>
          </p:style>
        </p:sp>
        <p:sp>
          <p:nvSpPr>
            <p:cNvPr id="9389" name="CustomShape 239"/>
            <p:cNvSpPr/>
            <p:nvPr/>
          </p:nvSpPr>
          <p:spPr>
            <a:xfrm>
              <a:off x="4213800" y="4030200"/>
              <a:ext cx="88560" cy="199800"/>
            </a:xfrm>
            <a:custGeom>
              <a:avLst/>
              <a:gdLst/>
              <a:ahLst/>
              <a:rect l="l" t="t" r="r" b="b"/>
              <a:pathLst>
                <a:path w="3687" h="82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style>
            <a:lnRef idx="0"/>
            <a:fillRef idx="0"/>
            <a:effectRef idx="0"/>
            <a:fontRef idx="minor"/>
          </p:style>
        </p:sp>
      </p:grpSp>
      <p:grpSp>
        <p:nvGrpSpPr>
          <p:cNvPr id="9390" name="Group 240"/>
          <p:cNvGrpSpPr/>
          <p:nvPr/>
        </p:nvGrpSpPr>
        <p:grpSpPr>
          <a:xfrm>
            <a:off x="5472000" y="3047760"/>
            <a:ext cx="342000" cy="340560"/>
            <a:chOff x="5472000" y="3047760"/>
            <a:chExt cx="342000" cy="340560"/>
          </a:xfrm>
        </p:grpSpPr>
        <p:sp>
          <p:nvSpPr>
            <p:cNvPr id="9391" name="CustomShape 241"/>
            <p:cNvSpPr/>
            <p:nvPr/>
          </p:nvSpPr>
          <p:spPr>
            <a:xfrm>
              <a:off x="5472000" y="3348360"/>
              <a:ext cx="342000" cy="39960"/>
            </a:xfrm>
            <a:custGeom>
              <a:avLst/>
              <a:gdLst/>
              <a:ahLst/>
              <a:rect l="l" t="t" r="r" b="b"/>
              <a:pathLst>
                <a:path w="14178" h="1671">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style>
            <a:lnRef idx="0"/>
            <a:fillRef idx="0"/>
            <a:effectRef idx="0"/>
            <a:fontRef idx="minor"/>
          </p:style>
        </p:sp>
        <p:sp>
          <p:nvSpPr>
            <p:cNvPr id="9392" name="CustomShape 242"/>
            <p:cNvSpPr/>
            <p:nvPr/>
          </p:nvSpPr>
          <p:spPr>
            <a:xfrm>
              <a:off x="5472000" y="3047760"/>
              <a:ext cx="342000" cy="40680"/>
            </a:xfrm>
            <a:custGeom>
              <a:avLst/>
              <a:gdLst/>
              <a:ahLst/>
              <a:rect l="l" t="t" r="r" b="b"/>
              <a:pathLst>
                <a:path w="14178" h="1702">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style>
            <a:lnRef idx="0"/>
            <a:fillRef idx="0"/>
            <a:effectRef idx="0"/>
            <a:fontRef idx="minor"/>
          </p:style>
        </p:sp>
        <p:sp>
          <p:nvSpPr>
            <p:cNvPr id="9393" name="CustomShape 243"/>
            <p:cNvSpPr/>
            <p:nvPr/>
          </p:nvSpPr>
          <p:spPr>
            <a:xfrm>
              <a:off x="5512320" y="3108600"/>
              <a:ext cx="260640" cy="220320"/>
            </a:xfrm>
            <a:custGeom>
              <a:avLst/>
              <a:gdLst/>
              <a:ahLst/>
              <a:rect l="l" t="t" r="r" b="b"/>
              <a:pathLst>
                <a:path w="10807" h="913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style>
            <a:lnRef idx="0"/>
            <a:fillRef idx="0"/>
            <a:effectRef idx="0"/>
            <a:fontRef idx="minor"/>
          </p:style>
        </p:sp>
      </p:grpSp>
      <p:grpSp>
        <p:nvGrpSpPr>
          <p:cNvPr id="9394" name="Group 244"/>
          <p:cNvGrpSpPr/>
          <p:nvPr/>
        </p:nvGrpSpPr>
        <p:grpSpPr>
          <a:xfrm>
            <a:off x="5481360" y="3470400"/>
            <a:ext cx="323640" cy="340200"/>
            <a:chOff x="5481360" y="3470400"/>
            <a:chExt cx="323640" cy="340200"/>
          </a:xfrm>
        </p:grpSpPr>
        <p:sp>
          <p:nvSpPr>
            <p:cNvPr id="9395" name="CustomShape 245"/>
            <p:cNvSpPr/>
            <p:nvPr/>
          </p:nvSpPr>
          <p:spPr>
            <a:xfrm>
              <a:off x="5624280" y="3470400"/>
              <a:ext cx="59040" cy="59040"/>
            </a:xfrm>
            <a:custGeom>
              <a:avLst/>
              <a:gdLst/>
              <a:ahLst/>
              <a:rect l="l" t="t" r="r" b="b"/>
              <a:pathLst>
                <a:path w="2459" h="2458">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style>
            <a:lnRef idx="0"/>
            <a:fillRef idx="0"/>
            <a:effectRef idx="0"/>
            <a:fontRef idx="minor"/>
          </p:style>
        </p:sp>
        <p:sp>
          <p:nvSpPr>
            <p:cNvPr id="9396" name="CustomShape 246"/>
            <p:cNvSpPr/>
            <p:nvPr/>
          </p:nvSpPr>
          <p:spPr>
            <a:xfrm>
              <a:off x="5481360" y="3540960"/>
              <a:ext cx="323640" cy="269640"/>
            </a:xfrm>
            <a:custGeom>
              <a:avLst/>
              <a:gdLst/>
              <a:ahLst/>
              <a:rect l="l" t="t" r="r" b="b"/>
              <a:pathLst>
                <a:path w="13422" h="11187">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style>
            <a:lnRef idx="0"/>
            <a:fillRef idx="0"/>
            <a:effectRef idx="0"/>
            <a:fontRef idx="minor"/>
          </p:style>
        </p:sp>
        <p:sp>
          <p:nvSpPr>
            <p:cNvPr id="9397" name="CustomShape 247"/>
            <p:cNvSpPr/>
            <p:nvPr/>
          </p:nvSpPr>
          <p:spPr>
            <a:xfrm>
              <a:off x="5482800" y="3510360"/>
              <a:ext cx="102240" cy="48600"/>
            </a:xfrm>
            <a:custGeom>
              <a:avLst/>
              <a:gdLst/>
              <a:ahLst/>
              <a:rect l="l" t="t" r="r" b="b"/>
              <a:pathLst>
                <a:path w="4254" h="2026">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style>
            <a:lnRef idx="0"/>
            <a:fillRef idx="0"/>
            <a:effectRef idx="0"/>
            <a:fontRef idx="minor"/>
          </p:style>
        </p:sp>
      </p:grpSp>
      <p:grpSp>
        <p:nvGrpSpPr>
          <p:cNvPr id="9398" name="Group 248"/>
          <p:cNvGrpSpPr/>
          <p:nvPr/>
        </p:nvGrpSpPr>
        <p:grpSpPr>
          <a:xfrm>
            <a:off x="5903640" y="3888000"/>
            <a:ext cx="345240" cy="343440"/>
            <a:chOff x="5903640" y="3888000"/>
            <a:chExt cx="345240" cy="343440"/>
          </a:xfrm>
        </p:grpSpPr>
        <p:sp>
          <p:nvSpPr>
            <p:cNvPr id="9399" name="CustomShape 249"/>
            <p:cNvSpPr/>
            <p:nvPr/>
          </p:nvSpPr>
          <p:spPr>
            <a:xfrm>
              <a:off x="5906880" y="3888000"/>
              <a:ext cx="61920" cy="60120"/>
            </a:xfrm>
            <a:custGeom>
              <a:avLst/>
              <a:gdLst/>
              <a:ahLst/>
              <a:rect l="l" t="t" r="r" b="b"/>
              <a:pathLst>
                <a:path w="2585" h="2506">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style>
            <a:lnRef idx="0"/>
            <a:fillRef idx="0"/>
            <a:effectRef idx="0"/>
            <a:fontRef idx="minor"/>
          </p:style>
        </p:sp>
        <p:sp>
          <p:nvSpPr>
            <p:cNvPr id="9400" name="CustomShape 250"/>
            <p:cNvSpPr/>
            <p:nvPr/>
          </p:nvSpPr>
          <p:spPr>
            <a:xfrm>
              <a:off x="5988960" y="3888720"/>
              <a:ext cx="20160" cy="60480"/>
            </a:xfrm>
            <a:custGeom>
              <a:avLst/>
              <a:gdLst/>
              <a:ahLst/>
              <a:rect l="l" t="t" r="r" b="b"/>
              <a:pathLst>
                <a:path w="851" h="252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style>
            <a:lnRef idx="0"/>
            <a:fillRef idx="0"/>
            <a:effectRef idx="0"/>
            <a:fontRef idx="minor"/>
          </p:style>
        </p:sp>
        <p:sp>
          <p:nvSpPr>
            <p:cNvPr id="9401" name="CustomShape 251"/>
            <p:cNvSpPr/>
            <p:nvPr/>
          </p:nvSpPr>
          <p:spPr>
            <a:xfrm>
              <a:off x="5907600" y="3970080"/>
              <a:ext cx="60480" cy="18720"/>
            </a:xfrm>
            <a:custGeom>
              <a:avLst/>
              <a:gdLst/>
              <a:ahLst/>
              <a:rect l="l" t="t" r="r" b="b"/>
              <a:pathLst>
                <a:path w="2521" h="788">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style>
            <a:lnRef idx="0"/>
            <a:fillRef idx="0"/>
            <a:effectRef idx="0"/>
            <a:fontRef idx="minor"/>
          </p:style>
        </p:sp>
        <p:sp>
          <p:nvSpPr>
            <p:cNvPr id="9402" name="CustomShape 252"/>
            <p:cNvSpPr/>
            <p:nvPr/>
          </p:nvSpPr>
          <p:spPr>
            <a:xfrm>
              <a:off x="5903640" y="3969360"/>
              <a:ext cx="244440" cy="262080"/>
            </a:xfrm>
            <a:custGeom>
              <a:avLst/>
              <a:gdLst/>
              <a:ahLst/>
              <a:rect l="l" t="t" r="r" b="b"/>
              <a:pathLst>
                <a:path w="10146" h="1087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style>
            <a:lnRef idx="0"/>
            <a:fillRef idx="0"/>
            <a:effectRef idx="0"/>
            <a:fontRef idx="minor"/>
          </p:style>
        </p:sp>
        <p:sp>
          <p:nvSpPr>
            <p:cNvPr id="9403" name="CustomShape 253"/>
            <p:cNvSpPr/>
            <p:nvPr/>
          </p:nvSpPr>
          <p:spPr>
            <a:xfrm>
              <a:off x="6068160" y="3908520"/>
              <a:ext cx="30240" cy="63720"/>
            </a:xfrm>
            <a:custGeom>
              <a:avLst/>
              <a:gdLst/>
              <a:ahLst/>
              <a:rect l="l" t="t" r="r" b="b"/>
              <a:pathLst>
                <a:path w="1262" h="2647">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style>
            <a:lnRef idx="0"/>
            <a:fillRef idx="0"/>
            <a:effectRef idx="0"/>
            <a:fontRef idx="minor"/>
          </p:style>
        </p:sp>
        <p:sp>
          <p:nvSpPr>
            <p:cNvPr id="9404" name="CustomShape 254"/>
            <p:cNvSpPr/>
            <p:nvPr/>
          </p:nvSpPr>
          <p:spPr>
            <a:xfrm>
              <a:off x="6117480" y="3889440"/>
              <a:ext cx="131400" cy="259200"/>
            </a:xfrm>
            <a:custGeom>
              <a:avLst/>
              <a:gdLst/>
              <a:ahLst/>
              <a:rect l="l" t="t" r="r" b="b"/>
              <a:pathLst>
                <a:path w="5451" h="10744">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style>
            <a:lnRef idx="0"/>
            <a:fillRef idx="0"/>
            <a:effectRef idx="0"/>
            <a:fontRef idx="minor"/>
          </p:style>
        </p:sp>
      </p:grpSp>
      <p:grpSp>
        <p:nvGrpSpPr>
          <p:cNvPr id="9405" name="Group 255"/>
          <p:cNvGrpSpPr/>
          <p:nvPr/>
        </p:nvGrpSpPr>
        <p:grpSpPr>
          <a:xfrm>
            <a:off x="6748560" y="3469320"/>
            <a:ext cx="349560" cy="342360"/>
            <a:chOff x="6748560" y="3469320"/>
            <a:chExt cx="349560" cy="342360"/>
          </a:xfrm>
        </p:grpSpPr>
        <p:sp>
          <p:nvSpPr>
            <p:cNvPr id="9406" name="CustomShape 256"/>
            <p:cNvSpPr/>
            <p:nvPr/>
          </p:nvSpPr>
          <p:spPr>
            <a:xfrm>
              <a:off x="6911280" y="3529440"/>
              <a:ext cx="126000" cy="124920"/>
            </a:xfrm>
            <a:custGeom>
              <a:avLst/>
              <a:gdLst/>
              <a:ahLst/>
              <a:rect l="l" t="t" r="r" b="b"/>
              <a:pathLst>
                <a:path w="5231" h="5192">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style>
            <a:lnRef idx="0"/>
            <a:fillRef idx="0"/>
            <a:effectRef idx="0"/>
            <a:fontRef idx="minor"/>
          </p:style>
        </p:sp>
        <p:sp>
          <p:nvSpPr>
            <p:cNvPr id="9407" name="CustomShape 257"/>
            <p:cNvSpPr/>
            <p:nvPr/>
          </p:nvSpPr>
          <p:spPr>
            <a:xfrm>
              <a:off x="7023960" y="3469320"/>
              <a:ext cx="74160" cy="74160"/>
            </a:xfrm>
            <a:custGeom>
              <a:avLst/>
              <a:gdLst/>
              <a:ahLst/>
              <a:rect l="l" t="t" r="r" b="b"/>
              <a:pathLst>
                <a:path w="3089" h="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style>
            <a:lnRef idx="0"/>
            <a:fillRef idx="0"/>
            <a:effectRef idx="0"/>
            <a:fontRef idx="minor"/>
          </p:style>
        </p:sp>
        <p:sp>
          <p:nvSpPr>
            <p:cNvPr id="9408" name="CustomShape 258"/>
            <p:cNvSpPr/>
            <p:nvPr/>
          </p:nvSpPr>
          <p:spPr>
            <a:xfrm>
              <a:off x="6753240" y="3720240"/>
              <a:ext cx="94680" cy="89280"/>
            </a:xfrm>
            <a:custGeom>
              <a:avLst/>
              <a:gdLst/>
              <a:ahLst/>
              <a:rect l="l" t="t" r="r" b="b"/>
              <a:pathLst>
                <a:path w="3935" h="3717">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style>
            <a:lnRef idx="0"/>
            <a:fillRef idx="0"/>
            <a:effectRef idx="0"/>
            <a:fontRef idx="minor"/>
          </p:style>
        </p:sp>
        <p:sp>
          <p:nvSpPr>
            <p:cNvPr id="9409" name="CustomShape 259"/>
            <p:cNvSpPr/>
            <p:nvPr/>
          </p:nvSpPr>
          <p:spPr>
            <a:xfrm>
              <a:off x="6748560" y="3551040"/>
              <a:ext cx="272880" cy="260640"/>
            </a:xfrm>
            <a:custGeom>
              <a:avLst/>
              <a:gdLst/>
              <a:ahLst/>
              <a:rect l="l" t="t" r="r" b="b"/>
              <a:pathLst>
                <a:path w="11312" h="10803">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style>
            <a:lnRef idx="0"/>
            <a:fillRef idx="0"/>
            <a:effectRef idx="0"/>
            <a:fontRef idx="minor"/>
          </p:style>
        </p:sp>
        <p:sp>
          <p:nvSpPr>
            <p:cNvPr id="9410" name="CustomShape 260"/>
            <p:cNvSpPr/>
            <p:nvPr/>
          </p:nvSpPr>
          <p:spPr>
            <a:xfrm>
              <a:off x="6980400" y="3694680"/>
              <a:ext cx="113040" cy="83160"/>
            </a:xfrm>
            <a:custGeom>
              <a:avLst/>
              <a:gdLst/>
              <a:ahLst/>
              <a:rect l="l" t="t" r="r" b="b"/>
              <a:pathLst>
                <a:path w="4696" h="3458">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style>
            <a:lnRef idx="0"/>
            <a:fillRef idx="0"/>
            <a:effectRef idx="0"/>
            <a:fontRef idx="minor"/>
          </p:style>
        </p:sp>
        <p:sp>
          <p:nvSpPr>
            <p:cNvPr id="9411" name="CustomShape 261"/>
            <p:cNvSpPr/>
            <p:nvPr/>
          </p:nvSpPr>
          <p:spPr>
            <a:xfrm>
              <a:off x="6789600" y="3475800"/>
              <a:ext cx="83160" cy="111240"/>
            </a:xfrm>
            <a:custGeom>
              <a:avLst/>
              <a:gdLst/>
              <a:ahLst/>
              <a:rect l="l" t="t" r="r" b="b"/>
              <a:pathLst>
                <a:path w="3466" h="4625">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style>
            <a:lnRef idx="0"/>
            <a:fillRef idx="0"/>
            <a:effectRef idx="0"/>
            <a:fontRef idx="minor"/>
          </p:style>
        </p:sp>
      </p:grpSp>
      <p:grpSp>
        <p:nvGrpSpPr>
          <p:cNvPr id="9412" name="Group 262"/>
          <p:cNvGrpSpPr/>
          <p:nvPr/>
        </p:nvGrpSpPr>
        <p:grpSpPr>
          <a:xfrm>
            <a:off x="2501280" y="3047760"/>
            <a:ext cx="300240" cy="340560"/>
            <a:chOff x="2501280" y="3047760"/>
            <a:chExt cx="300240" cy="340560"/>
          </a:xfrm>
        </p:grpSpPr>
        <p:sp>
          <p:nvSpPr>
            <p:cNvPr id="9413" name="CustomShape 263"/>
            <p:cNvSpPr/>
            <p:nvPr/>
          </p:nvSpPr>
          <p:spPr>
            <a:xfrm>
              <a:off x="2582640" y="3107160"/>
              <a:ext cx="139680" cy="221040"/>
            </a:xfrm>
            <a:custGeom>
              <a:avLst/>
              <a:gdLst/>
              <a:ahLst/>
              <a:rect l="l" t="t" r="r" b="b"/>
              <a:pathLst>
                <a:path w="5798" h="9169">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style>
            <a:lnRef idx="0"/>
            <a:fillRef idx="0"/>
            <a:effectRef idx="0"/>
            <a:fontRef idx="minor"/>
          </p:style>
        </p:sp>
        <p:sp>
          <p:nvSpPr>
            <p:cNvPr id="9414" name="CustomShape 264"/>
            <p:cNvSpPr/>
            <p:nvPr/>
          </p:nvSpPr>
          <p:spPr>
            <a:xfrm>
              <a:off x="2741040" y="3047760"/>
              <a:ext cx="60480" cy="268200"/>
            </a:xfrm>
            <a:custGeom>
              <a:avLst/>
              <a:gdLst/>
              <a:ahLst/>
              <a:rect l="l" t="t" r="r" b="b"/>
              <a:pathLst>
                <a:path w="2521" h="11123">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style>
            <a:lnRef idx="0"/>
            <a:fillRef idx="0"/>
            <a:effectRef idx="0"/>
            <a:fontRef idx="minor"/>
          </p:style>
        </p:sp>
        <p:sp>
          <p:nvSpPr>
            <p:cNvPr id="9415" name="CustomShape 265"/>
            <p:cNvSpPr/>
            <p:nvPr/>
          </p:nvSpPr>
          <p:spPr>
            <a:xfrm>
              <a:off x="2501280" y="3047760"/>
              <a:ext cx="60480" cy="268200"/>
            </a:xfrm>
            <a:custGeom>
              <a:avLst/>
              <a:gdLst/>
              <a:ahLst/>
              <a:rect l="l" t="t" r="r" b="b"/>
              <a:pathLst>
                <a:path w="2521" h="11123">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style>
            <a:lnRef idx="0"/>
            <a:fillRef idx="0"/>
            <a:effectRef idx="0"/>
            <a:fontRef idx="minor"/>
          </p:style>
        </p:sp>
        <p:sp>
          <p:nvSpPr>
            <p:cNvPr id="9416" name="CustomShape 266"/>
            <p:cNvSpPr/>
            <p:nvPr/>
          </p:nvSpPr>
          <p:spPr>
            <a:xfrm>
              <a:off x="2536200" y="3309480"/>
              <a:ext cx="231840" cy="78840"/>
            </a:xfrm>
            <a:custGeom>
              <a:avLst/>
              <a:gdLst/>
              <a:ahLst/>
              <a:rect l="l" t="t" r="r" b="b"/>
              <a:pathLst>
                <a:path w="9610" h="3278">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style>
            <a:lnRef idx="0"/>
            <a:fillRef idx="0"/>
            <a:effectRef idx="0"/>
            <a:fontRef idx="minor"/>
          </p:style>
        </p:sp>
      </p:grpSp>
      <p:grpSp>
        <p:nvGrpSpPr>
          <p:cNvPr id="9417" name="Group 267"/>
          <p:cNvGrpSpPr/>
          <p:nvPr/>
        </p:nvGrpSpPr>
        <p:grpSpPr>
          <a:xfrm>
            <a:off x="2479680" y="3470400"/>
            <a:ext cx="343440" cy="340200"/>
            <a:chOff x="2479680" y="3470400"/>
            <a:chExt cx="343440" cy="340200"/>
          </a:xfrm>
        </p:grpSpPr>
        <p:sp>
          <p:nvSpPr>
            <p:cNvPr id="9418" name="CustomShape 268"/>
            <p:cNvSpPr/>
            <p:nvPr/>
          </p:nvSpPr>
          <p:spPr>
            <a:xfrm>
              <a:off x="2540520" y="3529800"/>
              <a:ext cx="100080" cy="140400"/>
            </a:xfrm>
            <a:custGeom>
              <a:avLst/>
              <a:gdLst/>
              <a:ahLst/>
              <a:rect l="l" t="t" r="r" b="b"/>
              <a:pathLst>
                <a:path w="4160" h="583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style>
            <a:lnRef idx="0"/>
            <a:fillRef idx="0"/>
            <a:effectRef idx="0"/>
            <a:fontRef idx="minor"/>
          </p:style>
        </p:sp>
        <p:sp>
          <p:nvSpPr>
            <p:cNvPr id="9419" name="CustomShape 269"/>
            <p:cNvSpPr/>
            <p:nvPr/>
          </p:nvSpPr>
          <p:spPr>
            <a:xfrm>
              <a:off x="2660040" y="3529800"/>
              <a:ext cx="100800" cy="140400"/>
            </a:xfrm>
            <a:custGeom>
              <a:avLst/>
              <a:gdLst/>
              <a:ahLst/>
              <a:rect l="l" t="t" r="r" b="b"/>
              <a:pathLst>
                <a:path w="4191" h="583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style>
            <a:lnRef idx="0"/>
            <a:fillRef idx="0"/>
            <a:effectRef idx="0"/>
            <a:fontRef idx="minor"/>
          </p:style>
        </p:sp>
        <p:sp>
          <p:nvSpPr>
            <p:cNvPr id="9420" name="CustomShape 270"/>
            <p:cNvSpPr/>
            <p:nvPr/>
          </p:nvSpPr>
          <p:spPr>
            <a:xfrm>
              <a:off x="2479680" y="3470400"/>
              <a:ext cx="343440" cy="340200"/>
            </a:xfrm>
            <a:custGeom>
              <a:avLst/>
              <a:gdLst/>
              <a:ahLst/>
              <a:rect l="l" t="t" r="r" b="b"/>
              <a:pathLst>
                <a:path w="14241" h="1411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style>
            <a:lnRef idx="0"/>
            <a:fillRef idx="0"/>
            <a:effectRef idx="0"/>
            <a:fontRef idx="minor"/>
          </p:style>
        </p:sp>
      </p:grpSp>
      <p:grpSp>
        <p:nvGrpSpPr>
          <p:cNvPr id="9421" name="Group 271"/>
          <p:cNvGrpSpPr/>
          <p:nvPr/>
        </p:nvGrpSpPr>
        <p:grpSpPr>
          <a:xfrm>
            <a:off x="2913480" y="3888720"/>
            <a:ext cx="342000" cy="342000"/>
            <a:chOff x="2913480" y="3888720"/>
            <a:chExt cx="342000" cy="342000"/>
          </a:xfrm>
        </p:grpSpPr>
        <p:sp>
          <p:nvSpPr>
            <p:cNvPr id="9422" name="CustomShape 272"/>
            <p:cNvSpPr/>
            <p:nvPr/>
          </p:nvSpPr>
          <p:spPr>
            <a:xfrm>
              <a:off x="2985840" y="3888720"/>
              <a:ext cx="199800" cy="60480"/>
            </a:xfrm>
            <a:custGeom>
              <a:avLst/>
              <a:gdLst/>
              <a:ahLst/>
              <a:rect l="l" t="t" r="r" b="b"/>
              <a:pathLst>
                <a:path w="8286" h="2522">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style>
            <a:lnRef idx="0"/>
            <a:fillRef idx="0"/>
            <a:effectRef idx="0"/>
            <a:fontRef idx="minor"/>
          </p:style>
        </p:sp>
        <p:sp>
          <p:nvSpPr>
            <p:cNvPr id="9423" name="CustomShape 273"/>
            <p:cNvSpPr/>
            <p:nvPr/>
          </p:nvSpPr>
          <p:spPr>
            <a:xfrm>
              <a:off x="2913480" y="4104720"/>
              <a:ext cx="342000" cy="126000"/>
            </a:xfrm>
            <a:custGeom>
              <a:avLst/>
              <a:gdLst/>
              <a:ahLst/>
              <a:rect l="l" t="t" r="r" b="b"/>
              <a:pathLst>
                <a:path w="14178" h="523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style>
            <a:lnRef idx="0"/>
            <a:fillRef idx="0"/>
            <a:effectRef idx="0"/>
            <a:fontRef idx="minor"/>
          </p:style>
        </p:sp>
        <p:sp>
          <p:nvSpPr>
            <p:cNvPr id="9424" name="CustomShape 274"/>
            <p:cNvSpPr/>
            <p:nvPr/>
          </p:nvSpPr>
          <p:spPr>
            <a:xfrm>
              <a:off x="3002400" y="4114800"/>
              <a:ext cx="167040" cy="55800"/>
            </a:xfrm>
            <a:custGeom>
              <a:avLst/>
              <a:gdLst/>
              <a:ahLst/>
              <a:rect l="l" t="t" r="r" b="b"/>
              <a:pathLst>
                <a:path w="6932" h="23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style>
            <a:lnRef idx="0"/>
            <a:fillRef idx="0"/>
            <a:effectRef idx="0"/>
            <a:fontRef idx="minor"/>
          </p:style>
        </p:sp>
        <p:sp>
          <p:nvSpPr>
            <p:cNvPr id="9425" name="CustomShape 275"/>
            <p:cNvSpPr/>
            <p:nvPr/>
          </p:nvSpPr>
          <p:spPr>
            <a:xfrm>
              <a:off x="2985840" y="3950280"/>
              <a:ext cx="199080" cy="160200"/>
            </a:xfrm>
            <a:custGeom>
              <a:avLst/>
              <a:gdLst/>
              <a:ahLst/>
              <a:rect l="l" t="t" r="r" b="b"/>
              <a:pathLst>
                <a:path w="8255" h="6649">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style>
            <a:lnRef idx="0"/>
            <a:fillRef idx="0"/>
            <a:effectRef idx="0"/>
            <a:fontRef idx="minor"/>
          </p:style>
        </p:sp>
      </p:grpSp>
      <p:grpSp>
        <p:nvGrpSpPr>
          <p:cNvPr id="9426" name="Group 276"/>
          <p:cNvGrpSpPr/>
          <p:nvPr/>
        </p:nvGrpSpPr>
        <p:grpSpPr>
          <a:xfrm>
            <a:off x="4190400" y="3048120"/>
            <a:ext cx="341280" cy="339840"/>
            <a:chOff x="4190400" y="3048120"/>
            <a:chExt cx="341280" cy="339840"/>
          </a:xfrm>
        </p:grpSpPr>
        <p:sp>
          <p:nvSpPr>
            <p:cNvPr id="9427" name="CustomShape 277"/>
            <p:cNvSpPr/>
            <p:nvPr/>
          </p:nvSpPr>
          <p:spPr>
            <a:xfrm>
              <a:off x="4300920" y="3048120"/>
              <a:ext cx="119880" cy="119880"/>
            </a:xfrm>
            <a:custGeom>
              <a:avLst/>
              <a:gdLst/>
              <a:ahLst/>
              <a:rect l="l" t="t" r="r" b="b"/>
              <a:pathLst>
                <a:path w="4979" h="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style>
            <a:lnRef idx="0"/>
            <a:fillRef idx="0"/>
            <a:effectRef idx="0"/>
            <a:fontRef idx="minor"/>
          </p:style>
        </p:sp>
        <p:sp>
          <p:nvSpPr>
            <p:cNvPr id="9428" name="CustomShape 278"/>
            <p:cNvSpPr/>
            <p:nvPr/>
          </p:nvSpPr>
          <p:spPr>
            <a:xfrm>
              <a:off x="4190400" y="3088440"/>
              <a:ext cx="113040" cy="119880"/>
            </a:xfrm>
            <a:custGeom>
              <a:avLst/>
              <a:gdLst/>
              <a:ahLst/>
              <a:rect l="l" t="t" r="r" b="b"/>
              <a:pathLst>
                <a:path w="4695" h="4979">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style>
            <a:lnRef idx="0"/>
            <a:fillRef idx="0"/>
            <a:effectRef idx="0"/>
            <a:fontRef idx="minor"/>
          </p:style>
        </p:sp>
        <p:sp>
          <p:nvSpPr>
            <p:cNvPr id="9429" name="CustomShape 279"/>
            <p:cNvSpPr/>
            <p:nvPr/>
          </p:nvSpPr>
          <p:spPr>
            <a:xfrm>
              <a:off x="4418640" y="3087720"/>
              <a:ext cx="113040" cy="120600"/>
            </a:xfrm>
            <a:custGeom>
              <a:avLst/>
              <a:gdLst/>
              <a:ahLst/>
              <a:rect l="l" t="t" r="r" b="b"/>
              <a:pathLst>
                <a:path w="4696" h="501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style>
            <a:lnRef idx="0"/>
            <a:fillRef idx="0"/>
            <a:effectRef idx="0"/>
            <a:fontRef idx="minor"/>
          </p:style>
        </p:sp>
        <p:sp>
          <p:nvSpPr>
            <p:cNvPr id="9430" name="CustomShape 280"/>
            <p:cNvSpPr/>
            <p:nvPr/>
          </p:nvSpPr>
          <p:spPr>
            <a:xfrm>
              <a:off x="4271040" y="3328200"/>
              <a:ext cx="181440" cy="59760"/>
            </a:xfrm>
            <a:custGeom>
              <a:avLst/>
              <a:gdLst/>
              <a:ahLst/>
              <a:rect l="l" t="t" r="r" b="b"/>
              <a:pathLst>
                <a:path w="7531" h="249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style>
            <a:lnRef idx="0"/>
            <a:fillRef idx="0"/>
            <a:effectRef idx="0"/>
            <a:fontRef idx="minor"/>
          </p:style>
        </p:sp>
        <p:sp>
          <p:nvSpPr>
            <p:cNvPr id="9431" name="CustomShape 281"/>
            <p:cNvSpPr/>
            <p:nvPr/>
          </p:nvSpPr>
          <p:spPr>
            <a:xfrm>
              <a:off x="4311360" y="3288600"/>
              <a:ext cx="99360" cy="19440"/>
            </a:xfrm>
            <a:custGeom>
              <a:avLst/>
              <a:gdLst/>
              <a:ahLst/>
              <a:rect l="l" t="t" r="r" b="b"/>
              <a:pathLst>
                <a:path w="4128" h="820">
                  <a:moveTo>
                    <a:pt x="1" y="0"/>
                  </a:moveTo>
                  <a:lnTo>
                    <a:pt x="1" y="820"/>
                  </a:lnTo>
                  <a:lnTo>
                    <a:pt x="4128" y="820"/>
                  </a:lnTo>
                  <a:lnTo>
                    <a:pt x="4128" y="0"/>
                  </a:lnTo>
                  <a:close/>
                </a:path>
              </a:pathLst>
            </a:custGeom>
            <a:solidFill>
              <a:srgbClr val="5f7d95"/>
            </a:solidFill>
            <a:ln>
              <a:noFill/>
            </a:ln>
          </p:spPr>
          <p:style>
            <a:lnRef idx="0"/>
            <a:fillRef idx="0"/>
            <a:effectRef idx="0"/>
            <a:fontRef idx="minor"/>
          </p:style>
        </p:sp>
        <p:sp>
          <p:nvSpPr>
            <p:cNvPr id="9432" name="CustomShape 282"/>
            <p:cNvSpPr/>
            <p:nvPr/>
          </p:nvSpPr>
          <p:spPr>
            <a:xfrm>
              <a:off x="4267440" y="3174480"/>
              <a:ext cx="135720" cy="93960"/>
            </a:xfrm>
            <a:custGeom>
              <a:avLst/>
              <a:gdLst/>
              <a:ahLst/>
              <a:rect l="l" t="t" r="r" b="b"/>
              <a:pathLst>
                <a:path w="5640" h="3908">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style>
            <a:lnRef idx="0"/>
            <a:fillRef idx="0"/>
            <a:effectRef idx="0"/>
            <a:fontRef idx="minor"/>
          </p:style>
        </p:sp>
        <p:sp>
          <p:nvSpPr>
            <p:cNvPr id="9433" name="CustomShape 283"/>
            <p:cNvSpPr/>
            <p:nvPr/>
          </p:nvSpPr>
          <p:spPr>
            <a:xfrm>
              <a:off x="4395240" y="3207960"/>
              <a:ext cx="56880" cy="59040"/>
            </a:xfrm>
            <a:custGeom>
              <a:avLst/>
              <a:gdLst/>
              <a:ahLst/>
              <a:rect l="l" t="t" r="r" b="b"/>
              <a:pathLst>
                <a:path w="2364" h="2459">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style>
            <a:lnRef idx="0"/>
            <a:fillRef idx="0"/>
            <a:effectRef idx="0"/>
            <a:fontRef idx="minor"/>
          </p:style>
        </p:sp>
      </p:grpSp>
      <p:grpSp>
        <p:nvGrpSpPr>
          <p:cNvPr id="9434" name="Group 284"/>
          <p:cNvGrpSpPr/>
          <p:nvPr/>
        </p:nvGrpSpPr>
        <p:grpSpPr>
          <a:xfrm>
            <a:off x="4184640" y="3470040"/>
            <a:ext cx="352440" cy="340920"/>
            <a:chOff x="4184640" y="3470040"/>
            <a:chExt cx="352440" cy="340920"/>
          </a:xfrm>
        </p:grpSpPr>
        <p:sp>
          <p:nvSpPr>
            <p:cNvPr id="9435" name="CustomShape 285"/>
            <p:cNvSpPr/>
            <p:nvPr/>
          </p:nvSpPr>
          <p:spPr>
            <a:xfrm>
              <a:off x="4184640" y="3553920"/>
              <a:ext cx="137160" cy="129240"/>
            </a:xfrm>
            <a:custGeom>
              <a:avLst/>
              <a:gdLst/>
              <a:ahLst/>
              <a:rect l="l" t="t" r="r" b="b"/>
              <a:pathLst>
                <a:path w="5703" h="537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style>
            <a:lnRef idx="0"/>
            <a:fillRef idx="0"/>
            <a:effectRef idx="0"/>
            <a:fontRef idx="minor"/>
          </p:style>
        </p:sp>
        <p:sp>
          <p:nvSpPr>
            <p:cNvPr id="9436" name="CustomShape 286"/>
            <p:cNvSpPr/>
            <p:nvPr/>
          </p:nvSpPr>
          <p:spPr>
            <a:xfrm>
              <a:off x="4399920" y="3553920"/>
              <a:ext cx="137160" cy="129240"/>
            </a:xfrm>
            <a:custGeom>
              <a:avLst/>
              <a:gdLst/>
              <a:ahLst/>
              <a:rect l="l" t="t" r="r" b="b"/>
              <a:pathLst>
                <a:path w="5703" h="537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style>
            <a:lnRef idx="0"/>
            <a:fillRef idx="0"/>
            <a:effectRef idx="0"/>
            <a:fontRef idx="minor"/>
          </p:style>
        </p:sp>
        <p:sp>
          <p:nvSpPr>
            <p:cNvPr id="9437" name="CustomShape 287"/>
            <p:cNvSpPr/>
            <p:nvPr/>
          </p:nvSpPr>
          <p:spPr>
            <a:xfrm>
              <a:off x="4227480" y="3729960"/>
              <a:ext cx="119880" cy="81000"/>
            </a:xfrm>
            <a:custGeom>
              <a:avLst/>
              <a:gdLst/>
              <a:ahLst/>
              <a:rect l="l" t="t" r="r" b="b"/>
              <a:pathLst>
                <a:path w="4979" h="3372">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style>
            <a:lnRef idx="0"/>
            <a:fillRef idx="0"/>
            <a:effectRef idx="0"/>
            <a:fontRef idx="minor"/>
          </p:style>
        </p:sp>
        <p:sp>
          <p:nvSpPr>
            <p:cNvPr id="9438" name="CustomShape 288"/>
            <p:cNvSpPr/>
            <p:nvPr/>
          </p:nvSpPr>
          <p:spPr>
            <a:xfrm>
              <a:off x="4377240" y="3654000"/>
              <a:ext cx="52920" cy="48240"/>
            </a:xfrm>
            <a:custGeom>
              <a:avLst/>
              <a:gdLst/>
              <a:ahLst/>
              <a:rect l="l" t="t" r="r" b="b"/>
              <a:pathLst>
                <a:path w="2206" h="2017">
                  <a:moveTo>
                    <a:pt x="1197" y="0"/>
                  </a:moveTo>
                  <a:lnTo>
                    <a:pt x="0" y="914"/>
                  </a:lnTo>
                  <a:lnTo>
                    <a:pt x="1323" y="2017"/>
                  </a:lnTo>
                  <a:lnTo>
                    <a:pt x="2205" y="1040"/>
                  </a:lnTo>
                  <a:lnTo>
                    <a:pt x="1197" y="0"/>
                  </a:lnTo>
                  <a:close/>
                </a:path>
              </a:pathLst>
            </a:custGeom>
            <a:solidFill>
              <a:srgbClr val="5f7d95"/>
            </a:solidFill>
            <a:ln>
              <a:noFill/>
            </a:ln>
          </p:spPr>
          <p:style>
            <a:lnRef idx="0"/>
            <a:fillRef idx="0"/>
            <a:effectRef idx="0"/>
            <a:fontRef idx="minor"/>
          </p:style>
        </p:sp>
        <p:sp>
          <p:nvSpPr>
            <p:cNvPr id="9439" name="CustomShape 289"/>
            <p:cNvSpPr/>
            <p:nvPr/>
          </p:nvSpPr>
          <p:spPr>
            <a:xfrm>
              <a:off x="4291920" y="3652560"/>
              <a:ext cx="202680" cy="156240"/>
            </a:xfrm>
            <a:custGeom>
              <a:avLst/>
              <a:gdLst/>
              <a:ahLst/>
              <a:rect l="l" t="t" r="r" b="b"/>
              <a:pathLst>
                <a:path w="8413" h="6491">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style>
            <a:lnRef idx="0"/>
            <a:fillRef idx="0"/>
            <a:effectRef idx="0"/>
            <a:fontRef idx="minor"/>
          </p:style>
        </p:sp>
        <p:sp>
          <p:nvSpPr>
            <p:cNvPr id="9440" name="CustomShape 290"/>
            <p:cNvSpPr/>
            <p:nvPr/>
          </p:nvSpPr>
          <p:spPr>
            <a:xfrm>
              <a:off x="4190760" y="3470040"/>
              <a:ext cx="341280" cy="84240"/>
            </a:xfrm>
            <a:custGeom>
              <a:avLst/>
              <a:gdLst/>
              <a:ahLst/>
              <a:rect l="l" t="t" r="r" b="b"/>
              <a:pathLst>
                <a:path w="14147" h="3498">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style>
            <a:lnRef idx="0"/>
            <a:fillRef idx="0"/>
            <a:effectRef idx="0"/>
            <a:fontRef idx="minor"/>
          </p:style>
        </p:sp>
      </p:grpSp>
      <p:grpSp>
        <p:nvGrpSpPr>
          <p:cNvPr id="9441" name="Group 291"/>
          <p:cNvGrpSpPr/>
          <p:nvPr/>
        </p:nvGrpSpPr>
        <p:grpSpPr>
          <a:xfrm>
            <a:off x="4622760" y="3900240"/>
            <a:ext cx="342720" cy="319320"/>
            <a:chOff x="4622760" y="3900240"/>
            <a:chExt cx="342720" cy="319320"/>
          </a:xfrm>
        </p:grpSpPr>
        <p:sp>
          <p:nvSpPr>
            <p:cNvPr id="9442" name="CustomShape 292"/>
            <p:cNvSpPr/>
            <p:nvPr/>
          </p:nvSpPr>
          <p:spPr>
            <a:xfrm>
              <a:off x="4825800" y="4000680"/>
              <a:ext cx="59040" cy="59040"/>
            </a:xfrm>
            <a:custGeom>
              <a:avLst/>
              <a:gdLst/>
              <a:ahLst/>
              <a:rect l="l" t="t" r="r" b="b"/>
              <a:pathLst>
                <a:path w="2459" h="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style>
            <a:lnRef idx="0"/>
            <a:fillRef idx="0"/>
            <a:effectRef idx="0"/>
            <a:fontRef idx="minor"/>
          </p:style>
        </p:sp>
        <p:sp>
          <p:nvSpPr>
            <p:cNvPr id="9443" name="CustomShape 293"/>
            <p:cNvSpPr/>
            <p:nvPr/>
          </p:nvSpPr>
          <p:spPr>
            <a:xfrm>
              <a:off x="4830480" y="3900240"/>
              <a:ext cx="135000" cy="259920"/>
            </a:xfrm>
            <a:custGeom>
              <a:avLst/>
              <a:gdLst/>
              <a:ahLst/>
              <a:rect l="l" t="t" r="r" b="b"/>
              <a:pathLst>
                <a:path w="5609" h="10775">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style>
            <a:lnRef idx="0"/>
            <a:fillRef idx="0"/>
            <a:effectRef idx="0"/>
            <a:fontRef idx="minor"/>
          </p:style>
        </p:sp>
        <p:sp>
          <p:nvSpPr>
            <p:cNvPr id="9444" name="CustomShape 294"/>
            <p:cNvSpPr/>
            <p:nvPr/>
          </p:nvSpPr>
          <p:spPr>
            <a:xfrm>
              <a:off x="4685040" y="4120200"/>
              <a:ext cx="100080" cy="99360"/>
            </a:xfrm>
            <a:custGeom>
              <a:avLst/>
              <a:gdLst/>
              <a:ahLst/>
              <a:rect l="l" t="t" r="r" b="b"/>
              <a:pathLst>
                <a:path w="4159" h="4128">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style>
            <a:lnRef idx="0"/>
            <a:fillRef idx="0"/>
            <a:effectRef idx="0"/>
            <a:fontRef idx="minor"/>
          </p:style>
        </p:sp>
        <p:sp>
          <p:nvSpPr>
            <p:cNvPr id="9445" name="CustomShape 295"/>
            <p:cNvSpPr/>
            <p:nvPr/>
          </p:nvSpPr>
          <p:spPr>
            <a:xfrm>
              <a:off x="4704840" y="3920040"/>
              <a:ext cx="132840" cy="218160"/>
            </a:xfrm>
            <a:custGeom>
              <a:avLst/>
              <a:gdLst/>
              <a:ahLst/>
              <a:rect l="l" t="t" r="r" b="b"/>
              <a:pathLst>
                <a:path w="5514" h="9043">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style>
            <a:lnRef idx="0"/>
            <a:fillRef idx="0"/>
            <a:effectRef idx="0"/>
            <a:fontRef idx="minor"/>
          </p:style>
        </p:sp>
        <p:sp>
          <p:nvSpPr>
            <p:cNvPr id="9446" name="CustomShape 296"/>
            <p:cNvSpPr/>
            <p:nvPr/>
          </p:nvSpPr>
          <p:spPr>
            <a:xfrm>
              <a:off x="4622760" y="3958920"/>
              <a:ext cx="86400" cy="140400"/>
            </a:xfrm>
            <a:custGeom>
              <a:avLst/>
              <a:gdLst/>
              <a:ahLst/>
              <a:rect l="l" t="t" r="r" b="b"/>
              <a:pathLst>
                <a:path w="3593" h="5829">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style>
            <a:lnRef idx="0"/>
            <a:fillRef idx="0"/>
            <a:effectRef idx="0"/>
            <a:fontRef idx="minor"/>
          </p:style>
        </p:sp>
      </p:grpSp>
      <p:grpSp>
        <p:nvGrpSpPr>
          <p:cNvPr id="9447" name="Group 297"/>
          <p:cNvGrpSpPr/>
          <p:nvPr/>
        </p:nvGrpSpPr>
        <p:grpSpPr>
          <a:xfrm>
            <a:off x="5916600" y="3047760"/>
            <a:ext cx="299520" cy="340560"/>
            <a:chOff x="5916600" y="3047760"/>
            <a:chExt cx="299520" cy="340560"/>
          </a:xfrm>
        </p:grpSpPr>
        <p:sp>
          <p:nvSpPr>
            <p:cNvPr id="9448" name="CustomShape 298"/>
            <p:cNvSpPr/>
            <p:nvPr/>
          </p:nvSpPr>
          <p:spPr>
            <a:xfrm>
              <a:off x="5985000" y="3194640"/>
              <a:ext cx="79560" cy="52920"/>
            </a:xfrm>
            <a:custGeom>
              <a:avLst/>
              <a:gdLst/>
              <a:ahLst/>
              <a:rect l="l" t="t" r="r" b="b"/>
              <a:pathLst>
                <a:path w="3309" h="2206">
                  <a:moveTo>
                    <a:pt x="1670" y="0"/>
                  </a:moveTo>
                  <a:lnTo>
                    <a:pt x="0" y="2205"/>
                  </a:lnTo>
                  <a:lnTo>
                    <a:pt x="3308" y="2205"/>
                  </a:lnTo>
                  <a:lnTo>
                    <a:pt x="1670" y="0"/>
                  </a:lnTo>
                  <a:close/>
                </a:path>
              </a:pathLst>
            </a:custGeom>
            <a:solidFill>
              <a:srgbClr val="5f7d95"/>
            </a:solidFill>
            <a:ln>
              <a:noFill/>
            </a:ln>
          </p:spPr>
          <p:style>
            <a:lnRef idx="0"/>
            <a:fillRef idx="0"/>
            <a:effectRef idx="0"/>
            <a:fontRef idx="minor"/>
          </p:style>
        </p:sp>
        <p:sp>
          <p:nvSpPr>
            <p:cNvPr id="9449" name="CustomShape 299"/>
            <p:cNvSpPr/>
            <p:nvPr/>
          </p:nvSpPr>
          <p:spPr>
            <a:xfrm>
              <a:off x="6075720" y="3138120"/>
              <a:ext cx="18720" cy="18720"/>
            </a:xfrm>
            <a:custGeom>
              <a:avLst/>
              <a:gdLst/>
              <a:ahLst/>
              <a:rect l="l" t="t" r="r" b="b"/>
              <a:pathLst>
                <a:path w="788" h="789">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style>
            <a:lnRef idx="0"/>
            <a:fillRef idx="0"/>
            <a:effectRef idx="0"/>
            <a:fontRef idx="minor"/>
          </p:style>
        </p:sp>
        <p:sp>
          <p:nvSpPr>
            <p:cNvPr id="9450" name="CustomShape 300"/>
            <p:cNvSpPr/>
            <p:nvPr/>
          </p:nvSpPr>
          <p:spPr>
            <a:xfrm>
              <a:off x="6080400" y="3213000"/>
              <a:ext cx="59760" cy="34560"/>
            </a:xfrm>
            <a:custGeom>
              <a:avLst/>
              <a:gdLst/>
              <a:ahLst/>
              <a:rect l="l" t="t" r="r" b="b"/>
              <a:pathLst>
                <a:path w="2490" h="1450">
                  <a:moveTo>
                    <a:pt x="1040" y="0"/>
                  </a:moveTo>
                  <a:lnTo>
                    <a:pt x="0" y="977"/>
                  </a:lnTo>
                  <a:lnTo>
                    <a:pt x="410" y="1449"/>
                  </a:lnTo>
                  <a:lnTo>
                    <a:pt x="2489" y="1449"/>
                  </a:lnTo>
                  <a:lnTo>
                    <a:pt x="1040" y="0"/>
                  </a:lnTo>
                  <a:close/>
                </a:path>
              </a:pathLst>
            </a:custGeom>
            <a:solidFill>
              <a:srgbClr val="5f7d95"/>
            </a:solidFill>
            <a:ln>
              <a:noFill/>
            </a:ln>
          </p:spPr>
          <p:style>
            <a:lnRef idx="0"/>
            <a:fillRef idx="0"/>
            <a:effectRef idx="0"/>
            <a:fontRef idx="minor"/>
          </p:style>
        </p:sp>
        <p:sp>
          <p:nvSpPr>
            <p:cNvPr id="9451" name="CustomShape 301"/>
            <p:cNvSpPr/>
            <p:nvPr/>
          </p:nvSpPr>
          <p:spPr>
            <a:xfrm>
              <a:off x="5974560" y="3086640"/>
              <a:ext cx="180000" cy="146520"/>
            </a:xfrm>
            <a:custGeom>
              <a:avLst/>
              <a:gdLst/>
              <a:ahLst/>
              <a:rect l="l" t="t" r="r" b="b"/>
              <a:pathLst>
                <a:path w="7467" h="6081">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style>
            <a:lnRef idx="0"/>
            <a:fillRef idx="0"/>
            <a:effectRef idx="0"/>
            <a:fontRef idx="minor"/>
          </p:style>
        </p:sp>
        <p:sp>
          <p:nvSpPr>
            <p:cNvPr id="9452" name="CustomShape 302"/>
            <p:cNvSpPr/>
            <p:nvPr/>
          </p:nvSpPr>
          <p:spPr>
            <a:xfrm>
              <a:off x="5916600" y="3088080"/>
              <a:ext cx="299520" cy="220320"/>
            </a:xfrm>
            <a:custGeom>
              <a:avLst/>
              <a:gdLst/>
              <a:ahLst/>
              <a:rect l="l" t="t" r="r" b="b"/>
              <a:pathLst>
                <a:path w="12414" h="9137">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style>
            <a:lnRef idx="0"/>
            <a:fillRef idx="0"/>
            <a:effectRef idx="0"/>
            <a:fontRef idx="minor"/>
          </p:style>
        </p:sp>
        <p:sp>
          <p:nvSpPr>
            <p:cNvPr id="9453" name="CustomShape 303"/>
            <p:cNvSpPr/>
            <p:nvPr/>
          </p:nvSpPr>
          <p:spPr>
            <a:xfrm>
              <a:off x="6014880" y="3047760"/>
              <a:ext cx="99360" cy="20160"/>
            </a:xfrm>
            <a:custGeom>
              <a:avLst/>
              <a:gdLst/>
              <a:ahLst/>
              <a:rect l="l" t="t" r="r" b="b"/>
              <a:pathLst>
                <a:path w="4128" h="852">
                  <a:moveTo>
                    <a:pt x="820" y="1"/>
                  </a:moveTo>
                  <a:cubicBezTo>
                    <a:pt x="347" y="1"/>
                    <a:pt x="1" y="379"/>
                    <a:pt x="1" y="851"/>
                  </a:cubicBezTo>
                  <a:lnTo>
                    <a:pt x="4128" y="851"/>
                  </a:lnTo>
                  <a:cubicBezTo>
                    <a:pt x="4128" y="379"/>
                    <a:pt x="3781" y="1"/>
                    <a:pt x="3309" y="1"/>
                  </a:cubicBezTo>
                  <a:close/>
                </a:path>
              </a:pathLst>
            </a:custGeom>
            <a:solidFill>
              <a:srgbClr val="5f7d95"/>
            </a:solidFill>
            <a:ln>
              <a:noFill/>
            </a:ln>
          </p:spPr>
          <p:style>
            <a:lnRef idx="0"/>
            <a:fillRef idx="0"/>
            <a:effectRef idx="0"/>
            <a:fontRef idx="minor"/>
          </p:style>
        </p:sp>
        <p:sp>
          <p:nvSpPr>
            <p:cNvPr id="9454" name="CustomShape 304"/>
            <p:cNvSpPr/>
            <p:nvPr/>
          </p:nvSpPr>
          <p:spPr>
            <a:xfrm>
              <a:off x="5954760" y="3328560"/>
              <a:ext cx="39960" cy="59760"/>
            </a:xfrm>
            <a:custGeom>
              <a:avLst/>
              <a:gdLst/>
              <a:ahLst/>
              <a:rect l="l" t="t" r="r" b="b"/>
              <a:pathLst>
                <a:path w="1671" h="2489">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style>
            <a:lnRef idx="0"/>
            <a:fillRef idx="0"/>
            <a:effectRef idx="0"/>
            <a:fontRef idx="minor"/>
          </p:style>
        </p:sp>
        <p:sp>
          <p:nvSpPr>
            <p:cNvPr id="9455" name="CustomShape 305"/>
            <p:cNvSpPr/>
            <p:nvPr/>
          </p:nvSpPr>
          <p:spPr>
            <a:xfrm>
              <a:off x="6134400" y="3328560"/>
              <a:ext cx="39960" cy="59760"/>
            </a:xfrm>
            <a:custGeom>
              <a:avLst/>
              <a:gdLst/>
              <a:ahLst/>
              <a:rect l="l" t="t" r="r" b="b"/>
              <a:pathLst>
                <a:path w="1670" h="2489">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style>
            <a:lnRef idx="0"/>
            <a:fillRef idx="0"/>
            <a:effectRef idx="0"/>
            <a:fontRef idx="minor"/>
          </p:style>
        </p:sp>
        <p:sp>
          <p:nvSpPr>
            <p:cNvPr id="9456" name="CustomShape 306"/>
            <p:cNvSpPr/>
            <p:nvPr/>
          </p:nvSpPr>
          <p:spPr>
            <a:xfrm>
              <a:off x="6014880" y="3328560"/>
              <a:ext cx="99360" cy="19440"/>
            </a:xfrm>
            <a:custGeom>
              <a:avLst/>
              <a:gdLst/>
              <a:ahLst/>
              <a:rect l="l" t="t" r="r" b="b"/>
              <a:pathLst>
                <a:path w="4128" h="820">
                  <a:moveTo>
                    <a:pt x="1" y="0"/>
                  </a:moveTo>
                  <a:lnTo>
                    <a:pt x="1" y="819"/>
                  </a:lnTo>
                  <a:lnTo>
                    <a:pt x="4128" y="819"/>
                  </a:lnTo>
                  <a:lnTo>
                    <a:pt x="4128" y="0"/>
                  </a:lnTo>
                  <a:close/>
                </a:path>
              </a:pathLst>
            </a:custGeom>
            <a:solidFill>
              <a:srgbClr val="5f7d95"/>
            </a:solidFill>
            <a:ln>
              <a:noFill/>
            </a:ln>
          </p:spPr>
          <p:style>
            <a:lnRef idx="0"/>
            <a:fillRef idx="0"/>
            <a:effectRef idx="0"/>
            <a:fontRef idx="minor"/>
          </p:style>
        </p:sp>
      </p:grpSp>
      <p:grpSp>
        <p:nvGrpSpPr>
          <p:cNvPr id="9457" name="Group 307"/>
          <p:cNvGrpSpPr/>
          <p:nvPr/>
        </p:nvGrpSpPr>
        <p:grpSpPr>
          <a:xfrm>
            <a:off x="5895720" y="3470040"/>
            <a:ext cx="341280" cy="341280"/>
            <a:chOff x="5895720" y="3470040"/>
            <a:chExt cx="341280" cy="341280"/>
          </a:xfrm>
        </p:grpSpPr>
        <p:sp>
          <p:nvSpPr>
            <p:cNvPr id="9458" name="CustomShape 308"/>
            <p:cNvSpPr/>
            <p:nvPr/>
          </p:nvSpPr>
          <p:spPr>
            <a:xfrm>
              <a:off x="5895720" y="3692160"/>
              <a:ext cx="119880" cy="119160"/>
            </a:xfrm>
            <a:custGeom>
              <a:avLst/>
              <a:gdLst/>
              <a:ahLst/>
              <a:rect l="l" t="t" r="r" b="b"/>
              <a:pathLst>
                <a:path w="4979" h="4948">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style>
            <a:lnRef idx="0"/>
            <a:fillRef idx="0"/>
            <a:effectRef idx="0"/>
            <a:fontRef idx="minor"/>
          </p:style>
        </p:sp>
        <p:sp>
          <p:nvSpPr>
            <p:cNvPr id="9459" name="CustomShape 309"/>
            <p:cNvSpPr/>
            <p:nvPr/>
          </p:nvSpPr>
          <p:spPr>
            <a:xfrm>
              <a:off x="5903280" y="3511080"/>
              <a:ext cx="112320" cy="188280"/>
            </a:xfrm>
            <a:custGeom>
              <a:avLst/>
              <a:gdLst/>
              <a:ahLst/>
              <a:rect l="l" t="t" r="r" b="b"/>
              <a:pathLst>
                <a:path w="4664" h="781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style>
            <a:lnRef idx="0"/>
            <a:fillRef idx="0"/>
            <a:effectRef idx="0"/>
            <a:fontRef idx="minor"/>
          </p:style>
        </p:sp>
        <p:sp>
          <p:nvSpPr>
            <p:cNvPr id="9460" name="CustomShape 310"/>
            <p:cNvSpPr/>
            <p:nvPr/>
          </p:nvSpPr>
          <p:spPr>
            <a:xfrm>
              <a:off x="5936760" y="3470040"/>
              <a:ext cx="77400" cy="35280"/>
            </a:xfrm>
            <a:custGeom>
              <a:avLst/>
              <a:gdLst/>
              <a:ahLst/>
              <a:rect l="l" t="t" r="r" b="b"/>
              <a:pathLst>
                <a:path w="3215" h="1482">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style>
            <a:lnRef idx="0"/>
            <a:fillRef idx="0"/>
            <a:effectRef idx="0"/>
            <a:fontRef idx="minor"/>
          </p:style>
        </p:sp>
        <p:sp>
          <p:nvSpPr>
            <p:cNvPr id="9461" name="CustomShape 311"/>
            <p:cNvSpPr/>
            <p:nvPr/>
          </p:nvSpPr>
          <p:spPr>
            <a:xfrm>
              <a:off x="6117120" y="3692160"/>
              <a:ext cx="119880" cy="119160"/>
            </a:xfrm>
            <a:custGeom>
              <a:avLst/>
              <a:gdLst/>
              <a:ahLst/>
              <a:rect l="l" t="t" r="r" b="b"/>
              <a:pathLst>
                <a:path w="4979" h="4948">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style>
            <a:lnRef idx="0"/>
            <a:fillRef idx="0"/>
            <a:effectRef idx="0"/>
            <a:fontRef idx="minor"/>
          </p:style>
        </p:sp>
        <p:sp>
          <p:nvSpPr>
            <p:cNvPr id="9462" name="CustomShape 312"/>
            <p:cNvSpPr/>
            <p:nvPr/>
          </p:nvSpPr>
          <p:spPr>
            <a:xfrm>
              <a:off x="6117120" y="3511080"/>
              <a:ext cx="112320" cy="188280"/>
            </a:xfrm>
            <a:custGeom>
              <a:avLst/>
              <a:gdLst/>
              <a:ahLst/>
              <a:rect l="l" t="t" r="r" b="b"/>
              <a:pathLst>
                <a:path w="4664" h="781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style>
            <a:lnRef idx="0"/>
            <a:fillRef idx="0"/>
            <a:effectRef idx="0"/>
            <a:fontRef idx="minor"/>
          </p:style>
        </p:sp>
        <p:sp>
          <p:nvSpPr>
            <p:cNvPr id="9463" name="CustomShape 313"/>
            <p:cNvSpPr/>
            <p:nvPr/>
          </p:nvSpPr>
          <p:spPr>
            <a:xfrm>
              <a:off x="6117120" y="3471480"/>
              <a:ext cx="78120" cy="34560"/>
            </a:xfrm>
            <a:custGeom>
              <a:avLst/>
              <a:gdLst/>
              <a:ahLst/>
              <a:rect l="l" t="t" r="r" b="b"/>
              <a:pathLst>
                <a:path w="3246" h="145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style>
            <a:lnRef idx="0"/>
            <a:fillRef idx="0"/>
            <a:effectRef idx="0"/>
            <a:fontRef idx="minor"/>
          </p:style>
        </p:sp>
        <p:sp>
          <p:nvSpPr>
            <p:cNvPr id="9464" name="CustomShape 314"/>
            <p:cNvSpPr/>
            <p:nvPr/>
          </p:nvSpPr>
          <p:spPr>
            <a:xfrm>
              <a:off x="6035760" y="3671640"/>
              <a:ext cx="60480" cy="39960"/>
            </a:xfrm>
            <a:custGeom>
              <a:avLst/>
              <a:gdLst/>
              <a:ahLst/>
              <a:rect l="l" t="t" r="r" b="b"/>
              <a:pathLst>
                <a:path w="2521" h="1670">
                  <a:moveTo>
                    <a:pt x="0" y="0"/>
                  </a:moveTo>
                  <a:lnTo>
                    <a:pt x="0" y="1670"/>
                  </a:lnTo>
                  <a:lnTo>
                    <a:pt x="2521" y="1670"/>
                  </a:lnTo>
                  <a:lnTo>
                    <a:pt x="2521" y="0"/>
                  </a:lnTo>
                  <a:close/>
                </a:path>
              </a:pathLst>
            </a:custGeom>
            <a:solidFill>
              <a:srgbClr val="5f7d95"/>
            </a:solidFill>
            <a:ln>
              <a:noFill/>
            </a:ln>
          </p:spPr>
          <p:style>
            <a:lnRef idx="0"/>
            <a:fillRef idx="0"/>
            <a:effectRef idx="0"/>
            <a:fontRef idx="minor"/>
          </p:style>
        </p:sp>
        <p:sp>
          <p:nvSpPr>
            <p:cNvPr id="9465" name="CustomShape 315"/>
            <p:cNvSpPr/>
            <p:nvPr/>
          </p:nvSpPr>
          <p:spPr>
            <a:xfrm>
              <a:off x="6076800" y="3591000"/>
              <a:ext cx="20160" cy="60480"/>
            </a:xfrm>
            <a:custGeom>
              <a:avLst/>
              <a:gdLst/>
              <a:ahLst/>
              <a:rect l="l" t="t" r="r" b="b"/>
              <a:pathLst>
                <a:path w="852" h="2522">
                  <a:moveTo>
                    <a:pt x="1" y="1"/>
                  </a:moveTo>
                  <a:lnTo>
                    <a:pt x="1" y="2521"/>
                  </a:lnTo>
                  <a:lnTo>
                    <a:pt x="851" y="2521"/>
                  </a:lnTo>
                  <a:lnTo>
                    <a:pt x="851" y="1"/>
                  </a:lnTo>
                  <a:close/>
                </a:path>
              </a:pathLst>
            </a:custGeom>
            <a:solidFill>
              <a:srgbClr val="5f7d95"/>
            </a:solidFill>
            <a:ln>
              <a:noFill/>
            </a:ln>
          </p:spPr>
          <p:style>
            <a:lnRef idx="0"/>
            <a:fillRef idx="0"/>
            <a:effectRef idx="0"/>
            <a:fontRef idx="minor"/>
          </p:style>
        </p:sp>
        <p:sp>
          <p:nvSpPr>
            <p:cNvPr id="9466" name="CustomShape 316"/>
            <p:cNvSpPr/>
            <p:nvPr/>
          </p:nvSpPr>
          <p:spPr>
            <a:xfrm>
              <a:off x="6035760" y="3591000"/>
              <a:ext cx="19440" cy="60480"/>
            </a:xfrm>
            <a:custGeom>
              <a:avLst/>
              <a:gdLst/>
              <a:ahLst/>
              <a:rect l="l" t="t" r="r" b="b"/>
              <a:pathLst>
                <a:path w="820" h="2522">
                  <a:moveTo>
                    <a:pt x="0" y="1"/>
                  </a:moveTo>
                  <a:lnTo>
                    <a:pt x="0" y="2521"/>
                  </a:lnTo>
                  <a:lnTo>
                    <a:pt x="820" y="2521"/>
                  </a:lnTo>
                  <a:lnTo>
                    <a:pt x="820" y="1"/>
                  </a:lnTo>
                  <a:close/>
                </a:path>
              </a:pathLst>
            </a:custGeom>
            <a:solidFill>
              <a:srgbClr val="5f7d95"/>
            </a:solidFill>
            <a:ln>
              <a:noFill/>
            </a:ln>
          </p:spPr>
          <p:style>
            <a:lnRef idx="0"/>
            <a:fillRef idx="0"/>
            <a:effectRef idx="0"/>
            <a:fontRef idx="minor"/>
          </p:style>
        </p:sp>
      </p:grpSp>
      <p:grpSp>
        <p:nvGrpSpPr>
          <p:cNvPr id="9467" name="Group 317"/>
          <p:cNvGrpSpPr/>
          <p:nvPr/>
        </p:nvGrpSpPr>
        <p:grpSpPr>
          <a:xfrm>
            <a:off x="6328800" y="3889800"/>
            <a:ext cx="341280" cy="339840"/>
            <a:chOff x="6328800" y="3889800"/>
            <a:chExt cx="341280" cy="339840"/>
          </a:xfrm>
        </p:grpSpPr>
        <p:sp>
          <p:nvSpPr>
            <p:cNvPr id="9468" name="CustomShape 318"/>
            <p:cNvSpPr/>
            <p:nvPr/>
          </p:nvSpPr>
          <p:spPr>
            <a:xfrm>
              <a:off x="6328800" y="3889800"/>
              <a:ext cx="79560" cy="79560"/>
            </a:xfrm>
            <a:custGeom>
              <a:avLst/>
              <a:gdLst/>
              <a:ahLst/>
              <a:rect l="l" t="t" r="r" b="b"/>
              <a:pathLst>
                <a:path w="3309" h="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style>
            <a:lnRef idx="0"/>
            <a:fillRef idx="0"/>
            <a:effectRef idx="0"/>
            <a:fontRef idx="minor"/>
          </p:style>
        </p:sp>
        <p:sp>
          <p:nvSpPr>
            <p:cNvPr id="9469" name="CustomShape 319"/>
            <p:cNvSpPr/>
            <p:nvPr/>
          </p:nvSpPr>
          <p:spPr>
            <a:xfrm>
              <a:off x="6328800" y="3985920"/>
              <a:ext cx="79560" cy="243720"/>
            </a:xfrm>
            <a:custGeom>
              <a:avLst/>
              <a:gdLst/>
              <a:ahLst/>
              <a:rect l="l" t="t" r="r" b="b"/>
              <a:pathLst>
                <a:path w="3309" h="10114">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style>
            <a:lnRef idx="0"/>
            <a:fillRef idx="0"/>
            <a:effectRef idx="0"/>
            <a:fontRef idx="minor"/>
          </p:style>
        </p:sp>
        <p:sp>
          <p:nvSpPr>
            <p:cNvPr id="9470" name="CustomShape 320"/>
            <p:cNvSpPr/>
            <p:nvPr/>
          </p:nvSpPr>
          <p:spPr>
            <a:xfrm>
              <a:off x="6590520" y="3889800"/>
              <a:ext cx="79560" cy="79560"/>
            </a:xfrm>
            <a:custGeom>
              <a:avLst/>
              <a:gdLst/>
              <a:ahLst/>
              <a:rect l="l" t="t" r="r" b="b"/>
              <a:pathLst>
                <a:path w="3309" h="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style>
            <a:lnRef idx="0"/>
            <a:fillRef idx="0"/>
            <a:effectRef idx="0"/>
            <a:fontRef idx="minor"/>
          </p:style>
        </p:sp>
        <p:sp>
          <p:nvSpPr>
            <p:cNvPr id="9471" name="CustomShape 321"/>
            <p:cNvSpPr/>
            <p:nvPr/>
          </p:nvSpPr>
          <p:spPr>
            <a:xfrm>
              <a:off x="6590520" y="3985920"/>
              <a:ext cx="79560" cy="243720"/>
            </a:xfrm>
            <a:custGeom>
              <a:avLst/>
              <a:gdLst/>
              <a:ahLst/>
              <a:rect l="l" t="t" r="r" b="b"/>
              <a:pathLst>
                <a:path w="3309" h="10114">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style>
            <a:lnRef idx="0"/>
            <a:fillRef idx="0"/>
            <a:effectRef idx="0"/>
            <a:fontRef idx="minor"/>
          </p:style>
        </p:sp>
        <p:sp>
          <p:nvSpPr>
            <p:cNvPr id="9472" name="CustomShape 322"/>
            <p:cNvSpPr/>
            <p:nvPr/>
          </p:nvSpPr>
          <p:spPr>
            <a:xfrm>
              <a:off x="6409440" y="4049640"/>
              <a:ext cx="180720" cy="160920"/>
            </a:xfrm>
            <a:custGeom>
              <a:avLst/>
              <a:gdLst/>
              <a:ahLst/>
              <a:rect l="l" t="t" r="r" b="b"/>
              <a:pathLst>
                <a:path w="7499" h="668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style>
            <a:lnRef idx="0"/>
            <a:fillRef idx="0"/>
            <a:effectRef idx="0"/>
            <a:fontRef idx="minor"/>
          </p:style>
        </p:sp>
        <p:sp>
          <p:nvSpPr>
            <p:cNvPr id="9473" name="CustomShape 323"/>
            <p:cNvSpPr/>
            <p:nvPr/>
          </p:nvSpPr>
          <p:spPr>
            <a:xfrm>
              <a:off x="6454440" y="4049640"/>
              <a:ext cx="90360" cy="100080"/>
            </a:xfrm>
            <a:custGeom>
              <a:avLst/>
              <a:gdLst/>
              <a:ahLst/>
              <a:rect l="l" t="t" r="r" b="b"/>
              <a:pathLst>
                <a:path w="3750" h="4160">
                  <a:moveTo>
                    <a:pt x="1828" y="1"/>
                  </a:moveTo>
                  <a:lnTo>
                    <a:pt x="1" y="4159"/>
                  </a:lnTo>
                  <a:lnTo>
                    <a:pt x="3750" y="4159"/>
                  </a:lnTo>
                  <a:lnTo>
                    <a:pt x="1923" y="1"/>
                  </a:lnTo>
                  <a:close/>
                </a:path>
              </a:pathLst>
            </a:custGeom>
            <a:solidFill>
              <a:srgbClr val="5f7d95"/>
            </a:solidFill>
            <a:ln>
              <a:noFill/>
            </a:ln>
          </p:spPr>
          <p:style>
            <a:lnRef idx="0"/>
            <a:fillRef idx="0"/>
            <a:effectRef idx="0"/>
            <a:fontRef idx="minor"/>
          </p:style>
        </p:sp>
        <p:sp>
          <p:nvSpPr>
            <p:cNvPr id="9474" name="CustomShape 324"/>
            <p:cNvSpPr/>
            <p:nvPr/>
          </p:nvSpPr>
          <p:spPr>
            <a:xfrm>
              <a:off x="6409440" y="3977280"/>
              <a:ext cx="180720" cy="30960"/>
            </a:xfrm>
            <a:custGeom>
              <a:avLst/>
              <a:gdLst/>
              <a:ahLst/>
              <a:rect l="l" t="t" r="r" b="b"/>
              <a:pathLst>
                <a:path w="7499" h="1293">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style>
            <a:lnRef idx="0"/>
            <a:fillRef idx="0"/>
            <a:effectRef idx="0"/>
            <a:fontRef idx="minor"/>
          </p:style>
        </p:sp>
      </p:grpSp>
      <p:grpSp>
        <p:nvGrpSpPr>
          <p:cNvPr id="9475" name="Group 325"/>
          <p:cNvGrpSpPr/>
          <p:nvPr/>
        </p:nvGrpSpPr>
        <p:grpSpPr>
          <a:xfrm>
            <a:off x="7181640" y="3491640"/>
            <a:ext cx="342360" cy="298080"/>
            <a:chOff x="7181640" y="3491640"/>
            <a:chExt cx="342360" cy="298080"/>
          </a:xfrm>
        </p:grpSpPr>
        <p:sp>
          <p:nvSpPr>
            <p:cNvPr id="9476" name="CustomShape 326"/>
            <p:cNvSpPr/>
            <p:nvPr/>
          </p:nvSpPr>
          <p:spPr>
            <a:xfrm>
              <a:off x="7181640" y="3731400"/>
              <a:ext cx="341280" cy="58320"/>
            </a:xfrm>
            <a:custGeom>
              <a:avLst/>
              <a:gdLst/>
              <a:ahLst/>
              <a:rect l="l" t="t" r="r" b="b"/>
              <a:pathLst>
                <a:path w="14147" h="242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style>
            <a:lnRef idx="0"/>
            <a:fillRef idx="0"/>
            <a:effectRef idx="0"/>
            <a:fontRef idx="minor"/>
          </p:style>
        </p:sp>
        <p:sp>
          <p:nvSpPr>
            <p:cNvPr id="9477" name="CustomShape 327"/>
            <p:cNvSpPr/>
            <p:nvPr/>
          </p:nvSpPr>
          <p:spPr>
            <a:xfrm>
              <a:off x="7201440" y="3651480"/>
              <a:ext cx="300240" cy="60480"/>
            </a:xfrm>
            <a:custGeom>
              <a:avLst/>
              <a:gdLst/>
              <a:ahLst/>
              <a:rect l="l" t="t" r="r" b="b"/>
              <a:pathLst>
                <a:path w="12445" h="2522">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style>
            <a:lnRef idx="0"/>
            <a:fillRef idx="0"/>
            <a:effectRef idx="0"/>
            <a:fontRef idx="minor"/>
          </p:style>
        </p:sp>
        <p:sp>
          <p:nvSpPr>
            <p:cNvPr id="9478" name="CustomShape 328"/>
            <p:cNvSpPr/>
            <p:nvPr/>
          </p:nvSpPr>
          <p:spPr>
            <a:xfrm>
              <a:off x="7467120" y="3572280"/>
              <a:ext cx="56880" cy="59760"/>
            </a:xfrm>
            <a:custGeom>
              <a:avLst/>
              <a:gdLst/>
              <a:ahLst/>
              <a:rect l="l" t="t" r="r" b="b"/>
              <a:pathLst>
                <a:path w="2364" h="249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style>
            <a:lnRef idx="0"/>
            <a:fillRef idx="0"/>
            <a:effectRef idx="0"/>
            <a:fontRef idx="minor"/>
          </p:style>
        </p:sp>
        <p:sp>
          <p:nvSpPr>
            <p:cNvPr id="9479" name="CustomShape 329"/>
            <p:cNvSpPr/>
            <p:nvPr/>
          </p:nvSpPr>
          <p:spPr>
            <a:xfrm>
              <a:off x="7281360" y="3491640"/>
              <a:ext cx="178560" cy="140400"/>
            </a:xfrm>
            <a:custGeom>
              <a:avLst/>
              <a:gdLst/>
              <a:ahLst/>
              <a:rect l="l" t="t" r="r" b="b"/>
              <a:pathLst>
                <a:path w="7405" h="583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style>
            <a:lnRef idx="0"/>
            <a:fillRef idx="0"/>
            <a:effectRef idx="0"/>
            <a:fontRef idx="minor"/>
          </p:style>
        </p:sp>
        <p:sp>
          <p:nvSpPr>
            <p:cNvPr id="9480" name="CustomShape 330"/>
            <p:cNvSpPr/>
            <p:nvPr/>
          </p:nvSpPr>
          <p:spPr>
            <a:xfrm>
              <a:off x="7220520" y="3531240"/>
              <a:ext cx="87840" cy="100080"/>
            </a:xfrm>
            <a:custGeom>
              <a:avLst/>
              <a:gdLst/>
              <a:ahLst/>
              <a:rect l="l" t="t" r="r" b="b"/>
              <a:pathLst>
                <a:path w="3655" h="416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style>
            <a:lnRef idx="0"/>
            <a:fillRef idx="0"/>
            <a:effectRef idx="0"/>
            <a:fontRef idx="minor"/>
          </p:style>
        </p:sp>
        <p:sp>
          <p:nvSpPr>
            <p:cNvPr id="9481" name="CustomShape 331"/>
            <p:cNvSpPr/>
            <p:nvPr/>
          </p:nvSpPr>
          <p:spPr>
            <a:xfrm>
              <a:off x="7181640" y="3571560"/>
              <a:ext cx="48240" cy="59040"/>
            </a:xfrm>
            <a:custGeom>
              <a:avLst/>
              <a:gdLst/>
              <a:ahLst/>
              <a:rect l="l" t="t" r="r" b="b"/>
              <a:pathLst>
                <a:path w="2017" h="2459">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style>
            <a:lnRef idx="0"/>
            <a:fillRef idx="0"/>
            <a:effectRef idx="0"/>
            <a:fontRef idx="minor"/>
          </p:style>
        </p:sp>
      </p:grpSp>
      <p:grpSp>
        <p:nvGrpSpPr>
          <p:cNvPr id="9482" name="Group 332"/>
          <p:cNvGrpSpPr/>
          <p:nvPr/>
        </p:nvGrpSpPr>
        <p:grpSpPr>
          <a:xfrm>
            <a:off x="2903040" y="3047760"/>
            <a:ext cx="340920" cy="340560"/>
            <a:chOff x="2903040" y="3047760"/>
            <a:chExt cx="340920" cy="340560"/>
          </a:xfrm>
        </p:grpSpPr>
        <p:sp>
          <p:nvSpPr>
            <p:cNvPr id="9483" name="CustomShape 333"/>
            <p:cNvSpPr/>
            <p:nvPr/>
          </p:nvSpPr>
          <p:spPr>
            <a:xfrm>
              <a:off x="3164400" y="3342240"/>
              <a:ext cx="19440" cy="46080"/>
            </a:xfrm>
            <a:custGeom>
              <a:avLst/>
              <a:gdLst/>
              <a:ahLst/>
              <a:rect l="l" t="t" r="r" b="b"/>
              <a:pathLst>
                <a:path w="820" h="1923">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style>
            <a:lnRef idx="0"/>
            <a:fillRef idx="0"/>
            <a:effectRef idx="0"/>
            <a:fontRef idx="minor"/>
          </p:style>
        </p:sp>
        <p:sp>
          <p:nvSpPr>
            <p:cNvPr id="9484" name="CustomShape 334"/>
            <p:cNvSpPr/>
            <p:nvPr/>
          </p:nvSpPr>
          <p:spPr>
            <a:xfrm>
              <a:off x="2963160" y="3307320"/>
              <a:ext cx="60480" cy="20160"/>
            </a:xfrm>
            <a:custGeom>
              <a:avLst/>
              <a:gdLst/>
              <a:ahLst/>
              <a:rect l="l" t="t" r="r" b="b"/>
              <a:pathLst>
                <a:path w="2521" h="851">
                  <a:moveTo>
                    <a:pt x="0" y="0"/>
                  </a:moveTo>
                  <a:lnTo>
                    <a:pt x="0" y="851"/>
                  </a:lnTo>
                  <a:lnTo>
                    <a:pt x="2521" y="851"/>
                  </a:lnTo>
                  <a:lnTo>
                    <a:pt x="2521" y="0"/>
                  </a:lnTo>
                  <a:close/>
                </a:path>
              </a:pathLst>
            </a:custGeom>
            <a:solidFill>
              <a:srgbClr val="5f7d95"/>
            </a:solidFill>
            <a:ln>
              <a:noFill/>
            </a:ln>
          </p:spPr>
          <p:style>
            <a:lnRef idx="0"/>
            <a:fillRef idx="0"/>
            <a:effectRef idx="0"/>
            <a:fontRef idx="minor"/>
          </p:style>
        </p:sp>
        <p:sp>
          <p:nvSpPr>
            <p:cNvPr id="9485" name="CustomShape 335"/>
            <p:cNvSpPr/>
            <p:nvPr/>
          </p:nvSpPr>
          <p:spPr>
            <a:xfrm>
              <a:off x="2903040" y="3228120"/>
              <a:ext cx="180000" cy="160200"/>
            </a:xfrm>
            <a:custGeom>
              <a:avLst/>
              <a:gdLst/>
              <a:ahLst/>
              <a:rect l="l" t="t" r="r" b="b"/>
              <a:pathLst>
                <a:path w="7468" h="6649">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style>
            <a:lnRef idx="0"/>
            <a:fillRef idx="0"/>
            <a:effectRef idx="0"/>
            <a:fontRef idx="minor"/>
          </p:style>
        </p:sp>
        <p:sp>
          <p:nvSpPr>
            <p:cNvPr id="9486" name="CustomShape 336"/>
            <p:cNvSpPr/>
            <p:nvPr/>
          </p:nvSpPr>
          <p:spPr>
            <a:xfrm>
              <a:off x="3107520" y="3047760"/>
              <a:ext cx="136440" cy="132120"/>
            </a:xfrm>
            <a:custGeom>
              <a:avLst/>
              <a:gdLst/>
              <a:ahLst/>
              <a:rect l="l" t="t" r="r" b="b"/>
              <a:pathLst>
                <a:path w="5672" h="5483">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style>
            <a:lnRef idx="0"/>
            <a:fillRef idx="0"/>
            <a:effectRef idx="0"/>
            <a:fontRef idx="minor"/>
          </p:style>
        </p:sp>
        <p:sp>
          <p:nvSpPr>
            <p:cNvPr id="9487" name="CustomShape 337"/>
            <p:cNvSpPr/>
            <p:nvPr/>
          </p:nvSpPr>
          <p:spPr>
            <a:xfrm>
              <a:off x="3184200" y="3157920"/>
              <a:ext cx="59760" cy="100800"/>
            </a:xfrm>
            <a:custGeom>
              <a:avLst/>
              <a:gdLst/>
              <a:ahLst/>
              <a:rect l="l" t="t" r="r" b="b"/>
              <a:pathLst>
                <a:path w="2490" h="4191">
                  <a:moveTo>
                    <a:pt x="2489" y="0"/>
                  </a:moveTo>
                  <a:lnTo>
                    <a:pt x="0" y="1890"/>
                  </a:lnTo>
                  <a:lnTo>
                    <a:pt x="0" y="4190"/>
                  </a:lnTo>
                  <a:lnTo>
                    <a:pt x="2489" y="2300"/>
                  </a:lnTo>
                  <a:lnTo>
                    <a:pt x="2489" y="0"/>
                  </a:lnTo>
                  <a:close/>
                </a:path>
              </a:pathLst>
            </a:custGeom>
            <a:solidFill>
              <a:srgbClr val="5f7d95"/>
            </a:solidFill>
            <a:ln>
              <a:noFill/>
            </a:ln>
          </p:spPr>
          <p:style>
            <a:lnRef idx="0"/>
            <a:fillRef idx="0"/>
            <a:effectRef idx="0"/>
            <a:fontRef idx="minor"/>
          </p:style>
        </p:sp>
        <p:sp>
          <p:nvSpPr>
            <p:cNvPr id="9488" name="CustomShape 338"/>
            <p:cNvSpPr/>
            <p:nvPr/>
          </p:nvSpPr>
          <p:spPr>
            <a:xfrm>
              <a:off x="3104640" y="3118680"/>
              <a:ext cx="59760" cy="100080"/>
            </a:xfrm>
            <a:custGeom>
              <a:avLst/>
              <a:gdLst/>
              <a:ahLst/>
              <a:rect l="l" t="t" r="r" b="b"/>
              <a:pathLst>
                <a:path w="2490" h="4160">
                  <a:moveTo>
                    <a:pt x="0" y="1"/>
                  </a:moveTo>
                  <a:lnTo>
                    <a:pt x="0" y="2269"/>
                  </a:lnTo>
                  <a:lnTo>
                    <a:pt x="2489" y="4160"/>
                  </a:lnTo>
                  <a:lnTo>
                    <a:pt x="2489" y="1891"/>
                  </a:lnTo>
                  <a:lnTo>
                    <a:pt x="0" y="1"/>
                  </a:lnTo>
                  <a:close/>
                </a:path>
              </a:pathLst>
            </a:custGeom>
            <a:solidFill>
              <a:srgbClr val="5f7d95"/>
            </a:solidFill>
            <a:ln>
              <a:noFill/>
            </a:ln>
          </p:spPr>
          <p:style>
            <a:lnRef idx="0"/>
            <a:fillRef idx="0"/>
            <a:effectRef idx="0"/>
            <a:fontRef idx="minor"/>
          </p:style>
        </p:sp>
        <p:sp>
          <p:nvSpPr>
            <p:cNvPr id="9489" name="CustomShape 339"/>
            <p:cNvSpPr/>
            <p:nvPr/>
          </p:nvSpPr>
          <p:spPr>
            <a:xfrm>
              <a:off x="3184200" y="3237840"/>
              <a:ext cx="59760" cy="104040"/>
            </a:xfrm>
            <a:custGeom>
              <a:avLst/>
              <a:gdLst/>
              <a:ahLst/>
              <a:rect l="l" t="t" r="r" b="b"/>
              <a:pathLst>
                <a:path w="2490" h="4317">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style>
            <a:lnRef idx="0"/>
            <a:fillRef idx="0"/>
            <a:effectRef idx="0"/>
            <a:fontRef idx="minor"/>
          </p:style>
        </p:sp>
        <p:sp>
          <p:nvSpPr>
            <p:cNvPr id="9490" name="CustomShape 340"/>
            <p:cNvSpPr/>
            <p:nvPr/>
          </p:nvSpPr>
          <p:spPr>
            <a:xfrm>
              <a:off x="3104640" y="3198240"/>
              <a:ext cx="59760" cy="143280"/>
            </a:xfrm>
            <a:custGeom>
              <a:avLst/>
              <a:gdLst/>
              <a:ahLst/>
              <a:rect l="l" t="t" r="r" b="b"/>
              <a:pathLst>
                <a:path w="2490" h="5956">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style>
            <a:lnRef idx="0"/>
            <a:fillRef idx="0"/>
            <a:effectRef idx="0"/>
            <a:fontRef idx="minor"/>
          </p:style>
        </p:sp>
        <p:sp>
          <p:nvSpPr>
            <p:cNvPr id="9491" name="CustomShape 341"/>
            <p:cNvSpPr/>
            <p:nvPr/>
          </p:nvSpPr>
          <p:spPr>
            <a:xfrm>
              <a:off x="2922840" y="3168000"/>
              <a:ext cx="140400" cy="39240"/>
            </a:xfrm>
            <a:custGeom>
              <a:avLst/>
              <a:gdLst/>
              <a:ahLst/>
              <a:rect l="l" t="t" r="r" b="b"/>
              <a:pathLst>
                <a:path w="5829" h="163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style>
            <a:lnRef idx="0"/>
            <a:fillRef idx="0"/>
            <a:effectRef idx="0"/>
            <a:fontRef idx="minor"/>
          </p:style>
        </p:sp>
      </p:grpSp>
      <p:grpSp>
        <p:nvGrpSpPr>
          <p:cNvPr id="9492" name="Group 342"/>
          <p:cNvGrpSpPr/>
          <p:nvPr/>
        </p:nvGrpSpPr>
        <p:grpSpPr>
          <a:xfrm>
            <a:off x="2903040" y="3480840"/>
            <a:ext cx="340920" cy="319320"/>
            <a:chOff x="2903040" y="3480840"/>
            <a:chExt cx="340920" cy="319320"/>
          </a:xfrm>
        </p:grpSpPr>
        <p:sp>
          <p:nvSpPr>
            <p:cNvPr id="9493" name="CustomShape 343"/>
            <p:cNvSpPr/>
            <p:nvPr/>
          </p:nvSpPr>
          <p:spPr>
            <a:xfrm>
              <a:off x="2963880" y="3540960"/>
              <a:ext cx="18720" cy="18720"/>
            </a:xfrm>
            <a:custGeom>
              <a:avLst/>
              <a:gdLst/>
              <a:ahLst/>
              <a:rect l="l" t="t" r="r" b="b"/>
              <a:pathLst>
                <a:path w="789" h="788">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style>
            <a:lnRef idx="0"/>
            <a:fillRef idx="0"/>
            <a:effectRef idx="0"/>
            <a:fontRef idx="minor"/>
          </p:style>
        </p:sp>
        <p:sp>
          <p:nvSpPr>
            <p:cNvPr id="9494" name="CustomShape 344"/>
            <p:cNvSpPr/>
            <p:nvPr/>
          </p:nvSpPr>
          <p:spPr>
            <a:xfrm>
              <a:off x="3083040" y="3540960"/>
              <a:ext cx="18720" cy="18720"/>
            </a:xfrm>
            <a:custGeom>
              <a:avLst/>
              <a:gdLst/>
              <a:ahLst/>
              <a:rect l="l" t="t" r="r" b="b"/>
              <a:pathLst>
                <a:path w="788" h="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style>
            <a:lnRef idx="0"/>
            <a:fillRef idx="0"/>
            <a:effectRef idx="0"/>
            <a:fontRef idx="minor"/>
          </p:style>
        </p:sp>
        <p:sp>
          <p:nvSpPr>
            <p:cNvPr id="9495" name="CustomShape 345"/>
            <p:cNvSpPr/>
            <p:nvPr/>
          </p:nvSpPr>
          <p:spPr>
            <a:xfrm>
              <a:off x="2903040" y="3480840"/>
              <a:ext cx="259200" cy="139680"/>
            </a:xfrm>
            <a:custGeom>
              <a:avLst/>
              <a:gdLst/>
              <a:ahLst/>
              <a:rect l="l" t="t" r="r" b="b"/>
              <a:pathLst>
                <a:path w="10744" h="5798">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style>
            <a:lnRef idx="0"/>
            <a:fillRef idx="0"/>
            <a:effectRef idx="0"/>
            <a:fontRef idx="minor"/>
          </p:style>
        </p:sp>
        <p:sp>
          <p:nvSpPr>
            <p:cNvPr id="9496" name="CustomShape 346"/>
            <p:cNvSpPr/>
            <p:nvPr/>
          </p:nvSpPr>
          <p:spPr>
            <a:xfrm>
              <a:off x="2963160" y="3720600"/>
              <a:ext cx="59760" cy="19440"/>
            </a:xfrm>
            <a:custGeom>
              <a:avLst/>
              <a:gdLst/>
              <a:ahLst/>
              <a:rect l="l" t="t" r="r" b="b"/>
              <a:pathLst>
                <a:path w="2490" h="820">
                  <a:moveTo>
                    <a:pt x="0" y="0"/>
                  </a:moveTo>
                  <a:lnTo>
                    <a:pt x="0" y="819"/>
                  </a:lnTo>
                  <a:lnTo>
                    <a:pt x="2489" y="819"/>
                  </a:lnTo>
                  <a:lnTo>
                    <a:pt x="2489" y="0"/>
                  </a:lnTo>
                  <a:close/>
                </a:path>
              </a:pathLst>
            </a:custGeom>
            <a:solidFill>
              <a:srgbClr val="5f7d95"/>
            </a:solidFill>
            <a:ln>
              <a:noFill/>
            </a:ln>
          </p:spPr>
          <p:style>
            <a:lnRef idx="0"/>
            <a:fillRef idx="0"/>
            <a:effectRef idx="0"/>
            <a:fontRef idx="minor"/>
          </p:style>
        </p:sp>
        <p:sp>
          <p:nvSpPr>
            <p:cNvPr id="9497" name="CustomShape 347"/>
            <p:cNvSpPr/>
            <p:nvPr/>
          </p:nvSpPr>
          <p:spPr>
            <a:xfrm>
              <a:off x="2903040" y="3620880"/>
              <a:ext cx="259920" cy="179280"/>
            </a:xfrm>
            <a:custGeom>
              <a:avLst/>
              <a:gdLst/>
              <a:ahLst/>
              <a:rect l="l" t="t" r="r" b="b"/>
              <a:pathLst>
                <a:path w="10776" h="743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style>
            <a:lnRef idx="0"/>
            <a:fillRef idx="0"/>
            <a:effectRef idx="0"/>
            <a:fontRef idx="minor"/>
          </p:style>
        </p:sp>
        <p:sp>
          <p:nvSpPr>
            <p:cNvPr id="9498" name="CustomShape 348"/>
            <p:cNvSpPr/>
            <p:nvPr/>
          </p:nvSpPr>
          <p:spPr>
            <a:xfrm>
              <a:off x="3183480" y="3620880"/>
              <a:ext cx="60480" cy="179280"/>
            </a:xfrm>
            <a:custGeom>
              <a:avLst/>
              <a:gdLst/>
              <a:ahLst/>
              <a:rect l="l" t="t" r="r" b="b"/>
              <a:pathLst>
                <a:path w="2522" h="7446">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style>
            <a:lnRef idx="0"/>
            <a:fillRef idx="0"/>
            <a:effectRef idx="0"/>
            <a:fontRef idx="minor"/>
          </p:style>
        </p:sp>
      </p:grpSp>
      <p:grpSp>
        <p:nvGrpSpPr>
          <p:cNvPr id="9499" name="Group 349"/>
          <p:cNvGrpSpPr/>
          <p:nvPr/>
        </p:nvGrpSpPr>
        <p:grpSpPr>
          <a:xfrm>
            <a:off x="3336120" y="3890880"/>
            <a:ext cx="341280" cy="338040"/>
            <a:chOff x="3336120" y="3890880"/>
            <a:chExt cx="341280" cy="338040"/>
          </a:xfrm>
        </p:grpSpPr>
        <p:sp>
          <p:nvSpPr>
            <p:cNvPr id="9500" name="CustomShape 350"/>
            <p:cNvSpPr/>
            <p:nvPr/>
          </p:nvSpPr>
          <p:spPr>
            <a:xfrm>
              <a:off x="3424320" y="4065120"/>
              <a:ext cx="21600" cy="19080"/>
            </a:xfrm>
            <a:custGeom>
              <a:avLst/>
              <a:gdLst/>
              <a:ahLst/>
              <a:rect l="l" t="t" r="r" b="b"/>
              <a:pathLst>
                <a:path w="915" h="80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style>
            <a:lnRef idx="0"/>
            <a:fillRef idx="0"/>
            <a:effectRef idx="0"/>
            <a:fontRef idx="minor"/>
          </p:style>
        </p:sp>
        <p:sp>
          <p:nvSpPr>
            <p:cNvPr id="9501" name="CustomShape 351"/>
            <p:cNvSpPr/>
            <p:nvPr/>
          </p:nvSpPr>
          <p:spPr>
            <a:xfrm>
              <a:off x="3493440" y="4044960"/>
              <a:ext cx="66600" cy="45360"/>
            </a:xfrm>
            <a:custGeom>
              <a:avLst/>
              <a:gdLst/>
              <a:ahLst/>
              <a:rect l="l" t="t" r="r" b="b"/>
              <a:pathLst>
                <a:path w="2774" h="1891">
                  <a:moveTo>
                    <a:pt x="568" y="1"/>
                  </a:moveTo>
                  <a:lnTo>
                    <a:pt x="1" y="568"/>
                  </a:lnTo>
                  <a:lnTo>
                    <a:pt x="2206" y="1891"/>
                  </a:lnTo>
                  <a:lnTo>
                    <a:pt x="2773" y="1324"/>
                  </a:lnTo>
                  <a:lnTo>
                    <a:pt x="568" y="1"/>
                  </a:lnTo>
                  <a:close/>
                </a:path>
              </a:pathLst>
            </a:custGeom>
            <a:solidFill>
              <a:srgbClr val="5f7d95"/>
            </a:solidFill>
            <a:ln>
              <a:noFill/>
            </a:ln>
          </p:spPr>
          <p:style>
            <a:lnRef idx="0"/>
            <a:fillRef idx="0"/>
            <a:effectRef idx="0"/>
            <a:fontRef idx="minor"/>
          </p:style>
        </p:sp>
        <p:sp>
          <p:nvSpPr>
            <p:cNvPr id="9502" name="CustomShape 352"/>
            <p:cNvSpPr/>
            <p:nvPr/>
          </p:nvSpPr>
          <p:spPr>
            <a:xfrm>
              <a:off x="3336120" y="3890880"/>
              <a:ext cx="341280" cy="338040"/>
            </a:xfrm>
            <a:custGeom>
              <a:avLst/>
              <a:gdLst/>
              <a:ahLst/>
              <a:rect l="l" t="t" r="r" b="b"/>
              <a:pathLst>
                <a:path w="14147" h="1402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style>
            <a:lnRef idx="0"/>
            <a:fillRef idx="0"/>
            <a:effectRef idx="0"/>
            <a:fontRef idx="minor"/>
          </p:style>
        </p:sp>
        <p:sp>
          <p:nvSpPr>
            <p:cNvPr id="9503" name="CustomShape 353"/>
            <p:cNvSpPr/>
            <p:nvPr/>
          </p:nvSpPr>
          <p:spPr>
            <a:xfrm>
              <a:off x="3481200" y="4120560"/>
              <a:ext cx="21600" cy="19800"/>
            </a:xfrm>
            <a:custGeom>
              <a:avLst/>
              <a:gdLst/>
              <a:ahLst/>
              <a:rect l="l" t="t" r="r" b="b"/>
              <a:pathLst>
                <a:path w="915" h="836">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style>
            <a:lnRef idx="0"/>
            <a:fillRef idx="0"/>
            <a:effectRef idx="0"/>
            <a:fontRef idx="minor"/>
          </p:style>
        </p:sp>
      </p:grpSp>
      <p:grpSp>
        <p:nvGrpSpPr>
          <p:cNvPr id="9504" name="Group 354"/>
          <p:cNvGrpSpPr/>
          <p:nvPr/>
        </p:nvGrpSpPr>
        <p:grpSpPr>
          <a:xfrm>
            <a:off x="4612680" y="3048120"/>
            <a:ext cx="340560" cy="339840"/>
            <a:chOff x="4612680" y="3048120"/>
            <a:chExt cx="340560" cy="339840"/>
          </a:xfrm>
        </p:grpSpPr>
        <p:sp>
          <p:nvSpPr>
            <p:cNvPr id="9505" name="CustomShape 355"/>
            <p:cNvSpPr/>
            <p:nvPr/>
          </p:nvSpPr>
          <p:spPr>
            <a:xfrm>
              <a:off x="4707720" y="3098520"/>
              <a:ext cx="61920" cy="84240"/>
            </a:xfrm>
            <a:custGeom>
              <a:avLst/>
              <a:gdLst/>
              <a:ahLst/>
              <a:rect l="l" t="t" r="r" b="b"/>
              <a:pathLst>
                <a:path w="2584" h="3498">
                  <a:moveTo>
                    <a:pt x="1702" y="0"/>
                  </a:moveTo>
                  <a:lnTo>
                    <a:pt x="0" y="1418"/>
                  </a:lnTo>
                  <a:lnTo>
                    <a:pt x="2584" y="3497"/>
                  </a:lnTo>
                  <a:cubicBezTo>
                    <a:pt x="2458" y="2111"/>
                    <a:pt x="2143" y="914"/>
                    <a:pt x="1702" y="0"/>
                  </a:cubicBezTo>
                  <a:close/>
                </a:path>
              </a:pathLst>
            </a:custGeom>
            <a:solidFill>
              <a:srgbClr val="5f7d95"/>
            </a:solidFill>
            <a:ln>
              <a:noFill/>
            </a:ln>
          </p:spPr>
          <p:style>
            <a:lnRef idx="0"/>
            <a:fillRef idx="0"/>
            <a:effectRef idx="0"/>
            <a:fontRef idx="minor"/>
          </p:style>
        </p:sp>
        <p:sp>
          <p:nvSpPr>
            <p:cNvPr id="9506" name="CustomShape 356"/>
            <p:cNvSpPr/>
            <p:nvPr/>
          </p:nvSpPr>
          <p:spPr>
            <a:xfrm>
              <a:off x="4612680" y="3097440"/>
              <a:ext cx="61920" cy="84240"/>
            </a:xfrm>
            <a:custGeom>
              <a:avLst/>
              <a:gdLst/>
              <a:ahLst/>
              <a:rect l="l" t="t" r="r" b="b"/>
              <a:pathLst>
                <a:path w="2584" h="3498">
                  <a:moveTo>
                    <a:pt x="882" y="1"/>
                  </a:moveTo>
                  <a:cubicBezTo>
                    <a:pt x="441" y="946"/>
                    <a:pt x="189" y="2143"/>
                    <a:pt x="0" y="3498"/>
                  </a:cubicBezTo>
                  <a:lnTo>
                    <a:pt x="2584" y="1418"/>
                  </a:lnTo>
                  <a:lnTo>
                    <a:pt x="882" y="1"/>
                  </a:lnTo>
                  <a:close/>
                </a:path>
              </a:pathLst>
            </a:custGeom>
            <a:solidFill>
              <a:srgbClr val="5f7d95"/>
            </a:solidFill>
            <a:ln>
              <a:noFill/>
            </a:ln>
          </p:spPr>
          <p:style>
            <a:lnRef idx="0"/>
            <a:fillRef idx="0"/>
            <a:effectRef idx="0"/>
            <a:fontRef idx="minor"/>
          </p:style>
        </p:sp>
        <p:sp>
          <p:nvSpPr>
            <p:cNvPr id="9507" name="CustomShape 357"/>
            <p:cNvSpPr/>
            <p:nvPr/>
          </p:nvSpPr>
          <p:spPr>
            <a:xfrm>
              <a:off x="4620240" y="3144600"/>
              <a:ext cx="142560" cy="62640"/>
            </a:xfrm>
            <a:custGeom>
              <a:avLst/>
              <a:gdLst/>
              <a:ahLst/>
              <a:rect l="l" t="t" r="r" b="b"/>
              <a:pathLst>
                <a:path w="5924" h="2615">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style>
            <a:lnRef idx="0"/>
            <a:fillRef idx="0"/>
            <a:effectRef idx="0"/>
            <a:fontRef idx="minor"/>
          </p:style>
        </p:sp>
        <p:sp>
          <p:nvSpPr>
            <p:cNvPr id="9508" name="CustomShape 358"/>
            <p:cNvSpPr/>
            <p:nvPr/>
          </p:nvSpPr>
          <p:spPr>
            <a:xfrm>
              <a:off x="4612680" y="3220200"/>
              <a:ext cx="159480" cy="128160"/>
            </a:xfrm>
            <a:custGeom>
              <a:avLst/>
              <a:gdLst/>
              <a:ahLst/>
              <a:rect l="l" t="t" r="r" b="b"/>
              <a:pathLst>
                <a:path w="6617" h="5325">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style>
            <a:lnRef idx="0"/>
            <a:fillRef idx="0"/>
            <a:effectRef idx="0"/>
            <a:fontRef idx="minor"/>
          </p:style>
        </p:sp>
        <p:sp>
          <p:nvSpPr>
            <p:cNvPr id="9509" name="CustomShape 359"/>
            <p:cNvSpPr/>
            <p:nvPr/>
          </p:nvSpPr>
          <p:spPr>
            <a:xfrm>
              <a:off x="4644720" y="3048120"/>
              <a:ext cx="94680" cy="72000"/>
            </a:xfrm>
            <a:custGeom>
              <a:avLst/>
              <a:gdLst/>
              <a:ahLst/>
              <a:rect l="l" t="t" r="r" b="b"/>
              <a:pathLst>
                <a:path w="3939" h="2994">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style>
            <a:lnRef idx="0"/>
            <a:fillRef idx="0"/>
            <a:effectRef idx="0"/>
            <a:fontRef idx="minor"/>
          </p:style>
        </p:sp>
        <p:sp>
          <p:nvSpPr>
            <p:cNvPr id="9510" name="CustomShape 360"/>
            <p:cNvSpPr/>
            <p:nvPr/>
          </p:nvSpPr>
          <p:spPr>
            <a:xfrm>
              <a:off x="4889520" y="3137760"/>
              <a:ext cx="61920" cy="84240"/>
            </a:xfrm>
            <a:custGeom>
              <a:avLst/>
              <a:gdLst/>
              <a:ahLst/>
              <a:rect l="l" t="t" r="r" b="b"/>
              <a:pathLst>
                <a:path w="2585" h="3498">
                  <a:moveTo>
                    <a:pt x="1702" y="0"/>
                  </a:moveTo>
                  <a:lnTo>
                    <a:pt x="1" y="1418"/>
                  </a:lnTo>
                  <a:lnTo>
                    <a:pt x="2584" y="3498"/>
                  </a:lnTo>
                  <a:cubicBezTo>
                    <a:pt x="2458" y="2143"/>
                    <a:pt x="2143" y="914"/>
                    <a:pt x="1702" y="0"/>
                  </a:cubicBezTo>
                  <a:close/>
                </a:path>
              </a:pathLst>
            </a:custGeom>
            <a:solidFill>
              <a:srgbClr val="5f7d95"/>
            </a:solidFill>
            <a:ln>
              <a:noFill/>
            </a:ln>
          </p:spPr>
          <p:style>
            <a:lnRef idx="0"/>
            <a:fillRef idx="0"/>
            <a:effectRef idx="0"/>
            <a:fontRef idx="minor"/>
          </p:style>
        </p:sp>
        <p:sp>
          <p:nvSpPr>
            <p:cNvPr id="9511" name="CustomShape 361"/>
            <p:cNvSpPr/>
            <p:nvPr/>
          </p:nvSpPr>
          <p:spPr>
            <a:xfrm>
              <a:off x="4794480" y="3137040"/>
              <a:ext cx="61200" cy="84240"/>
            </a:xfrm>
            <a:custGeom>
              <a:avLst/>
              <a:gdLst/>
              <a:ahLst/>
              <a:rect l="l" t="t" r="r" b="b"/>
              <a:pathLst>
                <a:path w="2553" h="3499">
                  <a:moveTo>
                    <a:pt x="883" y="1"/>
                  </a:moveTo>
                  <a:cubicBezTo>
                    <a:pt x="442" y="946"/>
                    <a:pt x="127" y="2175"/>
                    <a:pt x="1" y="3498"/>
                  </a:cubicBezTo>
                  <a:lnTo>
                    <a:pt x="2553" y="1419"/>
                  </a:lnTo>
                  <a:lnTo>
                    <a:pt x="883" y="1"/>
                  </a:lnTo>
                  <a:close/>
                </a:path>
              </a:pathLst>
            </a:custGeom>
            <a:solidFill>
              <a:srgbClr val="5f7d95"/>
            </a:solidFill>
            <a:ln>
              <a:noFill/>
            </a:ln>
          </p:spPr>
          <p:style>
            <a:lnRef idx="0"/>
            <a:fillRef idx="0"/>
            <a:effectRef idx="0"/>
            <a:fontRef idx="minor"/>
          </p:style>
        </p:sp>
        <p:sp>
          <p:nvSpPr>
            <p:cNvPr id="9512" name="CustomShape 362"/>
            <p:cNvSpPr/>
            <p:nvPr/>
          </p:nvSpPr>
          <p:spPr>
            <a:xfrm>
              <a:off x="4802040" y="3184920"/>
              <a:ext cx="142560" cy="61920"/>
            </a:xfrm>
            <a:custGeom>
              <a:avLst/>
              <a:gdLst/>
              <a:ahLst/>
              <a:rect l="l" t="t" r="r" b="b"/>
              <a:pathLst>
                <a:path w="5924" h="2585">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style>
            <a:lnRef idx="0"/>
            <a:fillRef idx="0"/>
            <a:effectRef idx="0"/>
            <a:fontRef idx="minor"/>
          </p:style>
        </p:sp>
        <p:sp>
          <p:nvSpPr>
            <p:cNvPr id="9513" name="CustomShape 363"/>
            <p:cNvSpPr/>
            <p:nvPr/>
          </p:nvSpPr>
          <p:spPr>
            <a:xfrm>
              <a:off x="4793760" y="3259800"/>
              <a:ext cx="159480" cy="128160"/>
            </a:xfrm>
            <a:custGeom>
              <a:avLst/>
              <a:gdLst/>
              <a:ahLst/>
              <a:rect l="l" t="t" r="r" b="b"/>
              <a:pathLst>
                <a:path w="6617" h="5325">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style>
            <a:lnRef idx="0"/>
            <a:fillRef idx="0"/>
            <a:effectRef idx="0"/>
            <a:fontRef idx="minor"/>
          </p:style>
        </p:sp>
        <p:sp>
          <p:nvSpPr>
            <p:cNvPr id="9514" name="CustomShape 364"/>
            <p:cNvSpPr/>
            <p:nvPr/>
          </p:nvSpPr>
          <p:spPr>
            <a:xfrm>
              <a:off x="4824720" y="3087720"/>
              <a:ext cx="94680" cy="72000"/>
            </a:xfrm>
            <a:custGeom>
              <a:avLst/>
              <a:gdLst/>
              <a:ahLst/>
              <a:rect l="l" t="t" r="r" b="b"/>
              <a:pathLst>
                <a:path w="3939" h="2994">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style>
            <a:lnRef idx="0"/>
            <a:fillRef idx="0"/>
            <a:effectRef idx="0"/>
            <a:fontRef idx="minor"/>
          </p:style>
        </p:sp>
      </p:grpSp>
      <p:sp>
        <p:nvSpPr>
          <p:cNvPr id="9515" name="CustomShape 365"/>
          <p:cNvSpPr/>
          <p:nvPr/>
        </p:nvSpPr>
        <p:spPr>
          <a:xfrm>
            <a:off x="4651920" y="3470760"/>
            <a:ext cx="262080" cy="339480"/>
          </a:xfrm>
          <a:custGeom>
            <a:avLst/>
            <a:gdLst/>
            <a:ahLst/>
            <a:rect l="l" t="t" r="r" b="b"/>
            <a:pathLst>
              <a:path w="10871" h="14078">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style>
          <a:lnRef idx="0"/>
          <a:fillRef idx="0"/>
          <a:effectRef idx="0"/>
          <a:fontRef idx="minor"/>
        </p:style>
      </p:sp>
      <p:grpSp>
        <p:nvGrpSpPr>
          <p:cNvPr id="9516" name="Group 366"/>
          <p:cNvGrpSpPr/>
          <p:nvPr/>
        </p:nvGrpSpPr>
        <p:grpSpPr>
          <a:xfrm>
            <a:off x="5045400" y="3900240"/>
            <a:ext cx="341280" cy="319320"/>
            <a:chOff x="5045400" y="3900240"/>
            <a:chExt cx="341280" cy="319320"/>
          </a:xfrm>
        </p:grpSpPr>
        <p:sp>
          <p:nvSpPr>
            <p:cNvPr id="9517" name="CustomShape 367"/>
            <p:cNvSpPr/>
            <p:nvPr/>
          </p:nvSpPr>
          <p:spPr>
            <a:xfrm>
              <a:off x="5106240" y="4039560"/>
              <a:ext cx="39960" cy="39960"/>
            </a:xfrm>
            <a:custGeom>
              <a:avLst/>
              <a:gdLst/>
              <a:ahLst/>
              <a:rect l="l" t="t" r="r" b="b"/>
              <a:pathLst>
                <a:path w="1670" h="1671">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style>
            <a:lnRef idx="0"/>
            <a:fillRef idx="0"/>
            <a:effectRef idx="0"/>
            <a:fontRef idx="minor"/>
          </p:style>
        </p:sp>
        <p:sp>
          <p:nvSpPr>
            <p:cNvPr id="9518" name="CustomShape 368"/>
            <p:cNvSpPr/>
            <p:nvPr/>
          </p:nvSpPr>
          <p:spPr>
            <a:xfrm>
              <a:off x="5186160" y="3959640"/>
              <a:ext cx="39960" cy="39960"/>
            </a:xfrm>
            <a:custGeom>
              <a:avLst/>
              <a:gdLst/>
              <a:ahLst/>
              <a:rect l="l" t="t" r="r" b="b"/>
              <a:pathLst>
                <a:path w="1670" h="1671">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style>
            <a:lnRef idx="0"/>
            <a:fillRef idx="0"/>
            <a:effectRef idx="0"/>
            <a:fontRef idx="minor"/>
          </p:style>
        </p:sp>
        <p:sp>
          <p:nvSpPr>
            <p:cNvPr id="9519" name="CustomShape 369"/>
            <p:cNvSpPr/>
            <p:nvPr/>
          </p:nvSpPr>
          <p:spPr>
            <a:xfrm>
              <a:off x="5186160" y="4120200"/>
              <a:ext cx="39960" cy="39240"/>
            </a:xfrm>
            <a:custGeom>
              <a:avLst/>
              <a:gdLst/>
              <a:ahLst/>
              <a:rect l="l" t="t" r="r" b="b"/>
              <a:pathLst>
                <a:path w="1670" h="1639">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style>
            <a:lnRef idx="0"/>
            <a:fillRef idx="0"/>
            <a:effectRef idx="0"/>
            <a:fontRef idx="minor"/>
          </p:style>
        </p:sp>
        <p:sp>
          <p:nvSpPr>
            <p:cNvPr id="9520" name="CustomShape 370"/>
            <p:cNvSpPr/>
            <p:nvPr/>
          </p:nvSpPr>
          <p:spPr>
            <a:xfrm>
              <a:off x="5045400" y="3900240"/>
              <a:ext cx="320040" cy="319320"/>
            </a:xfrm>
            <a:custGeom>
              <a:avLst/>
              <a:gdLst/>
              <a:ahLst/>
              <a:rect l="l" t="t" r="r" b="b"/>
              <a:pathLst>
                <a:path w="13265" h="13233">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style>
            <a:lnRef idx="0"/>
            <a:fillRef idx="0"/>
            <a:effectRef idx="0"/>
            <a:fontRef idx="minor"/>
          </p:style>
        </p:sp>
        <p:sp>
          <p:nvSpPr>
            <p:cNvPr id="9521" name="CustomShape 371"/>
            <p:cNvSpPr/>
            <p:nvPr/>
          </p:nvSpPr>
          <p:spPr>
            <a:xfrm>
              <a:off x="5266080" y="4039560"/>
              <a:ext cx="39960" cy="39960"/>
            </a:xfrm>
            <a:custGeom>
              <a:avLst/>
              <a:gdLst/>
              <a:ahLst/>
              <a:rect l="l" t="t" r="r" b="b"/>
              <a:pathLst>
                <a:path w="1670" h="1671">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style>
            <a:lnRef idx="0"/>
            <a:fillRef idx="0"/>
            <a:effectRef idx="0"/>
            <a:fontRef idx="minor"/>
          </p:style>
        </p:sp>
        <p:sp>
          <p:nvSpPr>
            <p:cNvPr id="9522" name="CustomShape 372"/>
            <p:cNvSpPr/>
            <p:nvPr/>
          </p:nvSpPr>
          <p:spPr>
            <a:xfrm>
              <a:off x="5288040" y="4140000"/>
              <a:ext cx="98640" cy="79560"/>
            </a:xfrm>
            <a:custGeom>
              <a:avLst/>
              <a:gdLst/>
              <a:ahLst/>
              <a:rect l="l" t="t" r="r" b="b"/>
              <a:pathLst>
                <a:path w="4097" h="3309">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style>
            <a:lnRef idx="0"/>
            <a:fillRef idx="0"/>
            <a:effectRef idx="0"/>
            <a:fontRef idx="minor"/>
          </p:style>
        </p:sp>
      </p:grpSp>
      <p:grpSp>
        <p:nvGrpSpPr>
          <p:cNvPr id="9523" name="Group 373"/>
          <p:cNvGrpSpPr/>
          <p:nvPr/>
        </p:nvGrpSpPr>
        <p:grpSpPr>
          <a:xfrm>
            <a:off x="6321240" y="3048120"/>
            <a:ext cx="341280" cy="339840"/>
            <a:chOff x="6321240" y="3048120"/>
            <a:chExt cx="341280" cy="339840"/>
          </a:xfrm>
        </p:grpSpPr>
        <p:sp>
          <p:nvSpPr>
            <p:cNvPr id="9524" name="CustomShape 374"/>
            <p:cNvSpPr/>
            <p:nvPr/>
          </p:nvSpPr>
          <p:spPr>
            <a:xfrm>
              <a:off x="6321240" y="3048120"/>
              <a:ext cx="159480" cy="241200"/>
            </a:xfrm>
            <a:custGeom>
              <a:avLst/>
              <a:gdLst/>
              <a:ahLst/>
              <a:rect l="l" t="t" r="r" b="b"/>
              <a:pathLst>
                <a:path w="6617" h="10012">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style>
            <a:lnRef idx="0"/>
            <a:fillRef idx="0"/>
            <a:effectRef idx="0"/>
            <a:fontRef idx="minor"/>
          </p:style>
        </p:sp>
        <p:sp>
          <p:nvSpPr>
            <p:cNvPr id="9525" name="CustomShape 375"/>
            <p:cNvSpPr/>
            <p:nvPr/>
          </p:nvSpPr>
          <p:spPr>
            <a:xfrm>
              <a:off x="6441480" y="3129840"/>
              <a:ext cx="221040" cy="258120"/>
            </a:xfrm>
            <a:custGeom>
              <a:avLst/>
              <a:gdLst/>
              <a:ahLst/>
              <a:rect l="l" t="t" r="r" b="b"/>
              <a:pathLst>
                <a:path w="9164" h="10701">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style>
            <a:lnRef idx="0"/>
            <a:fillRef idx="0"/>
            <a:effectRef idx="0"/>
            <a:fontRef idx="minor"/>
          </p:style>
        </p:sp>
      </p:grpSp>
      <p:grpSp>
        <p:nvGrpSpPr>
          <p:cNvPr id="9526" name="Group 376"/>
          <p:cNvGrpSpPr/>
          <p:nvPr/>
        </p:nvGrpSpPr>
        <p:grpSpPr>
          <a:xfrm>
            <a:off x="6371280" y="3470400"/>
            <a:ext cx="241560" cy="340560"/>
            <a:chOff x="6371280" y="3470400"/>
            <a:chExt cx="241560" cy="340560"/>
          </a:xfrm>
        </p:grpSpPr>
        <p:sp>
          <p:nvSpPr>
            <p:cNvPr id="9527" name="CustomShape 377"/>
            <p:cNvSpPr/>
            <p:nvPr/>
          </p:nvSpPr>
          <p:spPr>
            <a:xfrm>
              <a:off x="6463080" y="3470400"/>
              <a:ext cx="60480" cy="60480"/>
            </a:xfrm>
            <a:custGeom>
              <a:avLst/>
              <a:gdLst/>
              <a:ahLst/>
              <a:rect l="l" t="t" r="r" b="b"/>
              <a:pathLst>
                <a:path w="2521" h="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style>
            <a:lnRef idx="0"/>
            <a:fillRef idx="0"/>
            <a:effectRef idx="0"/>
            <a:fontRef idx="minor"/>
          </p:style>
        </p:sp>
        <p:sp>
          <p:nvSpPr>
            <p:cNvPr id="9528" name="CustomShape 378"/>
            <p:cNvSpPr/>
            <p:nvPr/>
          </p:nvSpPr>
          <p:spPr>
            <a:xfrm>
              <a:off x="6371280" y="3550320"/>
              <a:ext cx="241560" cy="260640"/>
            </a:xfrm>
            <a:custGeom>
              <a:avLst/>
              <a:gdLst/>
              <a:ahLst/>
              <a:rect l="l" t="t" r="r" b="b"/>
              <a:pathLst>
                <a:path w="10019" h="10807">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style>
            <a:lnRef idx="0"/>
            <a:fillRef idx="0"/>
            <a:effectRef idx="0"/>
            <a:fontRef idx="minor"/>
          </p:style>
        </p:sp>
      </p:grpSp>
      <p:grpSp>
        <p:nvGrpSpPr>
          <p:cNvPr id="9529" name="Group 379"/>
          <p:cNvGrpSpPr/>
          <p:nvPr/>
        </p:nvGrpSpPr>
        <p:grpSpPr>
          <a:xfrm>
            <a:off x="6753600" y="3889800"/>
            <a:ext cx="339840" cy="339840"/>
            <a:chOff x="6753600" y="3889800"/>
            <a:chExt cx="339840" cy="339840"/>
          </a:xfrm>
        </p:grpSpPr>
        <p:sp>
          <p:nvSpPr>
            <p:cNvPr id="9530" name="CustomShape 380"/>
            <p:cNvSpPr/>
            <p:nvPr/>
          </p:nvSpPr>
          <p:spPr>
            <a:xfrm>
              <a:off x="6792120" y="3889800"/>
              <a:ext cx="280440" cy="159480"/>
            </a:xfrm>
            <a:custGeom>
              <a:avLst/>
              <a:gdLst/>
              <a:ahLst/>
              <a:rect l="l" t="t" r="r" b="b"/>
              <a:pathLst>
                <a:path w="11626" h="6617">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style>
            <a:lnRef idx="0"/>
            <a:fillRef idx="0"/>
            <a:effectRef idx="0"/>
            <a:fontRef idx="minor"/>
          </p:style>
        </p:sp>
        <p:sp>
          <p:nvSpPr>
            <p:cNvPr id="9531" name="CustomShape 381"/>
            <p:cNvSpPr/>
            <p:nvPr/>
          </p:nvSpPr>
          <p:spPr>
            <a:xfrm>
              <a:off x="6872760" y="3994200"/>
              <a:ext cx="19440" cy="55080"/>
            </a:xfrm>
            <a:custGeom>
              <a:avLst/>
              <a:gdLst/>
              <a:ahLst/>
              <a:rect l="l" t="t" r="r" b="b"/>
              <a:pathLst>
                <a:path w="820" h="2301">
                  <a:moveTo>
                    <a:pt x="0" y="1"/>
                  </a:moveTo>
                  <a:lnTo>
                    <a:pt x="0" y="2301"/>
                  </a:lnTo>
                  <a:lnTo>
                    <a:pt x="819" y="2301"/>
                  </a:lnTo>
                  <a:lnTo>
                    <a:pt x="819" y="946"/>
                  </a:lnTo>
                  <a:lnTo>
                    <a:pt x="0" y="1"/>
                  </a:lnTo>
                  <a:close/>
                </a:path>
              </a:pathLst>
            </a:custGeom>
            <a:solidFill>
              <a:srgbClr val="5f7d95"/>
            </a:solidFill>
            <a:ln>
              <a:noFill/>
            </a:ln>
          </p:spPr>
          <p:style>
            <a:lnRef idx="0"/>
            <a:fillRef idx="0"/>
            <a:effectRef idx="0"/>
            <a:fontRef idx="minor"/>
          </p:style>
        </p:sp>
        <p:sp>
          <p:nvSpPr>
            <p:cNvPr id="9532" name="CustomShape 382"/>
            <p:cNvSpPr/>
            <p:nvPr/>
          </p:nvSpPr>
          <p:spPr>
            <a:xfrm>
              <a:off x="6753600" y="4069440"/>
              <a:ext cx="339840" cy="79560"/>
            </a:xfrm>
            <a:custGeom>
              <a:avLst/>
              <a:gdLst/>
              <a:ahLst/>
              <a:rect l="l" t="t" r="r" b="b"/>
              <a:pathLst>
                <a:path w="14084" h="3309">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style>
            <a:lnRef idx="0"/>
            <a:fillRef idx="0"/>
            <a:effectRef idx="0"/>
            <a:fontRef idx="minor"/>
          </p:style>
        </p:sp>
        <p:sp>
          <p:nvSpPr>
            <p:cNvPr id="9533" name="CustomShape 383"/>
            <p:cNvSpPr/>
            <p:nvPr/>
          </p:nvSpPr>
          <p:spPr>
            <a:xfrm>
              <a:off x="6776280" y="4169160"/>
              <a:ext cx="51480" cy="60480"/>
            </a:xfrm>
            <a:custGeom>
              <a:avLst/>
              <a:gdLst/>
              <a:ahLst/>
              <a:rect l="l" t="t" r="r" b="b"/>
              <a:pathLst>
                <a:path w="2144" h="2522">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style>
            <a:lnRef idx="0"/>
            <a:fillRef idx="0"/>
            <a:effectRef idx="0"/>
            <a:fontRef idx="minor"/>
          </p:style>
        </p:sp>
        <p:sp>
          <p:nvSpPr>
            <p:cNvPr id="9534" name="CustomShape 384"/>
            <p:cNvSpPr/>
            <p:nvPr/>
          </p:nvSpPr>
          <p:spPr>
            <a:xfrm>
              <a:off x="6936840" y="4169160"/>
              <a:ext cx="52200" cy="60480"/>
            </a:xfrm>
            <a:custGeom>
              <a:avLst/>
              <a:gdLst/>
              <a:ahLst/>
              <a:rect l="l" t="t" r="r" b="b"/>
              <a:pathLst>
                <a:path w="2175" h="2522">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style>
            <a:lnRef idx="0"/>
            <a:fillRef idx="0"/>
            <a:effectRef idx="0"/>
            <a:fontRef idx="minor"/>
          </p:style>
        </p:sp>
        <p:sp>
          <p:nvSpPr>
            <p:cNvPr id="9535" name="CustomShape 385"/>
            <p:cNvSpPr/>
            <p:nvPr/>
          </p:nvSpPr>
          <p:spPr>
            <a:xfrm>
              <a:off x="7017480" y="4169160"/>
              <a:ext cx="52200" cy="60480"/>
            </a:xfrm>
            <a:custGeom>
              <a:avLst/>
              <a:gdLst/>
              <a:ahLst/>
              <a:rect l="l" t="t" r="r" b="b"/>
              <a:pathLst>
                <a:path w="2175" h="2522">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style>
            <a:lnRef idx="0"/>
            <a:fillRef idx="0"/>
            <a:effectRef idx="0"/>
            <a:fontRef idx="minor"/>
          </p:style>
        </p:sp>
      </p:grpSp>
      <p:grpSp>
        <p:nvGrpSpPr>
          <p:cNvPr id="9536" name="Group 386"/>
          <p:cNvGrpSpPr/>
          <p:nvPr/>
        </p:nvGrpSpPr>
        <p:grpSpPr>
          <a:xfrm>
            <a:off x="7201440" y="3048120"/>
            <a:ext cx="302760" cy="339840"/>
            <a:chOff x="7201440" y="3048120"/>
            <a:chExt cx="302760" cy="339840"/>
          </a:xfrm>
        </p:grpSpPr>
        <p:sp>
          <p:nvSpPr>
            <p:cNvPr id="9537" name="CustomShape 387"/>
            <p:cNvSpPr/>
            <p:nvPr/>
          </p:nvSpPr>
          <p:spPr>
            <a:xfrm>
              <a:off x="7201440" y="3349440"/>
              <a:ext cx="299520" cy="38520"/>
            </a:xfrm>
            <a:custGeom>
              <a:avLst/>
              <a:gdLst/>
              <a:ahLst/>
              <a:rect l="l" t="t" r="r" b="b"/>
              <a:pathLst>
                <a:path w="12414" h="1608">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style>
            <a:lnRef idx="0"/>
            <a:fillRef idx="0"/>
            <a:effectRef idx="0"/>
            <a:fontRef idx="minor"/>
          </p:style>
        </p:sp>
        <p:sp>
          <p:nvSpPr>
            <p:cNvPr id="9538" name="CustomShape 388"/>
            <p:cNvSpPr/>
            <p:nvPr/>
          </p:nvSpPr>
          <p:spPr>
            <a:xfrm>
              <a:off x="7204680" y="3187440"/>
              <a:ext cx="299520" cy="141120"/>
            </a:xfrm>
            <a:custGeom>
              <a:avLst/>
              <a:gdLst/>
              <a:ahLst/>
              <a:rect l="l" t="t" r="r" b="b"/>
              <a:pathLst>
                <a:path w="12414" h="586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style>
            <a:lnRef idx="0"/>
            <a:fillRef idx="0"/>
            <a:effectRef idx="0"/>
            <a:fontRef idx="minor"/>
          </p:style>
        </p:sp>
        <p:sp>
          <p:nvSpPr>
            <p:cNvPr id="9539" name="CustomShape 389"/>
            <p:cNvSpPr/>
            <p:nvPr/>
          </p:nvSpPr>
          <p:spPr>
            <a:xfrm>
              <a:off x="7222680" y="3048120"/>
              <a:ext cx="258480" cy="125280"/>
            </a:xfrm>
            <a:custGeom>
              <a:avLst/>
              <a:gdLst/>
              <a:ahLst/>
              <a:rect l="l" t="t" r="r" b="b"/>
              <a:pathLst>
                <a:path w="10713" h="5199">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style>
            <a:lnRef idx="0"/>
            <a:fillRef idx="0"/>
            <a:effectRef idx="0"/>
            <a:fontRef idx="minor"/>
          </p:style>
        </p:sp>
      </p:grpSp>
      <p:grpSp>
        <p:nvGrpSpPr>
          <p:cNvPr id="9540" name="Group 390"/>
          <p:cNvGrpSpPr/>
          <p:nvPr/>
        </p:nvGrpSpPr>
        <p:grpSpPr>
          <a:xfrm>
            <a:off x="6330240" y="2508120"/>
            <a:ext cx="342720" cy="341280"/>
            <a:chOff x="6330240" y="2508120"/>
            <a:chExt cx="342720" cy="341280"/>
          </a:xfrm>
        </p:grpSpPr>
        <p:sp>
          <p:nvSpPr>
            <p:cNvPr id="9541" name="CustomShape 391"/>
            <p:cNvSpPr/>
            <p:nvPr/>
          </p:nvSpPr>
          <p:spPr>
            <a:xfrm>
              <a:off x="6330240" y="2508120"/>
              <a:ext cx="342720" cy="341280"/>
            </a:xfrm>
            <a:custGeom>
              <a:avLst/>
              <a:gdLst/>
              <a:ahLst/>
              <a:rect l="l" t="t" r="r" b="b"/>
              <a:pathLst>
                <a:path w="12601" h="12545">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style>
            <a:lnRef idx="0"/>
            <a:fillRef idx="0"/>
            <a:effectRef idx="0"/>
            <a:fontRef idx="minor"/>
          </p:style>
        </p:sp>
        <p:sp>
          <p:nvSpPr>
            <p:cNvPr id="9542" name="CustomShape 392"/>
            <p:cNvSpPr/>
            <p:nvPr/>
          </p:nvSpPr>
          <p:spPr>
            <a:xfrm flipH="1">
              <a:off x="6330240" y="2508120"/>
              <a:ext cx="342720" cy="341280"/>
            </a:xfrm>
            <a:custGeom>
              <a:avLst/>
              <a:gdLst/>
              <a:ahLst/>
              <a:rect l="l" t="t" r="r" b="b"/>
              <a:pathLst>
                <a:path w="12601" h="12545">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style>
            <a:lnRef idx="0"/>
            <a:fillRef idx="0"/>
            <a:effectRef idx="0"/>
            <a:fontRef idx="minor"/>
          </p:style>
        </p:sp>
      </p:grpSp>
    </p:spTree>
  </p:cSld>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543" name="TextShape 1"/>
          <p:cNvSpPr txBox="1"/>
          <p:nvPr/>
        </p:nvSpPr>
        <p:spPr>
          <a:xfrm>
            <a:off x="1068120" y="93348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SEO &amp; Marketing Icons</a:t>
            </a:r>
            <a:endParaRPr b="0" lang="en-US" sz="2400" spc="-1" strike="noStrike">
              <a:solidFill>
                <a:srgbClr val="000000"/>
              </a:solidFill>
              <a:latin typeface="Arial"/>
            </a:endParaRPr>
          </a:p>
        </p:txBody>
      </p:sp>
      <p:sp>
        <p:nvSpPr>
          <p:cNvPr id="9544" name="CustomShape 2"/>
          <p:cNvSpPr/>
          <p:nvPr/>
        </p:nvSpPr>
        <p:spPr>
          <a:xfrm>
            <a:off x="1025280" y="1703160"/>
            <a:ext cx="337320" cy="329040"/>
          </a:xfrm>
          <a:custGeom>
            <a:avLst/>
            <a:gdLst/>
            <a:ahLst/>
            <a:rect l="l" t="t" r="r" b="b"/>
            <a:pathLst>
              <a:path w="12004" h="11713">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style>
          <a:lnRef idx="0"/>
          <a:fillRef idx="0"/>
          <a:effectRef idx="0"/>
          <a:fontRef idx="minor"/>
        </p:style>
      </p:sp>
      <p:grpSp>
        <p:nvGrpSpPr>
          <p:cNvPr id="9545" name="Group 3"/>
          <p:cNvGrpSpPr/>
          <p:nvPr/>
        </p:nvGrpSpPr>
        <p:grpSpPr>
          <a:xfrm>
            <a:off x="1027800" y="2100600"/>
            <a:ext cx="331920" cy="327600"/>
            <a:chOff x="1027800" y="2100600"/>
            <a:chExt cx="331920" cy="327600"/>
          </a:xfrm>
        </p:grpSpPr>
        <p:sp>
          <p:nvSpPr>
            <p:cNvPr id="9546" name="CustomShape 4"/>
            <p:cNvSpPr/>
            <p:nvPr/>
          </p:nvSpPr>
          <p:spPr>
            <a:xfrm>
              <a:off x="1123560" y="2176920"/>
              <a:ext cx="77760" cy="19080"/>
            </a:xfrm>
            <a:custGeom>
              <a:avLst/>
              <a:gdLst/>
              <a:ahLst/>
              <a:rect l="l" t="t" r="r" b="b"/>
              <a:pathLst>
                <a:path w="2774" h="69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style>
            <a:lnRef idx="0"/>
            <a:fillRef idx="0"/>
            <a:effectRef idx="0"/>
            <a:fontRef idx="minor"/>
          </p:style>
        </p:sp>
        <p:sp>
          <p:nvSpPr>
            <p:cNvPr id="9547" name="CustomShape 5"/>
            <p:cNvSpPr/>
            <p:nvPr/>
          </p:nvSpPr>
          <p:spPr>
            <a:xfrm>
              <a:off x="1027800" y="2100600"/>
              <a:ext cx="331920" cy="327600"/>
            </a:xfrm>
            <a:custGeom>
              <a:avLst/>
              <a:gdLst/>
              <a:ahLst/>
              <a:rect l="l" t="t" r="r" b="b"/>
              <a:pathLst>
                <a:path w="11815" h="11658">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style>
            <a:lnRef idx="0"/>
            <a:fillRef idx="0"/>
            <a:effectRef idx="0"/>
            <a:fontRef idx="minor"/>
          </p:style>
        </p:sp>
      </p:grpSp>
      <p:sp>
        <p:nvSpPr>
          <p:cNvPr id="9548" name="CustomShape 6"/>
          <p:cNvSpPr/>
          <p:nvPr/>
        </p:nvSpPr>
        <p:spPr>
          <a:xfrm>
            <a:off x="1028160" y="2505600"/>
            <a:ext cx="331920" cy="328320"/>
          </a:xfrm>
          <a:custGeom>
            <a:avLst/>
            <a:gdLst/>
            <a:ahLst/>
            <a:rect l="l" t="t" r="r" b="b"/>
            <a:pathLst>
              <a:path w="11816" h="11689">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style>
          <a:lnRef idx="0"/>
          <a:fillRef idx="0"/>
          <a:effectRef idx="0"/>
          <a:fontRef idx="minor"/>
        </p:style>
      </p:sp>
      <p:grpSp>
        <p:nvGrpSpPr>
          <p:cNvPr id="9549" name="Group 7"/>
          <p:cNvGrpSpPr/>
          <p:nvPr/>
        </p:nvGrpSpPr>
        <p:grpSpPr>
          <a:xfrm>
            <a:off x="3135240" y="1704240"/>
            <a:ext cx="329400" cy="327240"/>
            <a:chOff x="3135240" y="1704240"/>
            <a:chExt cx="329400" cy="327240"/>
          </a:xfrm>
        </p:grpSpPr>
        <p:sp>
          <p:nvSpPr>
            <p:cNvPr id="9550" name="CustomShape 8"/>
            <p:cNvSpPr/>
            <p:nvPr/>
          </p:nvSpPr>
          <p:spPr>
            <a:xfrm>
              <a:off x="3135240" y="1704240"/>
              <a:ext cx="329400" cy="327240"/>
            </a:xfrm>
            <a:custGeom>
              <a:avLst/>
              <a:gdLst/>
              <a:ahLst/>
              <a:rect l="l" t="t" r="r" b="b"/>
              <a:pathLst>
                <a:path w="11721" h="1165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style>
            <a:lnRef idx="0"/>
            <a:fillRef idx="0"/>
            <a:effectRef idx="0"/>
            <a:fontRef idx="minor"/>
          </p:style>
        </p:sp>
        <p:sp>
          <p:nvSpPr>
            <p:cNvPr id="9551" name="CustomShape 9"/>
            <p:cNvSpPr/>
            <p:nvPr/>
          </p:nvSpPr>
          <p:spPr>
            <a:xfrm>
              <a:off x="3281400" y="1781280"/>
              <a:ext cx="136800" cy="96480"/>
            </a:xfrm>
            <a:custGeom>
              <a:avLst/>
              <a:gdLst/>
              <a:ahLst/>
              <a:rect l="l" t="t" r="r" b="b"/>
              <a:pathLst>
                <a:path w="4884" h="3443">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style>
            <a:lnRef idx="0"/>
            <a:fillRef idx="0"/>
            <a:effectRef idx="0"/>
            <a:fontRef idx="minor"/>
          </p:style>
        </p:sp>
      </p:grpSp>
      <p:sp>
        <p:nvSpPr>
          <p:cNvPr id="9552" name="CustomShape 10"/>
          <p:cNvSpPr/>
          <p:nvPr/>
        </p:nvSpPr>
        <p:spPr>
          <a:xfrm>
            <a:off x="3135960" y="2100960"/>
            <a:ext cx="327600" cy="326520"/>
          </a:xfrm>
          <a:custGeom>
            <a:avLst/>
            <a:gdLst/>
            <a:ahLst/>
            <a:rect l="l" t="t" r="r" b="b"/>
            <a:pathLst>
              <a:path w="11658" h="11627">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style>
          <a:lnRef idx="0"/>
          <a:fillRef idx="0"/>
          <a:effectRef idx="0"/>
          <a:fontRef idx="minor"/>
        </p:style>
      </p:sp>
      <p:grpSp>
        <p:nvGrpSpPr>
          <p:cNvPr id="9553" name="Group 11"/>
          <p:cNvGrpSpPr/>
          <p:nvPr/>
        </p:nvGrpSpPr>
        <p:grpSpPr>
          <a:xfrm>
            <a:off x="3135240" y="2506320"/>
            <a:ext cx="329400" cy="327600"/>
            <a:chOff x="3135240" y="2506320"/>
            <a:chExt cx="329400" cy="327600"/>
          </a:xfrm>
        </p:grpSpPr>
        <p:sp>
          <p:nvSpPr>
            <p:cNvPr id="9554" name="CustomShape 12"/>
            <p:cNvSpPr/>
            <p:nvPr/>
          </p:nvSpPr>
          <p:spPr>
            <a:xfrm>
              <a:off x="3270600" y="2639880"/>
              <a:ext cx="57240" cy="57240"/>
            </a:xfrm>
            <a:custGeom>
              <a:avLst/>
              <a:gdLst/>
              <a:ahLst/>
              <a:rect l="l" t="t" r="r" b="b"/>
              <a:pathLst>
                <a:path w="2049" h="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style>
            <a:lnRef idx="0"/>
            <a:fillRef idx="0"/>
            <a:effectRef idx="0"/>
            <a:fontRef idx="minor"/>
          </p:style>
        </p:sp>
        <p:sp>
          <p:nvSpPr>
            <p:cNvPr id="9555" name="CustomShape 13"/>
            <p:cNvSpPr/>
            <p:nvPr/>
          </p:nvSpPr>
          <p:spPr>
            <a:xfrm>
              <a:off x="3135240" y="2506320"/>
              <a:ext cx="329400" cy="327600"/>
            </a:xfrm>
            <a:custGeom>
              <a:avLst/>
              <a:gdLst/>
              <a:ahLst/>
              <a:rect l="l" t="t" r="r" b="b"/>
              <a:pathLst>
                <a:path w="11721" h="11658">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style>
            <a:lnRef idx="0"/>
            <a:fillRef idx="0"/>
            <a:effectRef idx="0"/>
            <a:fontRef idx="minor"/>
          </p:style>
        </p:sp>
      </p:grpSp>
      <p:grpSp>
        <p:nvGrpSpPr>
          <p:cNvPr id="9556" name="Group 14"/>
          <p:cNvGrpSpPr/>
          <p:nvPr/>
        </p:nvGrpSpPr>
        <p:grpSpPr>
          <a:xfrm>
            <a:off x="5252040" y="1723680"/>
            <a:ext cx="327600" cy="288360"/>
            <a:chOff x="5252040" y="1723680"/>
            <a:chExt cx="327600" cy="288360"/>
          </a:xfrm>
        </p:grpSpPr>
        <p:sp>
          <p:nvSpPr>
            <p:cNvPr id="9557" name="CustomShape 15"/>
            <p:cNvSpPr/>
            <p:nvPr/>
          </p:nvSpPr>
          <p:spPr>
            <a:xfrm>
              <a:off x="5252040" y="1723680"/>
              <a:ext cx="327600" cy="210600"/>
            </a:xfrm>
            <a:custGeom>
              <a:avLst/>
              <a:gdLst/>
              <a:ahLst/>
              <a:rect l="l" t="t" r="r" b="b"/>
              <a:pathLst>
                <a:path w="11658" h="7499">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style>
            <a:lnRef idx="0"/>
            <a:fillRef idx="0"/>
            <a:effectRef idx="0"/>
            <a:fontRef idx="minor"/>
          </p:style>
        </p:sp>
        <p:sp>
          <p:nvSpPr>
            <p:cNvPr id="9558" name="CustomShape 16"/>
            <p:cNvSpPr/>
            <p:nvPr/>
          </p:nvSpPr>
          <p:spPr>
            <a:xfrm>
              <a:off x="5252040" y="1954800"/>
              <a:ext cx="327600" cy="57240"/>
            </a:xfrm>
            <a:custGeom>
              <a:avLst/>
              <a:gdLst/>
              <a:ahLst/>
              <a:rect l="l" t="t" r="r" b="b"/>
              <a:pathLst>
                <a:path w="11658" h="204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style>
            <a:lnRef idx="0"/>
            <a:fillRef idx="0"/>
            <a:effectRef idx="0"/>
            <a:fontRef idx="minor"/>
          </p:style>
        </p:sp>
        <p:sp>
          <p:nvSpPr>
            <p:cNvPr id="9559" name="CustomShape 17"/>
            <p:cNvSpPr/>
            <p:nvPr/>
          </p:nvSpPr>
          <p:spPr>
            <a:xfrm>
              <a:off x="5367240" y="1762920"/>
              <a:ext cx="116640" cy="132840"/>
            </a:xfrm>
            <a:custGeom>
              <a:avLst/>
              <a:gdLst/>
              <a:ahLst/>
              <a:rect l="l" t="t" r="r" b="b"/>
              <a:pathLst>
                <a:path w="4160" h="474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style>
            <a:lnRef idx="0"/>
            <a:fillRef idx="0"/>
            <a:effectRef idx="0"/>
            <a:fontRef idx="minor"/>
          </p:style>
        </p:sp>
      </p:grpSp>
      <p:grpSp>
        <p:nvGrpSpPr>
          <p:cNvPr id="9560" name="Group 18"/>
          <p:cNvGrpSpPr/>
          <p:nvPr/>
        </p:nvGrpSpPr>
        <p:grpSpPr>
          <a:xfrm>
            <a:off x="5252040" y="2100240"/>
            <a:ext cx="327600" cy="328320"/>
            <a:chOff x="5252040" y="2100240"/>
            <a:chExt cx="327600" cy="328320"/>
          </a:xfrm>
        </p:grpSpPr>
        <p:sp>
          <p:nvSpPr>
            <p:cNvPr id="9561" name="CustomShape 19"/>
            <p:cNvSpPr/>
            <p:nvPr/>
          </p:nvSpPr>
          <p:spPr>
            <a:xfrm>
              <a:off x="5252040" y="2100240"/>
              <a:ext cx="327600" cy="328320"/>
            </a:xfrm>
            <a:custGeom>
              <a:avLst/>
              <a:gdLst/>
              <a:ahLst/>
              <a:rect l="l" t="t" r="r" b="b"/>
              <a:pathLst>
                <a:path w="11658" h="11685">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style>
            <a:lnRef idx="0"/>
            <a:fillRef idx="0"/>
            <a:effectRef idx="0"/>
            <a:fontRef idx="minor"/>
          </p:style>
        </p:sp>
        <p:sp>
          <p:nvSpPr>
            <p:cNvPr id="9562" name="CustomShape 20"/>
            <p:cNvSpPr/>
            <p:nvPr/>
          </p:nvSpPr>
          <p:spPr>
            <a:xfrm>
              <a:off x="5289480" y="2138400"/>
              <a:ext cx="20160" cy="19080"/>
            </a:xfrm>
            <a:custGeom>
              <a:avLst/>
              <a:gdLst/>
              <a:ahLst/>
              <a:rect l="l" t="t" r="r" b="b"/>
              <a:pathLst>
                <a:path w="726" h="694">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style>
            <a:lnRef idx="0"/>
            <a:fillRef idx="0"/>
            <a:effectRef idx="0"/>
            <a:fontRef idx="minor"/>
          </p:style>
        </p:sp>
        <p:sp>
          <p:nvSpPr>
            <p:cNvPr id="9563" name="CustomShape 21"/>
            <p:cNvSpPr/>
            <p:nvPr/>
          </p:nvSpPr>
          <p:spPr>
            <a:xfrm>
              <a:off x="5328360" y="2138400"/>
              <a:ext cx="19080" cy="1908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9564" name="CustomShape 22"/>
            <p:cNvSpPr/>
            <p:nvPr/>
          </p:nvSpPr>
          <p:spPr>
            <a:xfrm>
              <a:off x="5367240" y="2138400"/>
              <a:ext cx="19080" cy="1908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9565" name="CustomShape 23"/>
            <p:cNvSpPr/>
            <p:nvPr/>
          </p:nvSpPr>
          <p:spPr>
            <a:xfrm>
              <a:off x="5404680" y="2138400"/>
              <a:ext cx="135360" cy="19080"/>
            </a:xfrm>
            <a:custGeom>
              <a:avLst/>
              <a:gdLst/>
              <a:ahLst/>
              <a:rect l="l" t="t" r="r" b="b"/>
              <a:pathLst>
                <a:path w="4821" h="694">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style>
            <a:lnRef idx="0"/>
            <a:fillRef idx="0"/>
            <a:effectRef idx="0"/>
            <a:fontRef idx="minor"/>
          </p:style>
        </p:sp>
      </p:grpSp>
      <p:grpSp>
        <p:nvGrpSpPr>
          <p:cNvPr id="9566" name="Group 24"/>
          <p:cNvGrpSpPr/>
          <p:nvPr/>
        </p:nvGrpSpPr>
        <p:grpSpPr>
          <a:xfrm>
            <a:off x="5252040" y="2525400"/>
            <a:ext cx="327600" cy="289440"/>
            <a:chOff x="5252040" y="2525400"/>
            <a:chExt cx="327600" cy="289440"/>
          </a:xfrm>
        </p:grpSpPr>
        <p:sp>
          <p:nvSpPr>
            <p:cNvPr id="9567" name="CustomShape 25"/>
            <p:cNvSpPr/>
            <p:nvPr/>
          </p:nvSpPr>
          <p:spPr>
            <a:xfrm>
              <a:off x="5252040" y="2525400"/>
              <a:ext cx="327600" cy="289440"/>
            </a:xfrm>
            <a:custGeom>
              <a:avLst/>
              <a:gdLst/>
              <a:ahLst/>
              <a:rect l="l" t="t" r="r" b="b"/>
              <a:pathLst>
                <a:path w="11658" h="10303">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style>
            <a:lnRef idx="0"/>
            <a:fillRef idx="0"/>
            <a:effectRef idx="0"/>
            <a:fontRef idx="minor"/>
          </p:style>
        </p:sp>
        <p:sp>
          <p:nvSpPr>
            <p:cNvPr id="9568" name="CustomShape 26"/>
            <p:cNvSpPr/>
            <p:nvPr/>
          </p:nvSpPr>
          <p:spPr>
            <a:xfrm>
              <a:off x="5289480" y="2563560"/>
              <a:ext cx="20160" cy="19080"/>
            </a:xfrm>
            <a:custGeom>
              <a:avLst/>
              <a:gdLst/>
              <a:ahLst/>
              <a:rect l="l" t="t" r="r" b="b"/>
              <a:pathLst>
                <a:path w="726" h="694">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style>
            <a:lnRef idx="0"/>
            <a:fillRef idx="0"/>
            <a:effectRef idx="0"/>
            <a:fontRef idx="minor"/>
          </p:style>
        </p:sp>
        <p:sp>
          <p:nvSpPr>
            <p:cNvPr id="9569" name="CustomShape 27"/>
            <p:cNvSpPr/>
            <p:nvPr/>
          </p:nvSpPr>
          <p:spPr>
            <a:xfrm>
              <a:off x="5328360" y="256356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9570" name="CustomShape 28"/>
            <p:cNvSpPr/>
            <p:nvPr/>
          </p:nvSpPr>
          <p:spPr>
            <a:xfrm>
              <a:off x="5367240" y="2563560"/>
              <a:ext cx="19080" cy="19080"/>
            </a:xfrm>
            <a:custGeom>
              <a:avLst/>
              <a:gdLst/>
              <a:ahLst/>
              <a:rect l="l" t="t" r="r" b="b"/>
              <a:pathLst>
                <a:path w="694" h="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9571" name="CustomShape 29"/>
            <p:cNvSpPr/>
            <p:nvPr/>
          </p:nvSpPr>
          <p:spPr>
            <a:xfrm>
              <a:off x="5404680" y="2563560"/>
              <a:ext cx="136080" cy="19080"/>
            </a:xfrm>
            <a:custGeom>
              <a:avLst/>
              <a:gdLst/>
              <a:ahLst/>
              <a:rect l="l" t="t" r="r" b="b"/>
              <a:pathLst>
                <a:path w="4853" h="694">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style>
            <a:lnRef idx="0"/>
            <a:fillRef idx="0"/>
            <a:effectRef idx="0"/>
            <a:fontRef idx="minor"/>
          </p:style>
        </p:sp>
        <p:sp>
          <p:nvSpPr>
            <p:cNvPr id="9572" name="CustomShape 30"/>
            <p:cNvSpPr/>
            <p:nvPr/>
          </p:nvSpPr>
          <p:spPr>
            <a:xfrm>
              <a:off x="5464800" y="2660760"/>
              <a:ext cx="58320" cy="95760"/>
            </a:xfrm>
            <a:custGeom>
              <a:avLst/>
              <a:gdLst/>
              <a:ahLst/>
              <a:rect l="l" t="t" r="r" b="b"/>
              <a:pathLst>
                <a:path w="2081" h="3412">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style>
            <a:lnRef idx="0"/>
            <a:fillRef idx="0"/>
            <a:effectRef idx="0"/>
            <a:fontRef idx="minor"/>
          </p:style>
        </p:sp>
        <p:sp>
          <p:nvSpPr>
            <p:cNvPr id="9573" name="CustomShape 31"/>
            <p:cNvSpPr/>
            <p:nvPr/>
          </p:nvSpPr>
          <p:spPr>
            <a:xfrm>
              <a:off x="5308200" y="2660760"/>
              <a:ext cx="59760" cy="95760"/>
            </a:xfrm>
            <a:custGeom>
              <a:avLst/>
              <a:gdLst/>
              <a:ahLst/>
              <a:rect l="l" t="t" r="r" b="b"/>
              <a:pathLst>
                <a:path w="2143" h="3412">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style>
            <a:lnRef idx="0"/>
            <a:fillRef idx="0"/>
            <a:effectRef idx="0"/>
            <a:fontRef idx="minor"/>
          </p:style>
        </p:sp>
        <p:sp>
          <p:nvSpPr>
            <p:cNvPr id="9574" name="CustomShape 32"/>
            <p:cNvSpPr/>
            <p:nvPr/>
          </p:nvSpPr>
          <p:spPr>
            <a:xfrm>
              <a:off x="5385240" y="2639880"/>
              <a:ext cx="60840" cy="133920"/>
            </a:xfrm>
            <a:custGeom>
              <a:avLst/>
              <a:gdLst/>
              <a:ahLst/>
              <a:rect l="l" t="t" r="r" b="b"/>
              <a:pathLst>
                <a:path w="2175" h="4776">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style>
            <a:lnRef idx="0"/>
            <a:fillRef idx="0"/>
            <a:effectRef idx="0"/>
            <a:fontRef idx="minor"/>
          </p:style>
        </p:sp>
      </p:grpSp>
      <p:sp>
        <p:nvSpPr>
          <p:cNvPr id="9575" name="CustomShape 33"/>
          <p:cNvSpPr/>
          <p:nvPr/>
        </p:nvSpPr>
        <p:spPr>
          <a:xfrm>
            <a:off x="7365240" y="1752840"/>
            <a:ext cx="327600" cy="230040"/>
          </a:xfrm>
          <a:custGeom>
            <a:avLst/>
            <a:gdLst/>
            <a:ahLst/>
            <a:rect l="l" t="t" r="r" b="b"/>
            <a:pathLst>
              <a:path w="11658" h="8192">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style>
          <a:lnRef idx="0"/>
          <a:fillRef idx="0"/>
          <a:effectRef idx="0"/>
          <a:fontRef idx="minor"/>
        </p:style>
      </p:sp>
      <p:sp>
        <p:nvSpPr>
          <p:cNvPr id="9576" name="CustomShape 34"/>
          <p:cNvSpPr/>
          <p:nvPr/>
        </p:nvSpPr>
        <p:spPr>
          <a:xfrm>
            <a:off x="1449000" y="1703520"/>
            <a:ext cx="328320" cy="328320"/>
          </a:xfrm>
          <a:custGeom>
            <a:avLst/>
            <a:gdLst/>
            <a:ahLst/>
            <a:rect l="l" t="t" r="r" b="b"/>
            <a:pathLst>
              <a:path w="11689" h="11694">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style>
          <a:lnRef idx="0"/>
          <a:fillRef idx="0"/>
          <a:effectRef idx="0"/>
          <a:fontRef idx="minor"/>
        </p:style>
      </p:sp>
      <p:sp>
        <p:nvSpPr>
          <p:cNvPr id="9577" name="CustomShape 35"/>
          <p:cNvSpPr/>
          <p:nvPr/>
        </p:nvSpPr>
        <p:spPr>
          <a:xfrm>
            <a:off x="1447920" y="2099880"/>
            <a:ext cx="330840" cy="329040"/>
          </a:xfrm>
          <a:custGeom>
            <a:avLst/>
            <a:gdLst/>
            <a:ahLst/>
            <a:rect l="l" t="t" r="r" b="b"/>
            <a:pathLst>
              <a:path w="11784" h="11713">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style>
          <a:lnRef idx="0"/>
          <a:fillRef idx="0"/>
          <a:effectRef idx="0"/>
          <a:fontRef idx="minor"/>
        </p:style>
      </p:sp>
      <p:grpSp>
        <p:nvGrpSpPr>
          <p:cNvPr id="9578" name="Group 36"/>
          <p:cNvGrpSpPr/>
          <p:nvPr/>
        </p:nvGrpSpPr>
        <p:grpSpPr>
          <a:xfrm>
            <a:off x="1449000" y="2505960"/>
            <a:ext cx="328320" cy="328320"/>
            <a:chOff x="1449000" y="2505960"/>
            <a:chExt cx="328320" cy="328320"/>
          </a:xfrm>
        </p:grpSpPr>
        <p:sp>
          <p:nvSpPr>
            <p:cNvPr id="9579" name="CustomShape 37"/>
            <p:cNvSpPr/>
            <p:nvPr/>
          </p:nvSpPr>
          <p:spPr>
            <a:xfrm>
              <a:off x="1449000" y="2505960"/>
              <a:ext cx="328320" cy="328320"/>
            </a:xfrm>
            <a:custGeom>
              <a:avLst/>
              <a:gdLst/>
              <a:ahLst/>
              <a:rect l="l" t="t" r="r" b="b"/>
              <a:pathLst>
                <a:path w="11689" h="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style>
            <a:lnRef idx="0"/>
            <a:fillRef idx="0"/>
            <a:effectRef idx="0"/>
            <a:fontRef idx="minor"/>
          </p:style>
        </p:sp>
        <p:sp>
          <p:nvSpPr>
            <p:cNvPr id="9580" name="CustomShape 38"/>
            <p:cNvSpPr/>
            <p:nvPr/>
          </p:nvSpPr>
          <p:spPr>
            <a:xfrm>
              <a:off x="1545480" y="2543040"/>
              <a:ext cx="134280" cy="20160"/>
            </a:xfrm>
            <a:custGeom>
              <a:avLst/>
              <a:gdLst/>
              <a:ahLst/>
              <a:rect l="l" t="t" r="r" b="b"/>
              <a:pathLst>
                <a:path w="4790" h="725">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style>
            <a:lnRef idx="0"/>
            <a:fillRef idx="0"/>
            <a:effectRef idx="0"/>
            <a:fontRef idx="minor"/>
          </p:style>
        </p:sp>
        <p:sp>
          <p:nvSpPr>
            <p:cNvPr id="9581" name="CustomShape 39"/>
            <p:cNvSpPr/>
            <p:nvPr/>
          </p:nvSpPr>
          <p:spPr>
            <a:xfrm>
              <a:off x="1545480" y="2583000"/>
              <a:ext cx="134280" cy="20160"/>
            </a:xfrm>
            <a:custGeom>
              <a:avLst/>
              <a:gdLst/>
              <a:ahLst/>
              <a:rect l="l" t="t" r="r" b="b"/>
              <a:pathLst>
                <a:path w="4790" h="725">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style>
            <a:lnRef idx="0"/>
            <a:fillRef idx="0"/>
            <a:effectRef idx="0"/>
            <a:fontRef idx="minor"/>
          </p:style>
        </p:sp>
        <p:sp>
          <p:nvSpPr>
            <p:cNvPr id="9582" name="CustomShape 40"/>
            <p:cNvSpPr/>
            <p:nvPr/>
          </p:nvSpPr>
          <p:spPr>
            <a:xfrm>
              <a:off x="1545480" y="2621880"/>
              <a:ext cx="134280" cy="19080"/>
            </a:xfrm>
            <a:custGeom>
              <a:avLst/>
              <a:gdLst/>
              <a:ahLst/>
              <a:rect l="l" t="t" r="r" b="b"/>
              <a:pathLst>
                <a:path w="4790" h="694">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style>
            <a:lnRef idx="0"/>
            <a:fillRef idx="0"/>
            <a:effectRef idx="0"/>
            <a:fontRef idx="minor"/>
          </p:style>
        </p:sp>
      </p:grpSp>
      <p:grpSp>
        <p:nvGrpSpPr>
          <p:cNvPr id="9583" name="Group 41"/>
          <p:cNvGrpSpPr/>
          <p:nvPr/>
        </p:nvGrpSpPr>
        <p:grpSpPr>
          <a:xfrm>
            <a:off x="3557160" y="1702800"/>
            <a:ext cx="330120" cy="330120"/>
            <a:chOff x="3557160" y="1702800"/>
            <a:chExt cx="330120" cy="330120"/>
          </a:xfrm>
        </p:grpSpPr>
        <p:sp>
          <p:nvSpPr>
            <p:cNvPr id="9584" name="CustomShape 42"/>
            <p:cNvSpPr/>
            <p:nvPr/>
          </p:nvSpPr>
          <p:spPr>
            <a:xfrm>
              <a:off x="3557160" y="1702800"/>
              <a:ext cx="330120" cy="330120"/>
            </a:xfrm>
            <a:custGeom>
              <a:avLst/>
              <a:gdLst/>
              <a:ahLst/>
              <a:rect l="l" t="t" r="r" b="b"/>
              <a:pathLst>
                <a:path w="11752" h="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style>
            <a:lnRef idx="0"/>
            <a:fillRef idx="0"/>
            <a:effectRef idx="0"/>
            <a:fontRef idx="minor"/>
          </p:style>
        </p:sp>
        <p:sp>
          <p:nvSpPr>
            <p:cNvPr id="9585" name="CustomShape 43"/>
            <p:cNvSpPr/>
            <p:nvPr/>
          </p:nvSpPr>
          <p:spPr>
            <a:xfrm>
              <a:off x="3615480" y="1762920"/>
              <a:ext cx="212400" cy="211320"/>
            </a:xfrm>
            <a:custGeom>
              <a:avLst/>
              <a:gdLst/>
              <a:ahLst/>
              <a:rect l="l" t="t" r="r" b="b"/>
              <a:pathLst>
                <a:path w="7562" h="7531">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style>
            <a:lnRef idx="0"/>
            <a:fillRef idx="0"/>
            <a:effectRef idx="0"/>
            <a:fontRef idx="minor"/>
          </p:style>
        </p:sp>
      </p:grpSp>
      <p:grpSp>
        <p:nvGrpSpPr>
          <p:cNvPr id="9586" name="Group 44"/>
          <p:cNvGrpSpPr/>
          <p:nvPr/>
        </p:nvGrpSpPr>
        <p:grpSpPr>
          <a:xfrm>
            <a:off x="3556440" y="2099520"/>
            <a:ext cx="330840" cy="330120"/>
            <a:chOff x="3556440" y="2099520"/>
            <a:chExt cx="330840" cy="330120"/>
          </a:xfrm>
        </p:grpSpPr>
        <p:sp>
          <p:nvSpPr>
            <p:cNvPr id="9587" name="CustomShape 45"/>
            <p:cNvSpPr/>
            <p:nvPr/>
          </p:nvSpPr>
          <p:spPr>
            <a:xfrm>
              <a:off x="3556440" y="2099520"/>
              <a:ext cx="330840" cy="330120"/>
            </a:xfrm>
            <a:custGeom>
              <a:avLst/>
              <a:gdLst/>
              <a:ahLst/>
              <a:rect l="l" t="t" r="r" b="b"/>
              <a:pathLst>
                <a:path w="11784" h="11753">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style>
            <a:lnRef idx="0"/>
            <a:fillRef idx="0"/>
            <a:effectRef idx="0"/>
            <a:fontRef idx="minor"/>
          </p:style>
        </p:sp>
        <p:sp>
          <p:nvSpPr>
            <p:cNvPr id="9588" name="CustomShape 46"/>
            <p:cNvSpPr/>
            <p:nvPr/>
          </p:nvSpPr>
          <p:spPr>
            <a:xfrm>
              <a:off x="3660120" y="2137320"/>
              <a:ext cx="116640" cy="135360"/>
            </a:xfrm>
            <a:custGeom>
              <a:avLst/>
              <a:gdLst/>
              <a:ahLst/>
              <a:rect l="l" t="t" r="r" b="b"/>
              <a:pathLst>
                <a:path w="4159" h="4821">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style>
            <a:lnRef idx="0"/>
            <a:fillRef idx="0"/>
            <a:effectRef idx="0"/>
            <a:fontRef idx="minor"/>
          </p:style>
        </p:sp>
      </p:grpSp>
      <p:grpSp>
        <p:nvGrpSpPr>
          <p:cNvPr id="9589" name="Group 47"/>
          <p:cNvGrpSpPr/>
          <p:nvPr/>
        </p:nvGrpSpPr>
        <p:grpSpPr>
          <a:xfrm>
            <a:off x="3557520" y="2505240"/>
            <a:ext cx="329400" cy="329040"/>
            <a:chOff x="3557520" y="2505240"/>
            <a:chExt cx="329400" cy="329040"/>
          </a:xfrm>
        </p:grpSpPr>
        <p:sp>
          <p:nvSpPr>
            <p:cNvPr id="9590" name="CustomShape 48"/>
            <p:cNvSpPr/>
            <p:nvPr/>
          </p:nvSpPr>
          <p:spPr>
            <a:xfrm>
              <a:off x="3557520" y="2505240"/>
              <a:ext cx="329400" cy="329040"/>
            </a:xfrm>
            <a:custGeom>
              <a:avLst/>
              <a:gdLst/>
              <a:ahLst/>
              <a:rect l="l" t="t" r="r" b="b"/>
              <a:pathLst>
                <a:path w="11721" h="1172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style>
            <a:lnRef idx="0"/>
            <a:fillRef idx="0"/>
            <a:effectRef idx="0"/>
            <a:fontRef idx="minor"/>
          </p:style>
        </p:sp>
        <p:sp>
          <p:nvSpPr>
            <p:cNvPr id="9591" name="CustomShape 49"/>
            <p:cNvSpPr/>
            <p:nvPr/>
          </p:nvSpPr>
          <p:spPr>
            <a:xfrm>
              <a:off x="3595680" y="2582280"/>
              <a:ext cx="97200" cy="117360"/>
            </a:xfrm>
            <a:custGeom>
              <a:avLst/>
              <a:gdLst/>
              <a:ahLst/>
              <a:rect l="l" t="t" r="r" b="b"/>
              <a:pathLst>
                <a:path w="3466" h="4191">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style>
            <a:lnRef idx="0"/>
            <a:fillRef idx="0"/>
            <a:effectRef idx="0"/>
            <a:fontRef idx="minor"/>
          </p:style>
        </p:sp>
        <p:sp>
          <p:nvSpPr>
            <p:cNvPr id="9592" name="CustomShape 50"/>
            <p:cNvSpPr/>
            <p:nvPr/>
          </p:nvSpPr>
          <p:spPr>
            <a:xfrm>
              <a:off x="3711600" y="2660400"/>
              <a:ext cx="136080" cy="19080"/>
            </a:xfrm>
            <a:custGeom>
              <a:avLst/>
              <a:gdLst/>
              <a:ahLst/>
              <a:rect l="l" t="t" r="r" b="b"/>
              <a:pathLst>
                <a:path w="4853" h="694">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style>
            <a:lnRef idx="0"/>
            <a:fillRef idx="0"/>
            <a:effectRef idx="0"/>
            <a:fontRef idx="minor"/>
          </p:style>
        </p:sp>
        <p:sp>
          <p:nvSpPr>
            <p:cNvPr id="9593" name="CustomShape 51"/>
            <p:cNvSpPr/>
            <p:nvPr/>
          </p:nvSpPr>
          <p:spPr>
            <a:xfrm>
              <a:off x="3711600" y="2620440"/>
              <a:ext cx="136080" cy="19080"/>
            </a:xfrm>
            <a:custGeom>
              <a:avLst/>
              <a:gdLst/>
              <a:ahLst/>
              <a:rect l="l" t="t" r="r" b="b"/>
              <a:pathLst>
                <a:path w="4853" h="694">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style>
            <a:lnRef idx="0"/>
            <a:fillRef idx="0"/>
            <a:effectRef idx="0"/>
            <a:fontRef idx="minor"/>
          </p:style>
        </p:sp>
        <p:sp>
          <p:nvSpPr>
            <p:cNvPr id="9594" name="CustomShape 52"/>
            <p:cNvSpPr/>
            <p:nvPr/>
          </p:nvSpPr>
          <p:spPr>
            <a:xfrm>
              <a:off x="3711600" y="2582280"/>
              <a:ext cx="136080" cy="20160"/>
            </a:xfrm>
            <a:custGeom>
              <a:avLst/>
              <a:gdLst/>
              <a:ahLst/>
              <a:rect l="l" t="t" r="r" b="b"/>
              <a:pathLst>
                <a:path w="4853" h="725">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style>
            <a:lnRef idx="0"/>
            <a:fillRef idx="0"/>
            <a:effectRef idx="0"/>
            <a:fontRef idx="minor"/>
          </p:style>
        </p:sp>
      </p:grpSp>
      <p:grpSp>
        <p:nvGrpSpPr>
          <p:cNvPr id="9595" name="Group 53"/>
          <p:cNvGrpSpPr/>
          <p:nvPr/>
        </p:nvGrpSpPr>
        <p:grpSpPr>
          <a:xfrm>
            <a:off x="5676840" y="1703880"/>
            <a:ext cx="322920" cy="327600"/>
            <a:chOff x="5676840" y="1703880"/>
            <a:chExt cx="322920" cy="327600"/>
          </a:xfrm>
        </p:grpSpPr>
        <p:sp>
          <p:nvSpPr>
            <p:cNvPr id="9596" name="CustomShape 54"/>
            <p:cNvSpPr/>
            <p:nvPr/>
          </p:nvSpPr>
          <p:spPr>
            <a:xfrm>
              <a:off x="5676840" y="1703880"/>
              <a:ext cx="322920" cy="327600"/>
            </a:xfrm>
            <a:custGeom>
              <a:avLst/>
              <a:gdLst/>
              <a:ahLst/>
              <a:rect l="l" t="t" r="r" b="b"/>
              <a:pathLst>
                <a:path w="11493" h="11659">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style>
            <a:lnRef idx="0"/>
            <a:fillRef idx="0"/>
            <a:effectRef idx="0"/>
            <a:fontRef idx="minor"/>
          </p:style>
        </p:sp>
        <p:sp>
          <p:nvSpPr>
            <p:cNvPr id="9597" name="CustomShape 55"/>
            <p:cNvSpPr/>
            <p:nvPr/>
          </p:nvSpPr>
          <p:spPr>
            <a:xfrm>
              <a:off x="5770800" y="1897200"/>
              <a:ext cx="77760" cy="76680"/>
            </a:xfrm>
            <a:custGeom>
              <a:avLst/>
              <a:gdLst/>
              <a:ahLst/>
              <a:rect l="l" t="t" r="r" b="b"/>
              <a:pathLst>
                <a:path w="2773" h="2742">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style>
            <a:lnRef idx="0"/>
            <a:fillRef idx="0"/>
            <a:effectRef idx="0"/>
            <a:fontRef idx="minor"/>
          </p:style>
        </p:sp>
        <p:sp>
          <p:nvSpPr>
            <p:cNvPr id="9598" name="CustomShape 56"/>
            <p:cNvSpPr/>
            <p:nvPr/>
          </p:nvSpPr>
          <p:spPr>
            <a:xfrm>
              <a:off x="5867280" y="1935360"/>
              <a:ext cx="57240" cy="57240"/>
            </a:xfrm>
            <a:custGeom>
              <a:avLst/>
              <a:gdLst/>
              <a:ahLst/>
              <a:rect l="l" t="t" r="r" b="b"/>
              <a:pathLst>
                <a:path w="2048" h="2049">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style>
            <a:lnRef idx="0"/>
            <a:fillRef idx="0"/>
            <a:effectRef idx="0"/>
            <a:fontRef idx="minor"/>
          </p:style>
        </p:sp>
      </p:grpSp>
      <p:grpSp>
        <p:nvGrpSpPr>
          <p:cNvPr id="9599" name="Group 57"/>
          <p:cNvGrpSpPr/>
          <p:nvPr/>
        </p:nvGrpSpPr>
        <p:grpSpPr>
          <a:xfrm>
            <a:off x="5673960" y="2100600"/>
            <a:ext cx="328320" cy="327600"/>
            <a:chOff x="5673960" y="2100600"/>
            <a:chExt cx="328320" cy="327600"/>
          </a:xfrm>
        </p:grpSpPr>
        <p:sp>
          <p:nvSpPr>
            <p:cNvPr id="9600" name="CustomShape 58"/>
            <p:cNvSpPr/>
            <p:nvPr/>
          </p:nvSpPr>
          <p:spPr>
            <a:xfrm>
              <a:off x="5673960" y="2100600"/>
              <a:ext cx="328320" cy="327600"/>
            </a:xfrm>
            <a:custGeom>
              <a:avLst/>
              <a:gdLst/>
              <a:ahLst/>
              <a:rect l="l" t="t" r="r" b="b"/>
              <a:pathLst>
                <a:path w="11689" h="11657">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style>
            <a:lnRef idx="0"/>
            <a:fillRef idx="0"/>
            <a:effectRef idx="0"/>
            <a:fontRef idx="minor"/>
          </p:style>
        </p:sp>
        <p:sp>
          <p:nvSpPr>
            <p:cNvPr id="9601" name="CustomShape 59"/>
            <p:cNvSpPr/>
            <p:nvPr/>
          </p:nvSpPr>
          <p:spPr>
            <a:xfrm>
              <a:off x="5770440" y="2376720"/>
              <a:ext cx="194400" cy="20160"/>
            </a:xfrm>
            <a:custGeom>
              <a:avLst/>
              <a:gdLst/>
              <a:ahLst/>
              <a:rect l="l" t="t" r="r" b="b"/>
              <a:pathLst>
                <a:path w="6932" h="726">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style>
            <a:lnRef idx="0"/>
            <a:fillRef idx="0"/>
            <a:effectRef idx="0"/>
            <a:fontRef idx="minor"/>
          </p:style>
        </p:sp>
        <p:sp>
          <p:nvSpPr>
            <p:cNvPr id="9602" name="CustomShape 60"/>
            <p:cNvSpPr/>
            <p:nvPr/>
          </p:nvSpPr>
          <p:spPr>
            <a:xfrm>
              <a:off x="5770440" y="2221920"/>
              <a:ext cx="194400" cy="20160"/>
            </a:xfrm>
            <a:custGeom>
              <a:avLst/>
              <a:gdLst/>
              <a:ahLst/>
              <a:rect l="l" t="t" r="r" b="b"/>
              <a:pathLst>
                <a:path w="6932" h="726">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style>
            <a:lnRef idx="0"/>
            <a:fillRef idx="0"/>
            <a:effectRef idx="0"/>
            <a:fontRef idx="minor"/>
          </p:style>
        </p:sp>
        <p:sp>
          <p:nvSpPr>
            <p:cNvPr id="9603" name="CustomShape 61"/>
            <p:cNvSpPr/>
            <p:nvPr/>
          </p:nvSpPr>
          <p:spPr>
            <a:xfrm>
              <a:off x="5709600" y="2221920"/>
              <a:ext cx="20160" cy="20880"/>
            </a:xfrm>
            <a:custGeom>
              <a:avLst/>
              <a:gdLst/>
              <a:ahLst/>
              <a:rect l="l" t="t" r="r" b="b"/>
              <a:pathLst>
                <a:path w="725" h="757">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style>
            <a:lnRef idx="0"/>
            <a:fillRef idx="0"/>
            <a:effectRef idx="0"/>
            <a:fontRef idx="minor"/>
          </p:style>
        </p:sp>
        <p:sp>
          <p:nvSpPr>
            <p:cNvPr id="9604" name="CustomShape 62"/>
            <p:cNvSpPr/>
            <p:nvPr/>
          </p:nvSpPr>
          <p:spPr>
            <a:xfrm>
              <a:off x="5771160" y="2299680"/>
              <a:ext cx="193680" cy="19080"/>
            </a:xfrm>
            <a:custGeom>
              <a:avLst/>
              <a:gdLst/>
              <a:ahLst/>
              <a:rect l="l" t="t" r="r" b="b"/>
              <a:pathLst>
                <a:path w="6901" h="694">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style>
            <a:lnRef idx="0"/>
            <a:fillRef idx="0"/>
            <a:effectRef idx="0"/>
            <a:fontRef idx="minor"/>
          </p:style>
        </p:sp>
        <p:sp>
          <p:nvSpPr>
            <p:cNvPr id="9605" name="CustomShape 63"/>
            <p:cNvSpPr/>
            <p:nvPr/>
          </p:nvSpPr>
          <p:spPr>
            <a:xfrm>
              <a:off x="5709600" y="2299680"/>
              <a:ext cx="20160" cy="19080"/>
            </a:xfrm>
            <a:custGeom>
              <a:avLst/>
              <a:gdLst/>
              <a:ahLst/>
              <a:rect l="l" t="t" r="r" b="b"/>
              <a:pathLst>
                <a:path w="725" h="694">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style>
            <a:lnRef idx="0"/>
            <a:fillRef idx="0"/>
            <a:effectRef idx="0"/>
            <a:fontRef idx="minor"/>
          </p:style>
        </p:sp>
        <p:sp>
          <p:nvSpPr>
            <p:cNvPr id="9606" name="CustomShape 64"/>
            <p:cNvSpPr/>
            <p:nvPr/>
          </p:nvSpPr>
          <p:spPr>
            <a:xfrm>
              <a:off x="5709600" y="2376720"/>
              <a:ext cx="20160" cy="20160"/>
            </a:xfrm>
            <a:custGeom>
              <a:avLst/>
              <a:gdLst/>
              <a:ahLst/>
              <a:rect l="l" t="t" r="r" b="b"/>
              <a:pathLst>
                <a:path w="725" h="726">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style>
            <a:lnRef idx="0"/>
            <a:fillRef idx="0"/>
            <a:effectRef idx="0"/>
            <a:fontRef idx="minor"/>
          </p:style>
        </p:sp>
      </p:grpSp>
      <p:grpSp>
        <p:nvGrpSpPr>
          <p:cNvPr id="9607" name="Group 65"/>
          <p:cNvGrpSpPr/>
          <p:nvPr/>
        </p:nvGrpSpPr>
        <p:grpSpPr>
          <a:xfrm>
            <a:off x="5673960" y="2506680"/>
            <a:ext cx="328320" cy="326520"/>
            <a:chOff x="5673960" y="2506680"/>
            <a:chExt cx="328320" cy="326520"/>
          </a:xfrm>
        </p:grpSpPr>
        <p:sp>
          <p:nvSpPr>
            <p:cNvPr id="9608" name="CustomShape 66"/>
            <p:cNvSpPr/>
            <p:nvPr/>
          </p:nvSpPr>
          <p:spPr>
            <a:xfrm>
              <a:off x="5759280" y="2781720"/>
              <a:ext cx="19080" cy="19080"/>
            </a:xfrm>
            <a:custGeom>
              <a:avLst/>
              <a:gdLst/>
              <a:ahLst/>
              <a:rect l="l" t="t" r="r" b="b"/>
              <a:pathLst>
                <a:path w="694" h="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style>
            <a:lnRef idx="0"/>
            <a:fillRef idx="0"/>
            <a:effectRef idx="0"/>
            <a:fontRef idx="minor"/>
          </p:style>
        </p:sp>
        <p:sp>
          <p:nvSpPr>
            <p:cNvPr id="9609" name="CustomShape 67"/>
            <p:cNvSpPr/>
            <p:nvPr/>
          </p:nvSpPr>
          <p:spPr>
            <a:xfrm>
              <a:off x="5868720" y="2547000"/>
              <a:ext cx="57960" cy="135360"/>
            </a:xfrm>
            <a:custGeom>
              <a:avLst/>
              <a:gdLst/>
              <a:ahLst/>
              <a:rect l="l" t="t" r="r" b="b"/>
              <a:pathLst>
                <a:path w="2080" h="4821">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style>
            <a:lnRef idx="0"/>
            <a:fillRef idx="0"/>
            <a:effectRef idx="0"/>
            <a:fontRef idx="minor"/>
          </p:style>
        </p:sp>
        <p:sp>
          <p:nvSpPr>
            <p:cNvPr id="9610" name="CustomShape 68"/>
            <p:cNvSpPr/>
            <p:nvPr/>
          </p:nvSpPr>
          <p:spPr>
            <a:xfrm>
              <a:off x="5673960" y="2506680"/>
              <a:ext cx="328320" cy="326520"/>
            </a:xfrm>
            <a:custGeom>
              <a:avLst/>
              <a:gdLst/>
              <a:ahLst/>
              <a:rect l="l" t="t" r="r" b="b"/>
              <a:pathLst>
                <a:path w="11689" h="11626">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style>
            <a:lnRef idx="0"/>
            <a:fillRef idx="0"/>
            <a:effectRef idx="0"/>
            <a:fontRef idx="minor"/>
          </p:style>
        </p:sp>
      </p:grpSp>
      <p:grpSp>
        <p:nvGrpSpPr>
          <p:cNvPr id="9611" name="Group 69"/>
          <p:cNvGrpSpPr/>
          <p:nvPr/>
        </p:nvGrpSpPr>
        <p:grpSpPr>
          <a:xfrm>
            <a:off x="7364880" y="2099520"/>
            <a:ext cx="327960" cy="329760"/>
            <a:chOff x="7364880" y="2099520"/>
            <a:chExt cx="327960" cy="329760"/>
          </a:xfrm>
        </p:grpSpPr>
        <p:sp>
          <p:nvSpPr>
            <p:cNvPr id="9612" name="CustomShape 70"/>
            <p:cNvSpPr/>
            <p:nvPr/>
          </p:nvSpPr>
          <p:spPr>
            <a:xfrm>
              <a:off x="7419600" y="2099520"/>
              <a:ext cx="214560" cy="329760"/>
            </a:xfrm>
            <a:custGeom>
              <a:avLst/>
              <a:gdLst/>
              <a:ahLst/>
              <a:rect l="l" t="t" r="r" b="b"/>
              <a:pathLst>
                <a:path w="7649" h="11743">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style>
            <a:lnRef idx="0"/>
            <a:fillRef idx="0"/>
            <a:effectRef idx="0"/>
            <a:fontRef idx="minor"/>
          </p:style>
        </p:sp>
        <p:sp>
          <p:nvSpPr>
            <p:cNvPr id="9613" name="CustomShape 71"/>
            <p:cNvSpPr/>
            <p:nvPr/>
          </p:nvSpPr>
          <p:spPr>
            <a:xfrm>
              <a:off x="7654320" y="2196720"/>
              <a:ext cx="38520" cy="20160"/>
            </a:xfrm>
            <a:custGeom>
              <a:avLst/>
              <a:gdLst/>
              <a:ahLst/>
              <a:rect l="l" t="t" r="r" b="b"/>
              <a:pathLst>
                <a:path w="1387" h="726">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style>
            <a:lnRef idx="0"/>
            <a:fillRef idx="0"/>
            <a:effectRef idx="0"/>
            <a:fontRef idx="minor"/>
          </p:style>
        </p:sp>
        <p:sp>
          <p:nvSpPr>
            <p:cNvPr id="9614" name="CustomShape 72"/>
            <p:cNvSpPr/>
            <p:nvPr/>
          </p:nvSpPr>
          <p:spPr>
            <a:xfrm>
              <a:off x="7364880" y="2196720"/>
              <a:ext cx="38520" cy="20160"/>
            </a:xfrm>
            <a:custGeom>
              <a:avLst/>
              <a:gdLst/>
              <a:ahLst/>
              <a:rect l="l" t="t" r="r" b="b"/>
              <a:pathLst>
                <a:path w="1387" h="726">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style>
            <a:lnRef idx="0"/>
            <a:fillRef idx="0"/>
            <a:effectRef idx="0"/>
            <a:fontRef idx="minor"/>
          </p:style>
        </p:sp>
        <p:sp>
          <p:nvSpPr>
            <p:cNvPr id="9615" name="CustomShape 73"/>
            <p:cNvSpPr/>
            <p:nvPr/>
          </p:nvSpPr>
          <p:spPr>
            <a:xfrm>
              <a:off x="7634880" y="2118960"/>
              <a:ext cx="39600" cy="29520"/>
            </a:xfrm>
            <a:custGeom>
              <a:avLst/>
              <a:gdLst/>
              <a:ahLst/>
              <a:rect l="l" t="t" r="r" b="b"/>
              <a:pathLst>
                <a:path w="1418" h="1063">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style>
            <a:lnRef idx="0"/>
            <a:fillRef idx="0"/>
            <a:effectRef idx="0"/>
            <a:fontRef idx="minor"/>
          </p:style>
        </p:sp>
        <p:sp>
          <p:nvSpPr>
            <p:cNvPr id="9616" name="CustomShape 74"/>
            <p:cNvSpPr/>
            <p:nvPr/>
          </p:nvSpPr>
          <p:spPr>
            <a:xfrm>
              <a:off x="7383240" y="2264400"/>
              <a:ext cx="39600" cy="29160"/>
            </a:xfrm>
            <a:custGeom>
              <a:avLst/>
              <a:gdLst/>
              <a:ahLst/>
              <a:rect l="l" t="t" r="r" b="b"/>
              <a:pathLst>
                <a:path w="1419" h="104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style>
            <a:lnRef idx="0"/>
            <a:fillRef idx="0"/>
            <a:effectRef idx="0"/>
            <a:fontRef idx="minor"/>
          </p:style>
        </p:sp>
        <p:sp>
          <p:nvSpPr>
            <p:cNvPr id="9617" name="CustomShape 75"/>
            <p:cNvSpPr/>
            <p:nvPr/>
          </p:nvSpPr>
          <p:spPr>
            <a:xfrm>
              <a:off x="7635960" y="2264400"/>
              <a:ext cx="38520" cy="28440"/>
            </a:xfrm>
            <a:custGeom>
              <a:avLst/>
              <a:gdLst/>
              <a:ahLst/>
              <a:rect l="l" t="t" r="r" b="b"/>
              <a:pathLst>
                <a:path w="1387" h="1021">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style>
            <a:lnRef idx="0"/>
            <a:fillRef idx="0"/>
            <a:effectRef idx="0"/>
            <a:fontRef idx="minor"/>
          </p:style>
        </p:sp>
        <p:sp>
          <p:nvSpPr>
            <p:cNvPr id="9618" name="CustomShape 76"/>
            <p:cNvSpPr/>
            <p:nvPr/>
          </p:nvSpPr>
          <p:spPr>
            <a:xfrm>
              <a:off x="7384320" y="2119680"/>
              <a:ext cx="38520" cy="28440"/>
            </a:xfrm>
            <a:custGeom>
              <a:avLst/>
              <a:gdLst/>
              <a:ahLst/>
              <a:rect l="l" t="t" r="r" b="b"/>
              <a:pathLst>
                <a:path w="1387" h="1021">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style>
            <a:lnRef idx="0"/>
            <a:fillRef idx="0"/>
            <a:effectRef idx="0"/>
            <a:fontRef idx="minor"/>
          </p:style>
        </p:sp>
        <p:sp>
          <p:nvSpPr>
            <p:cNvPr id="9619" name="CustomShape 77"/>
            <p:cNvSpPr/>
            <p:nvPr/>
          </p:nvSpPr>
          <p:spPr>
            <a:xfrm>
              <a:off x="7471080" y="2139840"/>
              <a:ext cx="114840" cy="171720"/>
            </a:xfrm>
            <a:custGeom>
              <a:avLst/>
              <a:gdLst/>
              <a:ahLst/>
              <a:rect l="l" t="t" r="r" b="b"/>
              <a:pathLst>
                <a:path w="4097" h="6124">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style>
            <a:lnRef idx="0"/>
            <a:fillRef idx="0"/>
            <a:effectRef idx="0"/>
            <a:fontRef idx="minor"/>
          </p:style>
        </p:sp>
      </p:grpSp>
      <p:grpSp>
        <p:nvGrpSpPr>
          <p:cNvPr id="9620" name="Group 78"/>
          <p:cNvGrpSpPr/>
          <p:nvPr/>
        </p:nvGrpSpPr>
        <p:grpSpPr>
          <a:xfrm>
            <a:off x="1881000" y="2505960"/>
            <a:ext cx="309600" cy="328320"/>
            <a:chOff x="1881000" y="2505960"/>
            <a:chExt cx="309600" cy="328320"/>
          </a:xfrm>
        </p:grpSpPr>
        <p:sp>
          <p:nvSpPr>
            <p:cNvPr id="9621" name="CustomShape 79"/>
            <p:cNvSpPr/>
            <p:nvPr/>
          </p:nvSpPr>
          <p:spPr>
            <a:xfrm>
              <a:off x="1881000" y="2505960"/>
              <a:ext cx="309600" cy="328320"/>
            </a:xfrm>
            <a:custGeom>
              <a:avLst/>
              <a:gdLst/>
              <a:ahLst/>
              <a:rect l="l" t="t" r="r" b="b"/>
              <a:pathLst>
                <a:path w="11027" h="11689">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style>
            <a:lnRef idx="0"/>
            <a:fillRef idx="0"/>
            <a:effectRef idx="0"/>
            <a:fontRef idx="minor"/>
          </p:style>
        </p:sp>
        <p:sp>
          <p:nvSpPr>
            <p:cNvPr id="9622" name="CustomShape 80"/>
            <p:cNvSpPr/>
            <p:nvPr/>
          </p:nvSpPr>
          <p:spPr>
            <a:xfrm>
              <a:off x="1997280" y="2562480"/>
              <a:ext cx="154800" cy="77760"/>
            </a:xfrm>
            <a:custGeom>
              <a:avLst/>
              <a:gdLst/>
              <a:ahLst/>
              <a:rect l="l" t="t" r="r" b="b"/>
              <a:pathLst>
                <a:path w="5514" h="277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style>
            <a:lnRef idx="0"/>
            <a:fillRef idx="0"/>
            <a:effectRef idx="0"/>
            <a:fontRef idx="minor"/>
          </p:style>
        </p:sp>
        <p:sp>
          <p:nvSpPr>
            <p:cNvPr id="9623" name="CustomShape 81"/>
            <p:cNvSpPr/>
            <p:nvPr/>
          </p:nvSpPr>
          <p:spPr>
            <a:xfrm>
              <a:off x="1998000" y="2660760"/>
              <a:ext cx="38520" cy="19080"/>
            </a:xfrm>
            <a:custGeom>
              <a:avLst/>
              <a:gdLst/>
              <a:ahLst/>
              <a:rect l="l" t="t" r="r" b="b"/>
              <a:pathLst>
                <a:path w="1388" h="695">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style>
            <a:lnRef idx="0"/>
            <a:fillRef idx="0"/>
            <a:effectRef idx="0"/>
            <a:fontRef idx="minor"/>
          </p:style>
        </p:sp>
        <p:sp>
          <p:nvSpPr>
            <p:cNvPr id="9624" name="CustomShape 82"/>
            <p:cNvSpPr/>
            <p:nvPr/>
          </p:nvSpPr>
          <p:spPr>
            <a:xfrm>
              <a:off x="1998000" y="2698200"/>
              <a:ext cx="38520" cy="20160"/>
            </a:xfrm>
            <a:custGeom>
              <a:avLst/>
              <a:gdLst/>
              <a:ahLst/>
              <a:rect l="l" t="t" r="r" b="b"/>
              <a:pathLst>
                <a:path w="1388" h="725">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style>
            <a:lnRef idx="0"/>
            <a:fillRef idx="0"/>
            <a:effectRef idx="0"/>
            <a:fontRef idx="minor"/>
          </p:style>
        </p:sp>
        <p:sp>
          <p:nvSpPr>
            <p:cNvPr id="9625" name="CustomShape 83"/>
            <p:cNvSpPr/>
            <p:nvPr/>
          </p:nvSpPr>
          <p:spPr>
            <a:xfrm>
              <a:off x="2055600" y="2698200"/>
              <a:ext cx="38520" cy="20160"/>
            </a:xfrm>
            <a:custGeom>
              <a:avLst/>
              <a:gdLst/>
              <a:ahLst/>
              <a:rect l="l" t="t" r="r" b="b"/>
              <a:pathLst>
                <a:path w="1387" h="725">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style>
            <a:lnRef idx="0"/>
            <a:fillRef idx="0"/>
            <a:effectRef idx="0"/>
            <a:fontRef idx="minor"/>
          </p:style>
        </p:sp>
        <p:sp>
          <p:nvSpPr>
            <p:cNvPr id="9626" name="CustomShape 84"/>
            <p:cNvSpPr/>
            <p:nvPr/>
          </p:nvSpPr>
          <p:spPr>
            <a:xfrm>
              <a:off x="2055600" y="2660760"/>
              <a:ext cx="38520" cy="19080"/>
            </a:xfrm>
            <a:custGeom>
              <a:avLst/>
              <a:gdLst/>
              <a:ahLst/>
              <a:rect l="l" t="t" r="r" b="b"/>
              <a:pathLst>
                <a:path w="1387" h="695">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style>
            <a:lnRef idx="0"/>
            <a:fillRef idx="0"/>
            <a:effectRef idx="0"/>
            <a:fontRef idx="minor"/>
          </p:style>
        </p:sp>
        <p:sp>
          <p:nvSpPr>
            <p:cNvPr id="9627" name="CustomShape 85"/>
            <p:cNvSpPr/>
            <p:nvPr/>
          </p:nvSpPr>
          <p:spPr>
            <a:xfrm>
              <a:off x="2113200" y="2660760"/>
              <a:ext cx="38520" cy="19080"/>
            </a:xfrm>
            <a:custGeom>
              <a:avLst/>
              <a:gdLst/>
              <a:ahLst/>
              <a:rect l="l" t="t" r="r" b="b"/>
              <a:pathLst>
                <a:path w="1387" h="695">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style>
            <a:lnRef idx="0"/>
            <a:fillRef idx="0"/>
            <a:effectRef idx="0"/>
            <a:fontRef idx="minor"/>
          </p:style>
        </p:sp>
        <p:sp>
          <p:nvSpPr>
            <p:cNvPr id="9628" name="CustomShape 86"/>
            <p:cNvSpPr/>
            <p:nvPr/>
          </p:nvSpPr>
          <p:spPr>
            <a:xfrm>
              <a:off x="2113200" y="2698200"/>
              <a:ext cx="38520" cy="20160"/>
            </a:xfrm>
            <a:custGeom>
              <a:avLst/>
              <a:gdLst/>
              <a:ahLst/>
              <a:rect l="l" t="t" r="r" b="b"/>
              <a:pathLst>
                <a:path w="1387" h="725">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style>
            <a:lnRef idx="0"/>
            <a:fillRef idx="0"/>
            <a:effectRef idx="0"/>
            <a:fontRef idx="minor"/>
          </p:style>
        </p:sp>
        <p:sp>
          <p:nvSpPr>
            <p:cNvPr id="9629" name="CustomShape 87"/>
            <p:cNvSpPr/>
            <p:nvPr/>
          </p:nvSpPr>
          <p:spPr>
            <a:xfrm>
              <a:off x="2036160" y="2775960"/>
              <a:ext cx="76680" cy="19080"/>
            </a:xfrm>
            <a:custGeom>
              <a:avLst/>
              <a:gdLst/>
              <a:ahLst/>
              <a:rect l="l" t="t" r="r" b="b"/>
              <a:pathLst>
                <a:path w="2742" h="694">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style>
            <a:lnRef idx="0"/>
            <a:fillRef idx="0"/>
            <a:effectRef idx="0"/>
            <a:fontRef idx="minor"/>
          </p:style>
        </p:sp>
      </p:grpSp>
      <p:grpSp>
        <p:nvGrpSpPr>
          <p:cNvPr id="9630" name="Group 88"/>
          <p:cNvGrpSpPr/>
          <p:nvPr/>
        </p:nvGrpSpPr>
        <p:grpSpPr>
          <a:xfrm>
            <a:off x="3978360" y="1704600"/>
            <a:ext cx="328680" cy="326520"/>
            <a:chOff x="3978360" y="1704600"/>
            <a:chExt cx="328680" cy="326520"/>
          </a:xfrm>
        </p:grpSpPr>
        <p:sp>
          <p:nvSpPr>
            <p:cNvPr id="9631" name="CustomShape 89"/>
            <p:cNvSpPr/>
            <p:nvPr/>
          </p:nvSpPr>
          <p:spPr>
            <a:xfrm>
              <a:off x="3978360" y="1743480"/>
              <a:ext cx="287640" cy="287640"/>
            </a:xfrm>
            <a:custGeom>
              <a:avLst/>
              <a:gdLst/>
              <a:ahLst/>
              <a:rect l="l" t="t" r="r" b="b"/>
              <a:pathLst>
                <a:path w="10241" h="1024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style>
            <a:lnRef idx="0"/>
            <a:fillRef idx="0"/>
            <a:effectRef idx="0"/>
            <a:fontRef idx="minor"/>
          </p:style>
        </p:sp>
        <p:sp>
          <p:nvSpPr>
            <p:cNvPr id="9632" name="CustomShape 90"/>
            <p:cNvSpPr/>
            <p:nvPr/>
          </p:nvSpPr>
          <p:spPr>
            <a:xfrm>
              <a:off x="4152240" y="1704600"/>
              <a:ext cx="154800" cy="154800"/>
            </a:xfrm>
            <a:custGeom>
              <a:avLst/>
              <a:gdLst/>
              <a:ahLst/>
              <a:rect l="l" t="t" r="r" b="b"/>
              <a:pathLst>
                <a:path w="5515" h="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style>
            <a:lnRef idx="0"/>
            <a:fillRef idx="0"/>
            <a:effectRef idx="0"/>
            <a:fontRef idx="minor"/>
          </p:style>
        </p:sp>
      </p:grpSp>
      <p:grpSp>
        <p:nvGrpSpPr>
          <p:cNvPr id="9633" name="Group 91"/>
          <p:cNvGrpSpPr/>
          <p:nvPr/>
        </p:nvGrpSpPr>
        <p:grpSpPr>
          <a:xfrm>
            <a:off x="4017600" y="2099520"/>
            <a:ext cx="250560" cy="330120"/>
            <a:chOff x="4017600" y="2099520"/>
            <a:chExt cx="250560" cy="330120"/>
          </a:xfrm>
        </p:grpSpPr>
        <p:sp>
          <p:nvSpPr>
            <p:cNvPr id="9634" name="CustomShape 92"/>
            <p:cNvSpPr/>
            <p:nvPr/>
          </p:nvSpPr>
          <p:spPr>
            <a:xfrm>
              <a:off x="4017600" y="2099520"/>
              <a:ext cx="250560" cy="330120"/>
            </a:xfrm>
            <a:custGeom>
              <a:avLst/>
              <a:gdLst/>
              <a:ahLst/>
              <a:rect l="l" t="t" r="r" b="b"/>
              <a:pathLst>
                <a:path w="8917" h="11753">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style>
            <a:lnRef idx="0"/>
            <a:fillRef idx="0"/>
            <a:effectRef idx="0"/>
            <a:fontRef idx="minor"/>
          </p:style>
        </p:sp>
        <p:sp>
          <p:nvSpPr>
            <p:cNvPr id="9635" name="CustomShape 93"/>
            <p:cNvSpPr/>
            <p:nvPr/>
          </p:nvSpPr>
          <p:spPr>
            <a:xfrm>
              <a:off x="4114080" y="2196000"/>
              <a:ext cx="57240" cy="57240"/>
            </a:xfrm>
            <a:custGeom>
              <a:avLst/>
              <a:gdLst/>
              <a:ahLst/>
              <a:rect l="l" t="t" r="r" b="b"/>
              <a:pathLst>
                <a:path w="2049" h="2048">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style>
            <a:lnRef idx="0"/>
            <a:fillRef idx="0"/>
            <a:effectRef idx="0"/>
            <a:fontRef idx="minor"/>
          </p:style>
        </p:sp>
        <p:sp>
          <p:nvSpPr>
            <p:cNvPr id="9636" name="CustomShape 94"/>
            <p:cNvSpPr/>
            <p:nvPr/>
          </p:nvSpPr>
          <p:spPr>
            <a:xfrm>
              <a:off x="4054680" y="2137320"/>
              <a:ext cx="174960" cy="174240"/>
            </a:xfrm>
            <a:custGeom>
              <a:avLst/>
              <a:gdLst/>
              <a:ahLst/>
              <a:rect l="l" t="t" r="r" b="b"/>
              <a:pathLst>
                <a:path w="6239" h="6208">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style>
            <a:lnRef idx="0"/>
            <a:fillRef idx="0"/>
            <a:effectRef idx="0"/>
            <a:fontRef idx="minor"/>
          </p:style>
        </p:sp>
      </p:grpSp>
      <p:grpSp>
        <p:nvGrpSpPr>
          <p:cNvPr id="9637" name="Group 95"/>
          <p:cNvGrpSpPr/>
          <p:nvPr/>
        </p:nvGrpSpPr>
        <p:grpSpPr>
          <a:xfrm>
            <a:off x="3979080" y="2516040"/>
            <a:ext cx="327600" cy="308160"/>
            <a:chOff x="3979080" y="2516040"/>
            <a:chExt cx="327600" cy="308160"/>
          </a:xfrm>
        </p:grpSpPr>
        <p:sp>
          <p:nvSpPr>
            <p:cNvPr id="9638" name="CustomShape 96"/>
            <p:cNvSpPr/>
            <p:nvPr/>
          </p:nvSpPr>
          <p:spPr>
            <a:xfrm>
              <a:off x="3979080" y="2688480"/>
              <a:ext cx="327600" cy="135720"/>
            </a:xfrm>
            <a:custGeom>
              <a:avLst/>
              <a:gdLst/>
              <a:ahLst/>
              <a:rect l="l" t="t" r="r" b="b"/>
              <a:pathLst>
                <a:path w="11658" h="4833">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style>
            <a:lnRef idx="0"/>
            <a:fillRef idx="0"/>
            <a:effectRef idx="0"/>
            <a:fontRef idx="minor"/>
          </p:style>
        </p:sp>
        <p:sp>
          <p:nvSpPr>
            <p:cNvPr id="9639" name="CustomShape 97"/>
            <p:cNvSpPr/>
            <p:nvPr/>
          </p:nvSpPr>
          <p:spPr>
            <a:xfrm>
              <a:off x="4094280" y="2516040"/>
              <a:ext cx="172440" cy="173160"/>
            </a:xfrm>
            <a:custGeom>
              <a:avLst/>
              <a:gdLst/>
              <a:ahLst/>
              <a:rect l="l" t="t" r="r" b="b"/>
              <a:pathLst>
                <a:path w="6145" h="6176">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style>
            <a:lnRef idx="0"/>
            <a:fillRef idx="0"/>
            <a:effectRef idx="0"/>
            <a:fontRef idx="minor"/>
          </p:style>
        </p:sp>
        <p:sp>
          <p:nvSpPr>
            <p:cNvPr id="9640" name="CustomShape 98"/>
            <p:cNvSpPr/>
            <p:nvPr/>
          </p:nvSpPr>
          <p:spPr>
            <a:xfrm>
              <a:off x="4133160" y="2554920"/>
              <a:ext cx="94320" cy="95400"/>
            </a:xfrm>
            <a:custGeom>
              <a:avLst/>
              <a:gdLst/>
              <a:ahLst/>
              <a:rect l="l" t="t" r="r" b="b"/>
              <a:pathLst>
                <a:path w="3372" h="3404">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style>
            <a:lnRef idx="0"/>
            <a:fillRef idx="0"/>
            <a:effectRef idx="0"/>
            <a:fontRef idx="minor"/>
          </p:style>
        </p:sp>
      </p:grpSp>
      <p:sp>
        <p:nvSpPr>
          <p:cNvPr id="9641" name="CustomShape 99"/>
          <p:cNvSpPr/>
          <p:nvPr/>
        </p:nvSpPr>
        <p:spPr>
          <a:xfrm>
            <a:off x="6104160" y="1703160"/>
            <a:ext cx="310680" cy="329400"/>
          </a:xfrm>
          <a:custGeom>
            <a:avLst/>
            <a:gdLst/>
            <a:ahLst/>
            <a:rect l="l" t="t" r="r" b="b"/>
            <a:pathLst>
              <a:path w="11059" h="11721">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style>
          <a:lnRef idx="0"/>
          <a:fillRef idx="0"/>
          <a:effectRef idx="0"/>
          <a:fontRef idx="minor"/>
        </p:style>
      </p:sp>
      <p:grpSp>
        <p:nvGrpSpPr>
          <p:cNvPr id="9642" name="Group 100"/>
          <p:cNvGrpSpPr/>
          <p:nvPr/>
        </p:nvGrpSpPr>
        <p:grpSpPr>
          <a:xfrm>
            <a:off x="6095520" y="2100600"/>
            <a:ext cx="327600" cy="327600"/>
            <a:chOff x="6095520" y="2100600"/>
            <a:chExt cx="327600" cy="327600"/>
          </a:xfrm>
        </p:grpSpPr>
        <p:sp>
          <p:nvSpPr>
            <p:cNvPr id="9643" name="CustomShape 101"/>
            <p:cNvSpPr/>
            <p:nvPr/>
          </p:nvSpPr>
          <p:spPr>
            <a:xfrm>
              <a:off x="6095520" y="2100600"/>
              <a:ext cx="327600" cy="327600"/>
            </a:xfrm>
            <a:custGeom>
              <a:avLst/>
              <a:gdLst/>
              <a:ahLst/>
              <a:rect l="l" t="t" r="r" b="b"/>
              <a:pathLst>
                <a:path w="11658" h="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style>
            <a:lnRef idx="0"/>
            <a:fillRef idx="0"/>
            <a:effectRef idx="0"/>
            <a:fontRef idx="minor"/>
          </p:style>
        </p:sp>
        <p:sp>
          <p:nvSpPr>
            <p:cNvPr id="9644" name="CustomShape 102"/>
            <p:cNvSpPr/>
            <p:nvPr/>
          </p:nvSpPr>
          <p:spPr>
            <a:xfrm>
              <a:off x="6133680" y="2141280"/>
              <a:ext cx="194760" cy="97200"/>
            </a:xfrm>
            <a:custGeom>
              <a:avLst/>
              <a:gdLst/>
              <a:ahLst/>
              <a:rect l="l" t="t" r="r" b="b"/>
              <a:pathLst>
                <a:path w="6933" h="3467">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style>
            <a:lnRef idx="0"/>
            <a:fillRef idx="0"/>
            <a:effectRef idx="0"/>
            <a:fontRef idx="minor"/>
          </p:style>
        </p:sp>
        <p:sp>
          <p:nvSpPr>
            <p:cNvPr id="9645" name="CustomShape 103"/>
            <p:cNvSpPr/>
            <p:nvPr/>
          </p:nvSpPr>
          <p:spPr>
            <a:xfrm>
              <a:off x="6133680" y="2255760"/>
              <a:ext cx="97200" cy="97200"/>
            </a:xfrm>
            <a:custGeom>
              <a:avLst/>
              <a:gdLst/>
              <a:ahLst/>
              <a:rect l="l" t="t" r="r" b="b"/>
              <a:pathLst>
                <a:path w="3467" h="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style>
            <a:lnRef idx="0"/>
            <a:fillRef idx="0"/>
            <a:effectRef idx="0"/>
            <a:fontRef idx="minor"/>
          </p:style>
        </p:sp>
        <p:sp>
          <p:nvSpPr>
            <p:cNvPr id="9646" name="CustomShape 104"/>
            <p:cNvSpPr/>
            <p:nvPr/>
          </p:nvSpPr>
          <p:spPr>
            <a:xfrm>
              <a:off x="6250680" y="2256480"/>
              <a:ext cx="77760" cy="20160"/>
            </a:xfrm>
            <a:custGeom>
              <a:avLst/>
              <a:gdLst/>
              <a:ahLst/>
              <a:rect l="l" t="t" r="r" b="b"/>
              <a:pathLst>
                <a:path w="2774" h="725">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style>
            <a:lnRef idx="0"/>
            <a:fillRef idx="0"/>
            <a:effectRef idx="0"/>
            <a:fontRef idx="minor"/>
          </p:style>
        </p:sp>
        <p:sp>
          <p:nvSpPr>
            <p:cNvPr id="9647" name="CustomShape 105"/>
            <p:cNvSpPr/>
            <p:nvPr/>
          </p:nvSpPr>
          <p:spPr>
            <a:xfrm>
              <a:off x="6250680" y="2295720"/>
              <a:ext cx="77760" cy="20160"/>
            </a:xfrm>
            <a:custGeom>
              <a:avLst/>
              <a:gdLst/>
              <a:ahLst/>
              <a:rect l="l" t="t" r="r" b="b"/>
              <a:pathLst>
                <a:path w="2774" h="726">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style>
            <a:lnRef idx="0"/>
            <a:fillRef idx="0"/>
            <a:effectRef idx="0"/>
            <a:fontRef idx="minor"/>
          </p:style>
        </p:sp>
        <p:sp>
          <p:nvSpPr>
            <p:cNvPr id="9648" name="CustomShape 106"/>
            <p:cNvSpPr/>
            <p:nvPr/>
          </p:nvSpPr>
          <p:spPr>
            <a:xfrm>
              <a:off x="6250680" y="2334600"/>
              <a:ext cx="77760" cy="19080"/>
            </a:xfrm>
            <a:custGeom>
              <a:avLst/>
              <a:gdLst/>
              <a:ahLst/>
              <a:rect l="l" t="t" r="r" b="b"/>
              <a:pathLst>
                <a:path w="2774" h="69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style>
            <a:lnRef idx="0"/>
            <a:fillRef idx="0"/>
            <a:effectRef idx="0"/>
            <a:fontRef idx="minor"/>
          </p:style>
        </p:sp>
        <p:sp>
          <p:nvSpPr>
            <p:cNvPr id="9649" name="CustomShape 107"/>
            <p:cNvSpPr/>
            <p:nvPr/>
          </p:nvSpPr>
          <p:spPr>
            <a:xfrm>
              <a:off x="6133680" y="2371680"/>
              <a:ext cx="194760" cy="20160"/>
            </a:xfrm>
            <a:custGeom>
              <a:avLst/>
              <a:gdLst/>
              <a:ahLst/>
              <a:rect l="l" t="t" r="r" b="b"/>
              <a:pathLst>
                <a:path w="6933" h="726">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style>
            <a:lnRef idx="0"/>
            <a:fillRef idx="0"/>
            <a:effectRef idx="0"/>
            <a:fontRef idx="minor"/>
          </p:style>
        </p:sp>
      </p:grpSp>
      <p:sp>
        <p:nvSpPr>
          <p:cNvPr id="9650" name="CustomShape 108"/>
          <p:cNvSpPr/>
          <p:nvPr/>
        </p:nvSpPr>
        <p:spPr>
          <a:xfrm>
            <a:off x="6094440" y="2505240"/>
            <a:ext cx="330120" cy="329400"/>
          </a:xfrm>
          <a:custGeom>
            <a:avLst/>
            <a:gdLst/>
            <a:ahLst/>
            <a:rect l="l" t="t" r="r" b="b"/>
            <a:pathLst>
              <a:path w="11752" h="11721">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style>
          <a:lnRef idx="0"/>
          <a:fillRef idx="0"/>
          <a:effectRef idx="0"/>
          <a:fontRef idx="minor"/>
        </p:style>
      </p:sp>
      <p:grpSp>
        <p:nvGrpSpPr>
          <p:cNvPr id="9651" name="Group 109"/>
          <p:cNvGrpSpPr/>
          <p:nvPr/>
        </p:nvGrpSpPr>
        <p:grpSpPr>
          <a:xfrm>
            <a:off x="7365240" y="2505960"/>
            <a:ext cx="327600" cy="328320"/>
            <a:chOff x="7365240" y="2505960"/>
            <a:chExt cx="327600" cy="328320"/>
          </a:xfrm>
        </p:grpSpPr>
        <p:sp>
          <p:nvSpPr>
            <p:cNvPr id="9652" name="CustomShape 110"/>
            <p:cNvSpPr/>
            <p:nvPr/>
          </p:nvSpPr>
          <p:spPr>
            <a:xfrm>
              <a:off x="7403400" y="2548440"/>
              <a:ext cx="250560" cy="151200"/>
            </a:xfrm>
            <a:custGeom>
              <a:avLst/>
              <a:gdLst/>
              <a:ahLst/>
              <a:rect l="l" t="t" r="r" b="b"/>
              <a:pathLst>
                <a:path w="8917" h="5389">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style>
            <a:lnRef idx="0"/>
            <a:fillRef idx="0"/>
            <a:effectRef idx="0"/>
            <a:fontRef idx="minor"/>
          </p:style>
        </p:sp>
        <p:sp>
          <p:nvSpPr>
            <p:cNvPr id="9653" name="CustomShape 111"/>
            <p:cNvSpPr/>
            <p:nvPr/>
          </p:nvSpPr>
          <p:spPr>
            <a:xfrm>
              <a:off x="7365240" y="2505960"/>
              <a:ext cx="327600" cy="328320"/>
            </a:xfrm>
            <a:custGeom>
              <a:avLst/>
              <a:gdLst/>
              <a:ahLst/>
              <a:rect l="l" t="t" r="r" b="b"/>
              <a:pathLst>
                <a:path w="11658" h="11689">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style>
            <a:lnRef idx="0"/>
            <a:fillRef idx="0"/>
            <a:effectRef idx="0"/>
            <a:fontRef idx="minor"/>
          </p:style>
        </p:sp>
      </p:grpSp>
      <p:grpSp>
        <p:nvGrpSpPr>
          <p:cNvPr id="9654" name="Group 112"/>
          <p:cNvGrpSpPr/>
          <p:nvPr/>
        </p:nvGrpSpPr>
        <p:grpSpPr>
          <a:xfrm>
            <a:off x="2292480" y="1703880"/>
            <a:ext cx="329400" cy="327600"/>
            <a:chOff x="2292480" y="1703880"/>
            <a:chExt cx="329400" cy="327600"/>
          </a:xfrm>
        </p:grpSpPr>
        <p:sp>
          <p:nvSpPr>
            <p:cNvPr id="9655" name="CustomShape 113"/>
            <p:cNvSpPr/>
            <p:nvPr/>
          </p:nvSpPr>
          <p:spPr>
            <a:xfrm>
              <a:off x="2292480" y="1703880"/>
              <a:ext cx="329400" cy="327600"/>
            </a:xfrm>
            <a:custGeom>
              <a:avLst/>
              <a:gdLst/>
              <a:ahLst/>
              <a:rect l="l" t="t" r="r" b="b"/>
              <a:pathLst>
                <a:path w="11721" h="11658">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style>
            <a:lnRef idx="0"/>
            <a:fillRef idx="0"/>
            <a:effectRef idx="0"/>
            <a:fontRef idx="minor"/>
          </p:style>
        </p:sp>
        <p:sp>
          <p:nvSpPr>
            <p:cNvPr id="9656" name="CustomShape 114"/>
            <p:cNvSpPr/>
            <p:nvPr/>
          </p:nvSpPr>
          <p:spPr>
            <a:xfrm>
              <a:off x="2448360" y="1743120"/>
              <a:ext cx="114840" cy="114840"/>
            </a:xfrm>
            <a:custGeom>
              <a:avLst/>
              <a:gdLst/>
              <a:ahLst/>
              <a:rect l="l" t="t" r="r" b="b"/>
              <a:pathLst>
                <a:path w="4097" h="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style>
            <a:lnRef idx="0"/>
            <a:fillRef idx="0"/>
            <a:effectRef idx="0"/>
            <a:fontRef idx="minor"/>
          </p:style>
        </p:sp>
      </p:grpSp>
      <p:grpSp>
        <p:nvGrpSpPr>
          <p:cNvPr id="9657" name="Group 115"/>
          <p:cNvGrpSpPr/>
          <p:nvPr/>
        </p:nvGrpSpPr>
        <p:grpSpPr>
          <a:xfrm>
            <a:off x="2291040" y="2100600"/>
            <a:ext cx="331920" cy="327600"/>
            <a:chOff x="2291040" y="2100600"/>
            <a:chExt cx="331920" cy="327600"/>
          </a:xfrm>
        </p:grpSpPr>
        <p:sp>
          <p:nvSpPr>
            <p:cNvPr id="9658" name="CustomShape 116"/>
            <p:cNvSpPr/>
            <p:nvPr/>
          </p:nvSpPr>
          <p:spPr>
            <a:xfrm>
              <a:off x="2360880" y="2269080"/>
              <a:ext cx="89280" cy="99000"/>
            </a:xfrm>
            <a:custGeom>
              <a:avLst/>
              <a:gdLst/>
              <a:ahLst/>
              <a:rect l="l" t="t" r="r" b="b"/>
              <a:pathLst>
                <a:path w="3183" h="353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style>
            <a:lnRef idx="0"/>
            <a:fillRef idx="0"/>
            <a:effectRef idx="0"/>
            <a:fontRef idx="minor"/>
          </p:style>
        </p:sp>
        <p:sp>
          <p:nvSpPr>
            <p:cNvPr id="9659" name="CustomShape 117"/>
            <p:cNvSpPr/>
            <p:nvPr/>
          </p:nvSpPr>
          <p:spPr>
            <a:xfrm>
              <a:off x="2415960" y="2215080"/>
              <a:ext cx="95400" cy="91440"/>
            </a:xfrm>
            <a:custGeom>
              <a:avLst/>
              <a:gdLst/>
              <a:ahLst/>
              <a:rect l="l" t="t" r="r" b="b"/>
              <a:pathLst>
                <a:path w="3403" h="3269">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style>
            <a:lnRef idx="0"/>
            <a:fillRef idx="0"/>
            <a:effectRef idx="0"/>
            <a:fontRef idx="minor"/>
          </p:style>
        </p:sp>
        <p:sp>
          <p:nvSpPr>
            <p:cNvPr id="9660" name="CustomShape 118"/>
            <p:cNvSpPr/>
            <p:nvPr/>
          </p:nvSpPr>
          <p:spPr>
            <a:xfrm>
              <a:off x="2468160" y="2167200"/>
              <a:ext cx="90000" cy="84600"/>
            </a:xfrm>
            <a:custGeom>
              <a:avLst/>
              <a:gdLst/>
              <a:ahLst/>
              <a:rect l="l" t="t" r="r" b="b"/>
              <a:pathLst>
                <a:path w="3215" h="3026">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style>
            <a:lnRef idx="0"/>
            <a:fillRef idx="0"/>
            <a:effectRef idx="0"/>
            <a:fontRef idx="minor"/>
          </p:style>
        </p:sp>
        <p:sp>
          <p:nvSpPr>
            <p:cNvPr id="9661" name="CustomShape 119"/>
            <p:cNvSpPr/>
            <p:nvPr/>
          </p:nvSpPr>
          <p:spPr>
            <a:xfrm>
              <a:off x="2291040" y="2100600"/>
              <a:ext cx="331920" cy="327600"/>
            </a:xfrm>
            <a:custGeom>
              <a:avLst/>
              <a:gdLst/>
              <a:ahLst/>
              <a:rect l="l" t="t" r="r" b="b"/>
              <a:pathLst>
                <a:path w="11816" h="11658">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style>
            <a:lnRef idx="0"/>
            <a:fillRef idx="0"/>
            <a:effectRef idx="0"/>
            <a:fontRef idx="minor"/>
          </p:style>
        </p:sp>
      </p:grpSp>
      <p:grpSp>
        <p:nvGrpSpPr>
          <p:cNvPr id="9662" name="Group 120"/>
          <p:cNvGrpSpPr/>
          <p:nvPr/>
        </p:nvGrpSpPr>
        <p:grpSpPr>
          <a:xfrm>
            <a:off x="2292480" y="2505960"/>
            <a:ext cx="329040" cy="328320"/>
            <a:chOff x="2292480" y="2505960"/>
            <a:chExt cx="329040" cy="328320"/>
          </a:xfrm>
        </p:grpSpPr>
        <p:sp>
          <p:nvSpPr>
            <p:cNvPr id="9663" name="CustomShape 121"/>
            <p:cNvSpPr/>
            <p:nvPr/>
          </p:nvSpPr>
          <p:spPr>
            <a:xfrm>
              <a:off x="2292480" y="2505960"/>
              <a:ext cx="329040" cy="328320"/>
            </a:xfrm>
            <a:custGeom>
              <a:avLst/>
              <a:gdLst/>
              <a:ahLst/>
              <a:rect l="l" t="t" r="r" b="b"/>
              <a:pathLst>
                <a:path w="11720" h="11689">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style>
            <a:lnRef idx="0"/>
            <a:fillRef idx="0"/>
            <a:effectRef idx="0"/>
            <a:fontRef idx="minor"/>
          </p:style>
        </p:sp>
        <p:sp>
          <p:nvSpPr>
            <p:cNvPr id="9664" name="CustomShape 122"/>
            <p:cNvSpPr/>
            <p:nvPr/>
          </p:nvSpPr>
          <p:spPr>
            <a:xfrm>
              <a:off x="2349720" y="2543040"/>
              <a:ext cx="213120" cy="154800"/>
            </a:xfrm>
            <a:custGeom>
              <a:avLst/>
              <a:gdLst/>
              <a:ahLst/>
              <a:rect l="l" t="t" r="r" b="b"/>
              <a:pathLst>
                <a:path w="7594" h="5522">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style>
            <a:lnRef idx="0"/>
            <a:fillRef idx="0"/>
            <a:effectRef idx="0"/>
            <a:fontRef idx="minor"/>
          </p:style>
        </p:sp>
      </p:grpSp>
      <p:grpSp>
        <p:nvGrpSpPr>
          <p:cNvPr id="9665" name="Group 123"/>
          <p:cNvGrpSpPr/>
          <p:nvPr/>
        </p:nvGrpSpPr>
        <p:grpSpPr>
          <a:xfrm>
            <a:off x="4392720" y="1703880"/>
            <a:ext cx="329400" cy="327600"/>
            <a:chOff x="4392720" y="1703880"/>
            <a:chExt cx="329400" cy="327600"/>
          </a:xfrm>
        </p:grpSpPr>
        <p:sp>
          <p:nvSpPr>
            <p:cNvPr id="9666" name="CustomShape 124"/>
            <p:cNvSpPr/>
            <p:nvPr/>
          </p:nvSpPr>
          <p:spPr>
            <a:xfrm>
              <a:off x="4392720" y="1703880"/>
              <a:ext cx="329400" cy="327600"/>
            </a:xfrm>
            <a:custGeom>
              <a:avLst/>
              <a:gdLst/>
              <a:ahLst/>
              <a:rect l="l" t="t" r="r" b="b"/>
              <a:pathLst>
                <a:path w="11721" h="11658">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style>
            <a:lnRef idx="0"/>
            <a:fillRef idx="0"/>
            <a:effectRef idx="0"/>
            <a:fontRef idx="minor"/>
          </p:style>
        </p:sp>
        <p:sp>
          <p:nvSpPr>
            <p:cNvPr id="9667" name="CustomShape 125"/>
            <p:cNvSpPr/>
            <p:nvPr/>
          </p:nvSpPr>
          <p:spPr>
            <a:xfrm>
              <a:off x="4549320" y="1742040"/>
              <a:ext cx="115560" cy="134280"/>
            </a:xfrm>
            <a:custGeom>
              <a:avLst/>
              <a:gdLst/>
              <a:ahLst/>
              <a:rect l="l" t="t" r="r" b="b"/>
              <a:pathLst>
                <a:path w="4128" h="479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style>
            <a:lnRef idx="0"/>
            <a:fillRef idx="0"/>
            <a:effectRef idx="0"/>
            <a:fontRef idx="minor"/>
          </p:style>
        </p:sp>
      </p:grpSp>
      <p:grpSp>
        <p:nvGrpSpPr>
          <p:cNvPr id="9668" name="Group 126"/>
          <p:cNvGrpSpPr/>
          <p:nvPr/>
        </p:nvGrpSpPr>
        <p:grpSpPr>
          <a:xfrm>
            <a:off x="4391640" y="2099520"/>
            <a:ext cx="330840" cy="330120"/>
            <a:chOff x="4391640" y="2099520"/>
            <a:chExt cx="330840" cy="330120"/>
          </a:xfrm>
        </p:grpSpPr>
        <p:sp>
          <p:nvSpPr>
            <p:cNvPr id="9669" name="CustomShape 127"/>
            <p:cNvSpPr/>
            <p:nvPr/>
          </p:nvSpPr>
          <p:spPr>
            <a:xfrm>
              <a:off x="4391640" y="2099520"/>
              <a:ext cx="330840" cy="330120"/>
            </a:xfrm>
            <a:custGeom>
              <a:avLst/>
              <a:gdLst/>
              <a:ahLst/>
              <a:rect l="l" t="t" r="r" b="b"/>
              <a:pathLst>
                <a:path w="11784" h="11752">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style>
            <a:lnRef idx="0"/>
            <a:fillRef idx="0"/>
            <a:effectRef idx="0"/>
            <a:fontRef idx="minor"/>
          </p:style>
        </p:sp>
        <p:sp>
          <p:nvSpPr>
            <p:cNvPr id="9670" name="CustomShape 128"/>
            <p:cNvSpPr/>
            <p:nvPr/>
          </p:nvSpPr>
          <p:spPr>
            <a:xfrm>
              <a:off x="4529880" y="2159640"/>
              <a:ext cx="94320" cy="94320"/>
            </a:xfrm>
            <a:custGeom>
              <a:avLst/>
              <a:gdLst/>
              <a:ahLst/>
              <a:rect l="l" t="t" r="r" b="b"/>
              <a:pathLst>
                <a:path w="3372" h="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style>
            <a:lnRef idx="0"/>
            <a:fillRef idx="0"/>
            <a:effectRef idx="0"/>
            <a:fontRef idx="minor"/>
          </p:style>
        </p:sp>
      </p:grpSp>
      <p:grpSp>
        <p:nvGrpSpPr>
          <p:cNvPr id="9671" name="Group 129"/>
          <p:cNvGrpSpPr/>
          <p:nvPr/>
        </p:nvGrpSpPr>
        <p:grpSpPr>
          <a:xfrm>
            <a:off x="4393440" y="2505240"/>
            <a:ext cx="327600" cy="329040"/>
            <a:chOff x="4393440" y="2505240"/>
            <a:chExt cx="327600" cy="329040"/>
          </a:xfrm>
        </p:grpSpPr>
        <p:sp>
          <p:nvSpPr>
            <p:cNvPr id="9672" name="CustomShape 130"/>
            <p:cNvSpPr/>
            <p:nvPr/>
          </p:nvSpPr>
          <p:spPr>
            <a:xfrm>
              <a:off x="4393440" y="2505240"/>
              <a:ext cx="327600" cy="329040"/>
            </a:xfrm>
            <a:custGeom>
              <a:avLst/>
              <a:gdLst/>
              <a:ahLst/>
              <a:rect l="l" t="t" r="r" b="b"/>
              <a:pathLst>
                <a:path w="11658" h="1172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style>
            <a:lnRef idx="0"/>
            <a:fillRef idx="0"/>
            <a:effectRef idx="0"/>
            <a:fontRef idx="minor"/>
          </p:style>
        </p:sp>
        <p:sp>
          <p:nvSpPr>
            <p:cNvPr id="9673" name="CustomShape 131"/>
            <p:cNvSpPr/>
            <p:nvPr/>
          </p:nvSpPr>
          <p:spPr>
            <a:xfrm>
              <a:off x="4556520" y="2699280"/>
              <a:ext cx="115560" cy="75960"/>
            </a:xfrm>
            <a:custGeom>
              <a:avLst/>
              <a:gdLst/>
              <a:ahLst/>
              <a:rect l="l" t="t" r="r" b="b"/>
              <a:pathLst>
                <a:path w="4128" h="2711">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style>
            <a:lnRef idx="0"/>
            <a:fillRef idx="0"/>
            <a:effectRef idx="0"/>
            <a:fontRef idx="minor"/>
          </p:style>
        </p:sp>
      </p:grpSp>
      <p:sp>
        <p:nvSpPr>
          <p:cNvPr id="9674" name="CustomShape 132"/>
          <p:cNvSpPr/>
          <p:nvPr/>
        </p:nvSpPr>
        <p:spPr>
          <a:xfrm>
            <a:off x="6520680" y="1743480"/>
            <a:ext cx="328320" cy="248760"/>
          </a:xfrm>
          <a:custGeom>
            <a:avLst/>
            <a:gdLst/>
            <a:ahLst/>
            <a:rect l="l" t="t" r="r" b="b"/>
            <a:pathLst>
              <a:path w="11689" h="8853">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style>
          <a:lnRef idx="0"/>
          <a:fillRef idx="0"/>
          <a:effectRef idx="0"/>
          <a:fontRef idx="minor"/>
        </p:style>
      </p:sp>
      <p:sp>
        <p:nvSpPr>
          <p:cNvPr id="9675" name="CustomShape 133"/>
          <p:cNvSpPr/>
          <p:nvPr/>
        </p:nvSpPr>
        <p:spPr>
          <a:xfrm>
            <a:off x="6520680" y="2100600"/>
            <a:ext cx="328320" cy="327600"/>
          </a:xfrm>
          <a:custGeom>
            <a:avLst/>
            <a:gdLst/>
            <a:ahLst/>
            <a:rect l="l" t="t" r="r" b="b"/>
            <a:pathLst>
              <a:path w="11689" h="11657">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style>
          <a:lnRef idx="0"/>
          <a:fillRef idx="0"/>
          <a:effectRef idx="0"/>
          <a:fontRef idx="minor"/>
        </p:style>
      </p:sp>
      <p:grpSp>
        <p:nvGrpSpPr>
          <p:cNvPr id="9676" name="Group 134"/>
          <p:cNvGrpSpPr/>
          <p:nvPr/>
        </p:nvGrpSpPr>
        <p:grpSpPr>
          <a:xfrm>
            <a:off x="6521040" y="2505960"/>
            <a:ext cx="327600" cy="328320"/>
            <a:chOff x="6521040" y="2505960"/>
            <a:chExt cx="327600" cy="328320"/>
          </a:xfrm>
        </p:grpSpPr>
        <p:sp>
          <p:nvSpPr>
            <p:cNvPr id="9677" name="CustomShape 135"/>
            <p:cNvSpPr/>
            <p:nvPr/>
          </p:nvSpPr>
          <p:spPr>
            <a:xfrm>
              <a:off x="6521040" y="2505960"/>
              <a:ext cx="327600" cy="328320"/>
            </a:xfrm>
            <a:custGeom>
              <a:avLst/>
              <a:gdLst/>
              <a:ahLst/>
              <a:rect l="l" t="t" r="r" b="b"/>
              <a:pathLst>
                <a:path w="11658" h="11689">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style>
            <a:lnRef idx="0"/>
            <a:fillRef idx="0"/>
            <a:effectRef idx="0"/>
            <a:fontRef idx="minor"/>
          </p:style>
        </p:sp>
        <p:sp>
          <p:nvSpPr>
            <p:cNvPr id="9678" name="CustomShape 136"/>
            <p:cNvSpPr/>
            <p:nvPr/>
          </p:nvSpPr>
          <p:spPr>
            <a:xfrm>
              <a:off x="6578640" y="2603160"/>
              <a:ext cx="212400" cy="94680"/>
            </a:xfrm>
            <a:custGeom>
              <a:avLst/>
              <a:gdLst/>
              <a:ahLst/>
              <a:rect l="l" t="t" r="r" b="b"/>
              <a:pathLst>
                <a:path w="7562" h="338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style>
            <a:lnRef idx="0"/>
            <a:fillRef idx="0"/>
            <a:effectRef idx="0"/>
            <a:fontRef idx="minor"/>
          </p:style>
        </p:sp>
      </p:grpSp>
      <p:grpSp>
        <p:nvGrpSpPr>
          <p:cNvPr id="9679" name="Group 137"/>
          <p:cNvGrpSpPr/>
          <p:nvPr/>
        </p:nvGrpSpPr>
        <p:grpSpPr>
          <a:xfrm>
            <a:off x="7798320" y="1703880"/>
            <a:ext cx="328320" cy="327600"/>
            <a:chOff x="7798320" y="1703880"/>
            <a:chExt cx="328320" cy="327600"/>
          </a:xfrm>
        </p:grpSpPr>
        <p:sp>
          <p:nvSpPr>
            <p:cNvPr id="9680" name="CustomShape 138"/>
            <p:cNvSpPr/>
            <p:nvPr/>
          </p:nvSpPr>
          <p:spPr>
            <a:xfrm>
              <a:off x="7913520" y="1782720"/>
              <a:ext cx="97200" cy="95400"/>
            </a:xfrm>
            <a:custGeom>
              <a:avLst/>
              <a:gdLst/>
              <a:ahLst/>
              <a:rect l="l" t="t" r="r" b="b"/>
              <a:pathLst>
                <a:path w="3466" h="3403">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style>
            <a:lnRef idx="0"/>
            <a:fillRef idx="0"/>
            <a:effectRef idx="0"/>
            <a:fontRef idx="minor"/>
          </p:style>
        </p:sp>
        <p:sp>
          <p:nvSpPr>
            <p:cNvPr id="9681" name="CustomShape 139"/>
            <p:cNvSpPr/>
            <p:nvPr/>
          </p:nvSpPr>
          <p:spPr>
            <a:xfrm>
              <a:off x="7799400" y="1974240"/>
              <a:ext cx="325800" cy="57240"/>
            </a:xfrm>
            <a:custGeom>
              <a:avLst/>
              <a:gdLst/>
              <a:ahLst/>
              <a:rect l="l" t="t" r="r" b="b"/>
              <a:pathLst>
                <a:path w="11594" h="2049">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style>
            <a:lnRef idx="0"/>
            <a:fillRef idx="0"/>
            <a:effectRef idx="0"/>
            <a:fontRef idx="minor"/>
          </p:style>
        </p:sp>
        <p:sp>
          <p:nvSpPr>
            <p:cNvPr id="9682" name="CustomShape 140"/>
            <p:cNvSpPr/>
            <p:nvPr/>
          </p:nvSpPr>
          <p:spPr>
            <a:xfrm>
              <a:off x="7798320" y="1703880"/>
              <a:ext cx="328320" cy="250560"/>
            </a:xfrm>
            <a:custGeom>
              <a:avLst/>
              <a:gdLst/>
              <a:ahLst/>
              <a:rect l="l" t="t" r="r" b="b"/>
              <a:pathLst>
                <a:path w="11689" h="8925">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style>
            <a:lnRef idx="0"/>
            <a:fillRef idx="0"/>
            <a:effectRef idx="0"/>
            <a:fontRef idx="minor"/>
          </p:style>
        </p:sp>
      </p:grpSp>
      <p:grpSp>
        <p:nvGrpSpPr>
          <p:cNvPr id="9683" name="Group 141"/>
          <p:cNvGrpSpPr/>
          <p:nvPr/>
        </p:nvGrpSpPr>
        <p:grpSpPr>
          <a:xfrm>
            <a:off x="2719440" y="1703520"/>
            <a:ext cx="328320" cy="328320"/>
            <a:chOff x="2719440" y="1703520"/>
            <a:chExt cx="328320" cy="328320"/>
          </a:xfrm>
        </p:grpSpPr>
        <p:sp>
          <p:nvSpPr>
            <p:cNvPr id="9684" name="CustomShape 142"/>
            <p:cNvSpPr/>
            <p:nvPr/>
          </p:nvSpPr>
          <p:spPr>
            <a:xfrm>
              <a:off x="2914200" y="1898640"/>
              <a:ext cx="57240" cy="55440"/>
            </a:xfrm>
            <a:custGeom>
              <a:avLst/>
              <a:gdLst/>
              <a:ahLst/>
              <a:rect l="l" t="t" r="r" b="b"/>
              <a:pathLst>
                <a:path w="2049" h="1986">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style>
            <a:lnRef idx="0"/>
            <a:fillRef idx="0"/>
            <a:effectRef idx="0"/>
            <a:fontRef idx="minor"/>
          </p:style>
        </p:sp>
        <p:sp>
          <p:nvSpPr>
            <p:cNvPr id="9685" name="CustomShape 143"/>
            <p:cNvSpPr/>
            <p:nvPr/>
          </p:nvSpPr>
          <p:spPr>
            <a:xfrm>
              <a:off x="2778120" y="1782360"/>
              <a:ext cx="57240" cy="55800"/>
            </a:xfrm>
            <a:custGeom>
              <a:avLst/>
              <a:gdLst/>
              <a:ahLst/>
              <a:rect l="l" t="t" r="r" b="b"/>
              <a:pathLst>
                <a:path w="2048" h="1993">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style>
            <a:lnRef idx="0"/>
            <a:fillRef idx="0"/>
            <a:effectRef idx="0"/>
            <a:fontRef idx="minor"/>
          </p:style>
        </p:sp>
        <p:sp>
          <p:nvSpPr>
            <p:cNvPr id="9686" name="CustomShape 144"/>
            <p:cNvSpPr/>
            <p:nvPr/>
          </p:nvSpPr>
          <p:spPr>
            <a:xfrm>
              <a:off x="2719440" y="1703520"/>
              <a:ext cx="328320" cy="328320"/>
            </a:xfrm>
            <a:custGeom>
              <a:avLst/>
              <a:gdLst/>
              <a:ahLst/>
              <a:rect l="l" t="t" r="r" b="b"/>
              <a:pathLst>
                <a:path w="11690" h="11689">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style>
            <a:lnRef idx="0"/>
            <a:fillRef idx="0"/>
            <a:effectRef idx="0"/>
            <a:fontRef idx="minor"/>
          </p:style>
        </p:sp>
      </p:grpSp>
      <p:sp>
        <p:nvSpPr>
          <p:cNvPr id="9687" name="CustomShape 145"/>
          <p:cNvSpPr/>
          <p:nvPr/>
        </p:nvSpPr>
        <p:spPr>
          <a:xfrm>
            <a:off x="2716560" y="2110680"/>
            <a:ext cx="334440" cy="307800"/>
          </a:xfrm>
          <a:custGeom>
            <a:avLst/>
            <a:gdLst/>
            <a:ahLst/>
            <a:rect l="l" t="t" r="r" b="b"/>
            <a:pathLst>
              <a:path w="11910" h="10957">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style>
          <a:lnRef idx="0"/>
          <a:fillRef idx="0"/>
          <a:effectRef idx="0"/>
          <a:fontRef idx="minor"/>
        </p:style>
      </p:sp>
      <p:sp>
        <p:nvSpPr>
          <p:cNvPr id="9688" name="CustomShape 146"/>
          <p:cNvSpPr/>
          <p:nvPr/>
        </p:nvSpPr>
        <p:spPr>
          <a:xfrm>
            <a:off x="2719440" y="2506320"/>
            <a:ext cx="328320" cy="327600"/>
          </a:xfrm>
          <a:custGeom>
            <a:avLst/>
            <a:gdLst/>
            <a:ahLst/>
            <a:rect l="l" t="t" r="r" b="b"/>
            <a:pathLst>
              <a:path w="11689" h="11657">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style>
          <a:lnRef idx="0"/>
          <a:fillRef idx="0"/>
          <a:effectRef idx="0"/>
          <a:fontRef idx="minor"/>
        </p:style>
      </p:sp>
      <p:grpSp>
        <p:nvGrpSpPr>
          <p:cNvPr id="9689" name="Group 147"/>
          <p:cNvGrpSpPr/>
          <p:nvPr/>
        </p:nvGrpSpPr>
        <p:grpSpPr>
          <a:xfrm>
            <a:off x="4868640" y="1703880"/>
            <a:ext cx="252000" cy="327600"/>
            <a:chOff x="4868640" y="1703880"/>
            <a:chExt cx="252000" cy="327600"/>
          </a:xfrm>
        </p:grpSpPr>
        <p:sp>
          <p:nvSpPr>
            <p:cNvPr id="9690" name="CustomShape 148"/>
            <p:cNvSpPr/>
            <p:nvPr/>
          </p:nvSpPr>
          <p:spPr>
            <a:xfrm>
              <a:off x="4910400" y="1936080"/>
              <a:ext cx="57240" cy="56520"/>
            </a:xfrm>
            <a:custGeom>
              <a:avLst/>
              <a:gdLst/>
              <a:ahLst/>
              <a:rect l="l" t="t" r="r" b="b"/>
              <a:pathLst>
                <a:path w="2049" h="2017">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style>
            <a:lnRef idx="0"/>
            <a:fillRef idx="0"/>
            <a:effectRef idx="0"/>
            <a:fontRef idx="minor"/>
          </p:style>
        </p:sp>
        <p:sp>
          <p:nvSpPr>
            <p:cNvPr id="9691" name="CustomShape 149"/>
            <p:cNvSpPr/>
            <p:nvPr/>
          </p:nvSpPr>
          <p:spPr>
            <a:xfrm>
              <a:off x="4910400" y="1782720"/>
              <a:ext cx="57240" cy="55440"/>
            </a:xfrm>
            <a:custGeom>
              <a:avLst/>
              <a:gdLst/>
              <a:ahLst/>
              <a:rect l="l" t="t" r="r" b="b"/>
              <a:pathLst>
                <a:path w="2049" h="1986">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style>
            <a:lnRef idx="0"/>
            <a:fillRef idx="0"/>
            <a:effectRef idx="0"/>
            <a:fontRef idx="minor"/>
          </p:style>
        </p:sp>
        <p:sp>
          <p:nvSpPr>
            <p:cNvPr id="9692" name="CustomShape 150"/>
            <p:cNvSpPr/>
            <p:nvPr/>
          </p:nvSpPr>
          <p:spPr>
            <a:xfrm>
              <a:off x="4910400" y="1860120"/>
              <a:ext cx="57240" cy="55440"/>
            </a:xfrm>
            <a:custGeom>
              <a:avLst/>
              <a:gdLst/>
              <a:ahLst/>
              <a:rect l="l" t="t" r="r" b="b"/>
              <a:pathLst>
                <a:path w="2049" h="1986">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style>
            <a:lnRef idx="0"/>
            <a:fillRef idx="0"/>
            <a:effectRef idx="0"/>
            <a:fontRef idx="minor"/>
          </p:style>
        </p:sp>
        <p:sp>
          <p:nvSpPr>
            <p:cNvPr id="9693" name="CustomShape 151"/>
            <p:cNvSpPr/>
            <p:nvPr/>
          </p:nvSpPr>
          <p:spPr>
            <a:xfrm>
              <a:off x="4868640" y="1703880"/>
              <a:ext cx="252000" cy="327600"/>
            </a:xfrm>
            <a:custGeom>
              <a:avLst/>
              <a:gdLst/>
              <a:ahLst/>
              <a:rect l="l" t="t" r="r" b="b"/>
              <a:pathLst>
                <a:path w="8980" h="11658">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style>
            <a:lnRef idx="0"/>
            <a:fillRef idx="0"/>
            <a:effectRef idx="0"/>
            <a:fontRef idx="minor"/>
          </p:style>
        </p:sp>
        <p:sp>
          <p:nvSpPr>
            <p:cNvPr id="9694" name="CustomShape 152"/>
            <p:cNvSpPr/>
            <p:nvPr/>
          </p:nvSpPr>
          <p:spPr>
            <a:xfrm>
              <a:off x="4985640" y="1801440"/>
              <a:ext cx="97200" cy="20160"/>
            </a:xfrm>
            <a:custGeom>
              <a:avLst/>
              <a:gdLst/>
              <a:ahLst/>
              <a:rect l="l" t="t" r="r" b="b"/>
              <a:pathLst>
                <a:path w="3466" h="725">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style>
            <a:lnRef idx="0"/>
            <a:fillRef idx="0"/>
            <a:effectRef idx="0"/>
            <a:fontRef idx="minor"/>
          </p:style>
        </p:sp>
        <p:sp>
          <p:nvSpPr>
            <p:cNvPr id="9695" name="CustomShape 153"/>
            <p:cNvSpPr/>
            <p:nvPr/>
          </p:nvSpPr>
          <p:spPr>
            <a:xfrm>
              <a:off x="4985640" y="1878480"/>
              <a:ext cx="97200" cy="19080"/>
            </a:xfrm>
            <a:custGeom>
              <a:avLst/>
              <a:gdLst/>
              <a:ahLst/>
              <a:rect l="l" t="t" r="r" b="b"/>
              <a:pathLst>
                <a:path w="3466" h="694">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style>
            <a:lnRef idx="0"/>
            <a:fillRef idx="0"/>
            <a:effectRef idx="0"/>
            <a:fontRef idx="minor"/>
          </p:style>
        </p:sp>
        <p:sp>
          <p:nvSpPr>
            <p:cNvPr id="9696" name="CustomShape 154"/>
            <p:cNvSpPr/>
            <p:nvPr/>
          </p:nvSpPr>
          <p:spPr>
            <a:xfrm>
              <a:off x="4985640" y="1955520"/>
              <a:ext cx="97200" cy="20160"/>
            </a:xfrm>
            <a:custGeom>
              <a:avLst/>
              <a:gdLst/>
              <a:ahLst/>
              <a:rect l="l" t="t" r="r" b="b"/>
              <a:pathLst>
                <a:path w="3466" h="725">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style>
            <a:lnRef idx="0"/>
            <a:fillRef idx="0"/>
            <a:effectRef idx="0"/>
            <a:fontRef idx="minor"/>
          </p:style>
        </p:sp>
      </p:grpSp>
      <p:grpSp>
        <p:nvGrpSpPr>
          <p:cNvPr id="9697" name="Group 155"/>
          <p:cNvGrpSpPr/>
          <p:nvPr/>
        </p:nvGrpSpPr>
        <p:grpSpPr>
          <a:xfrm>
            <a:off x="4849560" y="2099880"/>
            <a:ext cx="290160" cy="329400"/>
            <a:chOff x="4849560" y="2099880"/>
            <a:chExt cx="290160" cy="329400"/>
          </a:xfrm>
        </p:grpSpPr>
        <p:sp>
          <p:nvSpPr>
            <p:cNvPr id="9698" name="CustomShape 156"/>
            <p:cNvSpPr/>
            <p:nvPr/>
          </p:nvSpPr>
          <p:spPr>
            <a:xfrm>
              <a:off x="4849560" y="2099880"/>
              <a:ext cx="290160" cy="329400"/>
            </a:xfrm>
            <a:custGeom>
              <a:avLst/>
              <a:gdLst/>
              <a:ahLst/>
              <a:rect l="l" t="t" r="r" b="b"/>
              <a:pathLst>
                <a:path w="10334" h="11721">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style>
            <a:lnRef idx="0"/>
            <a:fillRef idx="0"/>
            <a:effectRef idx="0"/>
            <a:fontRef idx="minor"/>
          </p:style>
        </p:sp>
        <p:sp>
          <p:nvSpPr>
            <p:cNvPr id="9699" name="CustomShape 157"/>
            <p:cNvSpPr/>
            <p:nvPr/>
          </p:nvSpPr>
          <p:spPr>
            <a:xfrm>
              <a:off x="4928400" y="2216880"/>
              <a:ext cx="19080" cy="173160"/>
            </a:xfrm>
            <a:custGeom>
              <a:avLst/>
              <a:gdLst/>
              <a:ahLst/>
              <a:rect l="l" t="t" r="r" b="b"/>
              <a:pathLst>
                <a:path w="694" h="6176">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style>
            <a:lnRef idx="0"/>
            <a:fillRef idx="0"/>
            <a:effectRef idx="0"/>
            <a:fontRef idx="minor"/>
          </p:style>
        </p:sp>
        <p:sp>
          <p:nvSpPr>
            <p:cNvPr id="9700" name="CustomShape 158"/>
            <p:cNvSpPr/>
            <p:nvPr/>
          </p:nvSpPr>
          <p:spPr>
            <a:xfrm>
              <a:off x="4986000" y="2216880"/>
              <a:ext cx="19080" cy="173160"/>
            </a:xfrm>
            <a:custGeom>
              <a:avLst/>
              <a:gdLst/>
              <a:ahLst/>
              <a:rect l="l" t="t" r="r" b="b"/>
              <a:pathLst>
                <a:path w="694" h="6176">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style>
            <a:lnRef idx="0"/>
            <a:fillRef idx="0"/>
            <a:effectRef idx="0"/>
            <a:fontRef idx="minor"/>
          </p:style>
        </p:sp>
        <p:sp>
          <p:nvSpPr>
            <p:cNvPr id="9701" name="CustomShape 159"/>
            <p:cNvSpPr/>
            <p:nvPr/>
          </p:nvSpPr>
          <p:spPr>
            <a:xfrm>
              <a:off x="5043600" y="2216880"/>
              <a:ext cx="19080" cy="173160"/>
            </a:xfrm>
            <a:custGeom>
              <a:avLst/>
              <a:gdLst/>
              <a:ahLst/>
              <a:rect l="l" t="t" r="r" b="b"/>
              <a:pathLst>
                <a:path w="694" h="6176">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style>
            <a:lnRef idx="0"/>
            <a:fillRef idx="0"/>
            <a:effectRef idx="0"/>
            <a:fontRef idx="minor"/>
          </p:style>
        </p:sp>
      </p:grpSp>
      <p:grpSp>
        <p:nvGrpSpPr>
          <p:cNvPr id="9702" name="Group 160"/>
          <p:cNvGrpSpPr/>
          <p:nvPr/>
        </p:nvGrpSpPr>
        <p:grpSpPr>
          <a:xfrm>
            <a:off x="4889160" y="2505960"/>
            <a:ext cx="211320" cy="328320"/>
            <a:chOff x="4889160" y="2505960"/>
            <a:chExt cx="211320" cy="328320"/>
          </a:xfrm>
        </p:grpSpPr>
        <p:sp>
          <p:nvSpPr>
            <p:cNvPr id="9703" name="CustomShape 161"/>
            <p:cNvSpPr/>
            <p:nvPr/>
          </p:nvSpPr>
          <p:spPr>
            <a:xfrm>
              <a:off x="4889160" y="2505960"/>
              <a:ext cx="211320" cy="328320"/>
            </a:xfrm>
            <a:custGeom>
              <a:avLst/>
              <a:gdLst/>
              <a:ahLst/>
              <a:rect l="l" t="t" r="r" b="b"/>
              <a:pathLst>
                <a:path w="7531" h="11689">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style>
            <a:lnRef idx="0"/>
            <a:fillRef idx="0"/>
            <a:effectRef idx="0"/>
            <a:fontRef idx="minor"/>
          </p:style>
        </p:sp>
        <p:sp>
          <p:nvSpPr>
            <p:cNvPr id="9704" name="CustomShape 162"/>
            <p:cNvSpPr/>
            <p:nvPr/>
          </p:nvSpPr>
          <p:spPr>
            <a:xfrm>
              <a:off x="4924440" y="2543760"/>
              <a:ext cx="139680" cy="96480"/>
            </a:xfrm>
            <a:custGeom>
              <a:avLst/>
              <a:gdLst/>
              <a:ahLst/>
              <a:rect l="l" t="t" r="r" b="b"/>
              <a:pathLst>
                <a:path w="4978" h="3444">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style>
            <a:lnRef idx="0"/>
            <a:fillRef idx="0"/>
            <a:effectRef idx="0"/>
            <a:fontRef idx="minor"/>
          </p:style>
        </p:sp>
        <p:sp>
          <p:nvSpPr>
            <p:cNvPr id="9705" name="CustomShape 163"/>
            <p:cNvSpPr/>
            <p:nvPr/>
          </p:nvSpPr>
          <p:spPr>
            <a:xfrm>
              <a:off x="4945680" y="2660760"/>
              <a:ext cx="97200" cy="19080"/>
            </a:xfrm>
            <a:custGeom>
              <a:avLst/>
              <a:gdLst/>
              <a:ahLst/>
              <a:rect l="l" t="t" r="r" b="b"/>
              <a:pathLst>
                <a:path w="3466" h="694">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style>
            <a:lnRef idx="0"/>
            <a:fillRef idx="0"/>
            <a:effectRef idx="0"/>
            <a:fontRef idx="minor"/>
          </p:style>
        </p:sp>
        <p:sp>
          <p:nvSpPr>
            <p:cNvPr id="9706" name="CustomShape 164"/>
            <p:cNvSpPr/>
            <p:nvPr/>
          </p:nvSpPr>
          <p:spPr>
            <a:xfrm>
              <a:off x="4945680" y="2699640"/>
              <a:ext cx="97200" cy="19080"/>
            </a:xfrm>
            <a:custGeom>
              <a:avLst/>
              <a:gdLst/>
              <a:ahLst/>
              <a:rect l="l" t="t" r="r" b="b"/>
              <a:pathLst>
                <a:path w="3466" h="694">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style>
            <a:lnRef idx="0"/>
            <a:fillRef idx="0"/>
            <a:effectRef idx="0"/>
            <a:fontRef idx="minor"/>
          </p:style>
        </p:sp>
      </p:grpSp>
      <p:grpSp>
        <p:nvGrpSpPr>
          <p:cNvPr id="9707" name="Group 165"/>
          <p:cNvGrpSpPr/>
          <p:nvPr/>
        </p:nvGrpSpPr>
        <p:grpSpPr>
          <a:xfrm>
            <a:off x="6964200" y="1703160"/>
            <a:ext cx="289440" cy="329400"/>
            <a:chOff x="6964200" y="1703160"/>
            <a:chExt cx="289440" cy="329400"/>
          </a:xfrm>
        </p:grpSpPr>
        <p:sp>
          <p:nvSpPr>
            <p:cNvPr id="9708" name="CustomShape 166"/>
            <p:cNvSpPr/>
            <p:nvPr/>
          </p:nvSpPr>
          <p:spPr>
            <a:xfrm>
              <a:off x="6964200" y="1703160"/>
              <a:ext cx="289440" cy="329400"/>
            </a:xfrm>
            <a:custGeom>
              <a:avLst/>
              <a:gdLst/>
              <a:ahLst/>
              <a:rect l="l" t="t" r="r" b="b"/>
              <a:pathLst>
                <a:path w="10303" h="11721">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style>
            <a:lnRef idx="0"/>
            <a:fillRef idx="0"/>
            <a:effectRef idx="0"/>
            <a:fontRef idx="minor"/>
          </p:style>
        </p:sp>
        <p:sp>
          <p:nvSpPr>
            <p:cNvPr id="9709" name="CustomShape 167"/>
            <p:cNvSpPr/>
            <p:nvPr/>
          </p:nvSpPr>
          <p:spPr>
            <a:xfrm>
              <a:off x="7041240" y="1916640"/>
              <a:ext cx="135360" cy="20160"/>
            </a:xfrm>
            <a:custGeom>
              <a:avLst/>
              <a:gdLst/>
              <a:ahLst/>
              <a:rect l="l" t="t" r="r" b="b"/>
              <a:pathLst>
                <a:path w="4821" h="726">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style>
            <a:lnRef idx="0"/>
            <a:fillRef idx="0"/>
            <a:effectRef idx="0"/>
            <a:fontRef idx="minor"/>
          </p:style>
        </p:sp>
        <p:sp>
          <p:nvSpPr>
            <p:cNvPr id="9710" name="CustomShape 168"/>
            <p:cNvSpPr/>
            <p:nvPr/>
          </p:nvSpPr>
          <p:spPr>
            <a:xfrm>
              <a:off x="7041240" y="1955520"/>
              <a:ext cx="135360" cy="19080"/>
            </a:xfrm>
            <a:custGeom>
              <a:avLst/>
              <a:gdLst/>
              <a:ahLst/>
              <a:rect l="l" t="t" r="r" b="b"/>
              <a:pathLst>
                <a:path w="4821" h="694">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style>
            <a:lnRef idx="0"/>
            <a:fillRef idx="0"/>
            <a:effectRef idx="0"/>
            <a:fontRef idx="minor"/>
          </p:style>
        </p:sp>
        <p:sp>
          <p:nvSpPr>
            <p:cNvPr id="9711" name="CustomShape 169"/>
            <p:cNvSpPr/>
            <p:nvPr/>
          </p:nvSpPr>
          <p:spPr>
            <a:xfrm>
              <a:off x="7024320" y="1761480"/>
              <a:ext cx="172440" cy="130680"/>
            </a:xfrm>
            <a:custGeom>
              <a:avLst/>
              <a:gdLst/>
              <a:ahLst/>
              <a:rect l="l" t="t" r="r" b="b"/>
              <a:pathLst>
                <a:path w="6145" h="4664">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style>
            <a:lnRef idx="0"/>
            <a:fillRef idx="0"/>
            <a:effectRef idx="0"/>
            <a:fontRef idx="minor"/>
          </p:style>
        </p:sp>
      </p:grpSp>
      <p:sp>
        <p:nvSpPr>
          <p:cNvPr id="9712" name="CustomShape 170"/>
          <p:cNvSpPr/>
          <p:nvPr/>
        </p:nvSpPr>
        <p:spPr>
          <a:xfrm>
            <a:off x="6937560" y="2100600"/>
            <a:ext cx="342360" cy="327960"/>
          </a:xfrm>
          <a:custGeom>
            <a:avLst/>
            <a:gdLst/>
            <a:ahLst/>
            <a:rect l="l" t="t" r="r" b="b"/>
            <a:pathLst>
              <a:path w="12193" h="11674">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style>
          <a:lnRef idx="0"/>
          <a:fillRef idx="0"/>
          <a:effectRef idx="0"/>
          <a:fontRef idx="minor"/>
        </p:style>
      </p:sp>
      <p:grpSp>
        <p:nvGrpSpPr>
          <p:cNvPr id="9713" name="Group 171"/>
          <p:cNvGrpSpPr/>
          <p:nvPr/>
        </p:nvGrpSpPr>
        <p:grpSpPr>
          <a:xfrm>
            <a:off x="6945120" y="2505960"/>
            <a:ext cx="327600" cy="328320"/>
            <a:chOff x="6945120" y="2505960"/>
            <a:chExt cx="327600" cy="328320"/>
          </a:xfrm>
        </p:grpSpPr>
        <p:sp>
          <p:nvSpPr>
            <p:cNvPr id="9714" name="CustomShape 172"/>
            <p:cNvSpPr/>
            <p:nvPr/>
          </p:nvSpPr>
          <p:spPr>
            <a:xfrm>
              <a:off x="6945120" y="2505960"/>
              <a:ext cx="327600" cy="328320"/>
            </a:xfrm>
            <a:custGeom>
              <a:avLst/>
              <a:gdLst/>
              <a:ahLst/>
              <a:rect l="l" t="t" r="r" b="b"/>
              <a:pathLst>
                <a:path w="11658" h="11689">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style>
            <a:lnRef idx="0"/>
            <a:fillRef idx="0"/>
            <a:effectRef idx="0"/>
            <a:fontRef idx="minor"/>
          </p:style>
        </p:sp>
        <p:sp>
          <p:nvSpPr>
            <p:cNvPr id="9715" name="CustomShape 173"/>
            <p:cNvSpPr/>
            <p:nvPr/>
          </p:nvSpPr>
          <p:spPr>
            <a:xfrm>
              <a:off x="6982200" y="2543040"/>
              <a:ext cx="20160" cy="20160"/>
            </a:xfrm>
            <a:custGeom>
              <a:avLst/>
              <a:gdLst/>
              <a:ahLst/>
              <a:rect l="l" t="t" r="r" b="b"/>
              <a:pathLst>
                <a:path w="726" h="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style>
            <a:lnRef idx="0"/>
            <a:fillRef idx="0"/>
            <a:effectRef idx="0"/>
            <a:fontRef idx="minor"/>
          </p:style>
        </p:sp>
        <p:sp>
          <p:nvSpPr>
            <p:cNvPr id="9716" name="CustomShape 174"/>
            <p:cNvSpPr/>
            <p:nvPr/>
          </p:nvSpPr>
          <p:spPr>
            <a:xfrm>
              <a:off x="7021080" y="2543040"/>
              <a:ext cx="19080" cy="20160"/>
            </a:xfrm>
            <a:custGeom>
              <a:avLst/>
              <a:gdLst/>
              <a:ahLst/>
              <a:rect l="l" t="t" r="r" b="b"/>
              <a:pathLst>
                <a:path w="694" h="726">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style>
            <a:lnRef idx="0"/>
            <a:fillRef idx="0"/>
            <a:effectRef idx="0"/>
            <a:fontRef idx="minor"/>
          </p:style>
        </p:sp>
        <p:sp>
          <p:nvSpPr>
            <p:cNvPr id="9717" name="CustomShape 175"/>
            <p:cNvSpPr/>
            <p:nvPr/>
          </p:nvSpPr>
          <p:spPr>
            <a:xfrm>
              <a:off x="7059960" y="2543040"/>
              <a:ext cx="19080" cy="20160"/>
            </a:xfrm>
            <a:custGeom>
              <a:avLst/>
              <a:gdLst/>
              <a:ahLst/>
              <a:rect l="l" t="t" r="r" b="b"/>
              <a:pathLst>
                <a:path w="695" h="726">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style>
            <a:lnRef idx="0"/>
            <a:fillRef idx="0"/>
            <a:effectRef idx="0"/>
            <a:fontRef idx="minor"/>
          </p:style>
        </p:sp>
        <p:sp>
          <p:nvSpPr>
            <p:cNvPr id="9718" name="CustomShape 176"/>
            <p:cNvSpPr/>
            <p:nvPr/>
          </p:nvSpPr>
          <p:spPr>
            <a:xfrm>
              <a:off x="7097400" y="2543040"/>
              <a:ext cx="135360" cy="20160"/>
            </a:xfrm>
            <a:custGeom>
              <a:avLst/>
              <a:gdLst/>
              <a:ahLst/>
              <a:rect l="l" t="t" r="r" b="b"/>
              <a:pathLst>
                <a:path w="4821" h="726">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style>
            <a:lnRef idx="0"/>
            <a:fillRef idx="0"/>
            <a:effectRef idx="0"/>
            <a:fontRef idx="minor"/>
          </p:style>
        </p:sp>
        <p:sp>
          <p:nvSpPr>
            <p:cNvPr id="9719" name="CustomShape 177"/>
            <p:cNvSpPr/>
            <p:nvPr/>
          </p:nvSpPr>
          <p:spPr>
            <a:xfrm>
              <a:off x="7059960" y="2680200"/>
              <a:ext cx="95400" cy="95400"/>
            </a:xfrm>
            <a:custGeom>
              <a:avLst/>
              <a:gdLst/>
              <a:ahLst/>
              <a:rect l="l" t="t" r="r" b="b"/>
              <a:pathLst>
                <a:path w="3404" h="3403">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style>
            <a:lnRef idx="0"/>
            <a:fillRef idx="0"/>
            <a:effectRef idx="0"/>
            <a:fontRef idx="minor"/>
          </p:style>
        </p:sp>
      </p:grpSp>
      <p:grpSp>
        <p:nvGrpSpPr>
          <p:cNvPr id="9720" name="Group 178"/>
          <p:cNvGrpSpPr/>
          <p:nvPr/>
        </p:nvGrpSpPr>
        <p:grpSpPr>
          <a:xfrm>
            <a:off x="7817760" y="2099880"/>
            <a:ext cx="289440" cy="329400"/>
            <a:chOff x="7817760" y="2099880"/>
            <a:chExt cx="289440" cy="329400"/>
          </a:xfrm>
        </p:grpSpPr>
        <p:sp>
          <p:nvSpPr>
            <p:cNvPr id="9721" name="CustomShape 179"/>
            <p:cNvSpPr/>
            <p:nvPr/>
          </p:nvSpPr>
          <p:spPr>
            <a:xfrm>
              <a:off x="7857720" y="2178720"/>
              <a:ext cx="94320" cy="57240"/>
            </a:xfrm>
            <a:custGeom>
              <a:avLst/>
              <a:gdLst/>
              <a:ahLst/>
              <a:rect l="l" t="t" r="r" b="b"/>
              <a:pathLst>
                <a:path w="3372" h="2049">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style>
            <a:lnRef idx="0"/>
            <a:fillRef idx="0"/>
            <a:effectRef idx="0"/>
            <a:fontRef idx="minor"/>
          </p:style>
        </p:sp>
        <p:sp>
          <p:nvSpPr>
            <p:cNvPr id="9722" name="CustomShape 180"/>
            <p:cNvSpPr/>
            <p:nvPr/>
          </p:nvSpPr>
          <p:spPr>
            <a:xfrm>
              <a:off x="7817760" y="2099880"/>
              <a:ext cx="289440" cy="329400"/>
            </a:xfrm>
            <a:custGeom>
              <a:avLst/>
              <a:gdLst/>
              <a:ahLst/>
              <a:rect l="l" t="t" r="r" b="b"/>
              <a:pathLst>
                <a:path w="10303" h="11721">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style>
            <a:lnRef idx="0"/>
            <a:fillRef idx="0"/>
            <a:effectRef idx="0"/>
            <a:fontRef idx="minor"/>
          </p:style>
        </p:sp>
        <p:sp>
          <p:nvSpPr>
            <p:cNvPr id="9723" name="CustomShape 181"/>
            <p:cNvSpPr/>
            <p:nvPr/>
          </p:nvSpPr>
          <p:spPr>
            <a:xfrm>
              <a:off x="7990560" y="2369880"/>
              <a:ext cx="20160" cy="20160"/>
            </a:xfrm>
            <a:custGeom>
              <a:avLst/>
              <a:gdLst/>
              <a:ahLst/>
              <a:rect l="l" t="t" r="r" b="b"/>
              <a:pathLst>
                <a:path w="725" h="726">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style>
            <a:lnRef idx="0"/>
            <a:fillRef idx="0"/>
            <a:effectRef idx="0"/>
            <a:fontRef idx="minor"/>
          </p:style>
        </p:sp>
      </p:grpSp>
      <p:grpSp>
        <p:nvGrpSpPr>
          <p:cNvPr id="9724" name="Group 182"/>
          <p:cNvGrpSpPr/>
          <p:nvPr/>
        </p:nvGrpSpPr>
        <p:grpSpPr>
          <a:xfrm>
            <a:off x="1021320" y="3052800"/>
            <a:ext cx="345240" cy="327600"/>
            <a:chOff x="1021320" y="3052800"/>
            <a:chExt cx="345240" cy="327600"/>
          </a:xfrm>
        </p:grpSpPr>
        <p:sp>
          <p:nvSpPr>
            <p:cNvPr id="9725" name="CustomShape 183"/>
            <p:cNvSpPr/>
            <p:nvPr/>
          </p:nvSpPr>
          <p:spPr>
            <a:xfrm>
              <a:off x="1021320" y="3164040"/>
              <a:ext cx="247680" cy="216360"/>
            </a:xfrm>
            <a:custGeom>
              <a:avLst/>
              <a:gdLst/>
              <a:ahLst/>
              <a:rect l="l" t="t" r="r" b="b"/>
              <a:pathLst>
                <a:path w="8823" h="7704">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style>
            <a:lnRef idx="0"/>
            <a:fillRef idx="0"/>
            <a:effectRef idx="0"/>
            <a:fontRef idx="minor"/>
          </p:style>
        </p:sp>
        <p:sp>
          <p:nvSpPr>
            <p:cNvPr id="9726" name="CustomShape 184"/>
            <p:cNvSpPr/>
            <p:nvPr/>
          </p:nvSpPr>
          <p:spPr>
            <a:xfrm>
              <a:off x="1106280" y="3052800"/>
              <a:ext cx="260280" cy="218880"/>
            </a:xfrm>
            <a:custGeom>
              <a:avLst/>
              <a:gdLst/>
              <a:ahLst/>
              <a:rect l="l" t="t" r="r" b="b"/>
              <a:pathLst>
                <a:path w="9263" h="7798">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style>
            <a:lnRef idx="0"/>
            <a:fillRef idx="0"/>
            <a:effectRef idx="0"/>
            <a:fontRef idx="minor"/>
          </p:style>
        </p:sp>
      </p:grpSp>
      <p:grpSp>
        <p:nvGrpSpPr>
          <p:cNvPr id="9727" name="Group 185"/>
          <p:cNvGrpSpPr/>
          <p:nvPr/>
        </p:nvGrpSpPr>
        <p:grpSpPr>
          <a:xfrm>
            <a:off x="1021320" y="3455640"/>
            <a:ext cx="345240" cy="328320"/>
            <a:chOff x="1021320" y="3455640"/>
            <a:chExt cx="345240" cy="328320"/>
          </a:xfrm>
        </p:grpSpPr>
        <p:sp>
          <p:nvSpPr>
            <p:cNvPr id="9728" name="CustomShape 186"/>
            <p:cNvSpPr/>
            <p:nvPr/>
          </p:nvSpPr>
          <p:spPr>
            <a:xfrm>
              <a:off x="1021320" y="3455640"/>
              <a:ext cx="250560" cy="328320"/>
            </a:xfrm>
            <a:custGeom>
              <a:avLst/>
              <a:gdLst/>
              <a:ahLst/>
              <a:rect l="l" t="t" r="r" b="b"/>
              <a:pathLst>
                <a:path w="8917" h="11689">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style>
            <a:lnRef idx="0"/>
            <a:fillRef idx="0"/>
            <a:effectRef idx="0"/>
            <a:fontRef idx="minor"/>
          </p:style>
        </p:sp>
        <p:sp>
          <p:nvSpPr>
            <p:cNvPr id="9729" name="CustomShape 187"/>
            <p:cNvSpPr/>
            <p:nvPr/>
          </p:nvSpPr>
          <p:spPr>
            <a:xfrm>
              <a:off x="1118160" y="3681360"/>
              <a:ext cx="65520" cy="63360"/>
            </a:xfrm>
            <a:custGeom>
              <a:avLst/>
              <a:gdLst/>
              <a:ahLst/>
              <a:rect l="l" t="t" r="r" b="b"/>
              <a:pathLst>
                <a:path w="2347" h="2262">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style>
            <a:lnRef idx="0"/>
            <a:fillRef idx="0"/>
            <a:effectRef idx="0"/>
            <a:fontRef idx="minor"/>
          </p:style>
        </p:sp>
        <p:sp>
          <p:nvSpPr>
            <p:cNvPr id="9730" name="CustomShape 188"/>
            <p:cNvSpPr/>
            <p:nvPr/>
          </p:nvSpPr>
          <p:spPr>
            <a:xfrm>
              <a:off x="1268640" y="3515760"/>
              <a:ext cx="97920" cy="80280"/>
            </a:xfrm>
            <a:custGeom>
              <a:avLst/>
              <a:gdLst/>
              <a:ahLst/>
              <a:rect l="l" t="t" r="r" b="b"/>
              <a:pathLst>
                <a:path w="3499" h="2872">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style>
            <a:lnRef idx="0"/>
            <a:fillRef idx="0"/>
            <a:effectRef idx="0"/>
            <a:fontRef idx="minor"/>
          </p:style>
        </p:sp>
        <p:sp>
          <p:nvSpPr>
            <p:cNvPr id="9731" name="CustomShape 189"/>
            <p:cNvSpPr/>
            <p:nvPr/>
          </p:nvSpPr>
          <p:spPr>
            <a:xfrm>
              <a:off x="1146960" y="3557520"/>
              <a:ext cx="160920" cy="160920"/>
            </a:xfrm>
            <a:custGeom>
              <a:avLst/>
              <a:gdLst/>
              <a:ahLst/>
              <a:rect l="l" t="t" r="r" b="b"/>
              <a:pathLst>
                <a:path w="5735" h="5735">
                  <a:moveTo>
                    <a:pt x="3813" y="1"/>
                  </a:moveTo>
                  <a:lnTo>
                    <a:pt x="1" y="3813"/>
                  </a:lnTo>
                  <a:lnTo>
                    <a:pt x="1922" y="5734"/>
                  </a:lnTo>
                  <a:lnTo>
                    <a:pt x="4474" y="3183"/>
                  </a:lnTo>
                  <a:lnTo>
                    <a:pt x="5734" y="1922"/>
                  </a:lnTo>
                  <a:lnTo>
                    <a:pt x="3813" y="1"/>
                  </a:lnTo>
                  <a:close/>
                </a:path>
              </a:pathLst>
            </a:custGeom>
            <a:solidFill>
              <a:srgbClr val="5f7d95"/>
            </a:solidFill>
            <a:ln>
              <a:noFill/>
            </a:ln>
          </p:spPr>
          <p:style>
            <a:lnRef idx="0"/>
            <a:fillRef idx="0"/>
            <a:effectRef idx="0"/>
            <a:fontRef idx="minor"/>
          </p:style>
        </p:sp>
        <p:sp>
          <p:nvSpPr>
            <p:cNvPr id="9732" name="CustomShape 190"/>
            <p:cNvSpPr/>
            <p:nvPr/>
          </p:nvSpPr>
          <p:spPr>
            <a:xfrm>
              <a:off x="1027440" y="3461760"/>
              <a:ext cx="52920" cy="51840"/>
            </a:xfrm>
            <a:custGeom>
              <a:avLst/>
              <a:gdLst/>
              <a:ahLst/>
              <a:rect l="l" t="t" r="r" b="b"/>
              <a:pathLst>
                <a:path w="1891" h="1859">
                  <a:moveTo>
                    <a:pt x="1891" y="0"/>
                  </a:moveTo>
                  <a:lnTo>
                    <a:pt x="0" y="1859"/>
                  </a:lnTo>
                  <a:lnTo>
                    <a:pt x="1891" y="1859"/>
                  </a:lnTo>
                  <a:lnTo>
                    <a:pt x="1891" y="0"/>
                  </a:lnTo>
                  <a:close/>
                </a:path>
              </a:pathLst>
            </a:custGeom>
            <a:solidFill>
              <a:srgbClr val="5f7d95"/>
            </a:solidFill>
            <a:ln>
              <a:noFill/>
            </a:ln>
          </p:spPr>
          <p:style>
            <a:lnRef idx="0"/>
            <a:fillRef idx="0"/>
            <a:effectRef idx="0"/>
            <a:fontRef idx="minor"/>
          </p:style>
        </p:sp>
      </p:grpSp>
      <p:grpSp>
        <p:nvGrpSpPr>
          <p:cNvPr id="9733" name="Group 191"/>
          <p:cNvGrpSpPr/>
          <p:nvPr/>
        </p:nvGrpSpPr>
        <p:grpSpPr>
          <a:xfrm>
            <a:off x="1029240" y="3867480"/>
            <a:ext cx="329400" cy="327240"/>
            <a:chOff x="1029240" y="3867480"/>
            <a:chExt cx="329400" cy="327240"/>
          </a:xfrm>
        </p:grpSpPr>
        <p:sp>
          <p:nvSpPr>
            <p:cNvPr id="9734" name="CustomShape 192"/>
            <p:cNvSpPr/>
            <p:nvPr/>
          </p:nvSpPr>
          <p:spPr>
            <a:xfrm>
              <a:off x="1189800" y="3867480"/>
              <a:ext cx="34200" cy="73080"/>
            </a:xfrm>
            <a:custGeom>
              <a:avLst/>
              <a:gdLst/>
              <a:ahLst/>
              <a:rect l="l" t="t" r="r" b="b"/>
              <a:pathLst>
                <a:path w="1230" h="2616">
                  <a:moveTo>
                    <a:pt x="1229" y="1"/>
                  </a:moveTo>
                  <a:cubicBezTo>
                    <a:pt x="757" y="379"/>
                    <a:pt x="284" y="1355"/>
                    <a:pt x="1" y="2616"/>
                  </a:cubicBezTo>
                  <a:lnTo>
                    <a:pt x="1229" y="2616"/>
                  </a:lnTo>
                  <a:lnTo>
                    <a:pt x="1229" y="1"/>
                  </a:lnTo>
                  <a:close/>
                </a:path>
              </a:pathLst>
            </a:custGeom>
            <a:solidFill>
              <a:srgbClr val="5f7d95"/>
            </a:solidFill>
            <a:ln>
              <a:noFill/>
            </a:ln>
          </p:spPr>
          <p:style>
            <a:lnRef idx="0"/>
            <a:fillRef idx="0"/>
            <a:effectRef idx="0"/>
            <a:fontRef idx="minor"/>
          </p:style>
        </p:sp>
        <p:sp>
          <p:nvSpPr>
            <p:cNvPr id="9735" name="CustomShape 193"/>
            <p:cNvSpPr/>
            <p:nvPr/>
          </p:nvSpPr>
          <p:spPr>
            <a:xfrm>
              <a:off x="1189800" y="4037760"/>
              <a:ext cx="34200" cy="72360"/>
            </a:xfrm>
            <a:custGeom>
              <a:avLst/>
              <a:gdLst/>
              <a:ahLst/>
              <a:rect l="l" t="t" r="r" b="b"/>
              <a:pathLst>
                <a:path w="1230" h="2584">
                  <a:moveTo>
                    <a:pt x="1" y="1"/>
                  </a:moveTo>
                  <a:cubicBezTo>
                    <a:pt x="284" y="1261"/>
                    <a:pt x="757" y="2237"/>
                    <a:pt x="1229" y="2584"/>
                  </a:cubicBezTo>
                  <a:lnTo>
                    <a:pt x="1229" y="1"/>
                  </a:lnTo>
                  <a:close/>
                </a:path>
              </a:pathLst>
            </a:custGeom>
            <a:solidFill>
              <a:srgbClr val="5f7d95"/>
            </a:solidFill>
            <a:ln>
              <a:noFill/>
            </a:ln>
          </p:spPr>
          <p:style>
            <a:lnRef idx="0"/>
            <a:fillRef idx="0"/>
            <a:effectRef idx="0"/>
            <a:fontRef idx="minor"/>
          </p:style>
        </p:sp>
        <p:sp>
          <p:nvSpPr>
            <p:cNvPr id="9736" name="CustomShape 194"/>
            <p:cNvSpPr/>
            <p:nvPr/>
          </p:nvSpPr>
          <p:spPr>
            <a:xfrm>
              <a:off x="1185120" y="3959640"/>
              <a:ext cx="38520" cy="57240"/>
            </a:xfrm>
            <a:custGeom>
              <a:avLst/>
              <a:gdLst/>
              <a:ahLst/>
              <a:rect l="l" t="t" r="r" b="b"/>
              <a:pathLst>
                <a:path w="1387" h="2048">
                  <a:moveTo>
                    <a:pt x="63" y="0"/>
                  </a:moveTo>
                  <a:cubicBezTo>
                    <a:pt x="0" y="725"/>
                    <a:pt x="0" y="1355"/>
                    <a:pt x="63" y="2048"/>
                  </a:cubicBezTo>
                  <a:lnTo>
                    <a:pt x="1386" y="2048"/>
                  </a:lnTo>
                  <a:lnTo>
                    <a:pt x="1386" y="0"/>
                  </a:lnTo>
                  <a:close/>
                </a:path>
              </a:pathLst>
            </a:custGeom>
            <a:solidFill>
              <a:srgbClr val="5f7d95"/>
            </a:solidFill>
            <a:ln>
              <a:noFill/>
            </a:ln>
          </p:spPr>
          <p:style>
            <a:lnRef idx="0"/>
            <a:fillRef idx="0"/>
            <a:effectRef idx="0"/>
            <a:fontRef idx="minor"/>
          </p:style>
        </p:sp>
        <p:sp>
          <p:nvSpPr>
            <p:cNvPr id="9737" name="CustomShape 195"/>
            <p:cNvSpPr/>
            <p:nvPr/>
          </p:nvSpPr>
          <p:spPr>
            <a:xfrm>
              <a:off x="1270080" y="3870360"/>
              <a:ext cx="78480" cy="70560"/>
            </a:xfrm>
            <a:custGeom>
              <a:avLst/>
              <a:gdLst/>
              <a:ahLst/>
              <a:rect l="l" t="t" r="r" b="b"/>
              <a:pathLst>
                <a:path w="2805" h="2521">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style>
            <a:lnRef idx="0"/>
            <a:fillRef idx="0"/>
            <a:effectRef idx="0"/>
            <a:fontRef idx="minor"/>
          </p:style>
        </p:sp>
        <p:sp>
          <p:nvSpPr>
            <p:cNvPr id="9738" name="CustomShape 196"/>
            <p:cNvSpPr/>
            <p:nvPr/>
          </p:nvSpPr>
          <p:spPr>
            <a:xfrm>
              <a:off x="1299600" y="3959640"/>
              <a:ext cx="59040" cy="57240"/>
            </a:xfrm>
            <a:custGeom>
              <a:avLst/>
              <a:gdLst/>
              <a:ahLst/>
              <a:rect l="l" t="t" r="r" b="b"/>
              <a:pathLst>
                <a:path w="2112" h="2048">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style>
            <a:lnRef idx="0"/>
            <a:fillRef idx="0"/>
            <a:effectRef idx="0"/>
            <a:fontRef idx="minor"/>
          </p:style>
        </p:sp>
        <p:sp>
          <p:nvSpPr>
            <p:cNvPr id="9739" name="CustomShape 197"/>
            <p:cNvSpPr/>
            <p:nvPr/>
          </p:nvSpPr>
          <p:spPr>
            <a:xfrm>
              <a:off x="1242720" y="3867480"/>
              <a:ext cx="34200" cy="73080"/>
            </a:xfrm>
            <a:custGeom>
              <a:avLst/>
              <a:gdLst/>
              <a:ahLst/>
              <a:rect l="l" t="t" r="r" b="b"/>
              <a:pathLst>
                <a:path w="1229" h="2616">
                  <a:moveTo>
                    <a:pt x="0" y="1"/>
                  </a:moveTo>
                  <a:lnTo>
                    <a:pt x="0" y="2616"/>
                  </a:lnTo>
                  <a:lnTo>
                    <a:pt x="1229" y="2616"/>
                  </a:lnTo>
                  <a:cubicBezTo>
                    <a:pt x="977" y="1355"/>
                    <a:pt x="473" y="379"/>
                    <a:pt x="0" y="1"/>
                  </a:cubicBezTo>
                  <a:close/>
                </a:path>
              </a:pathLst>
            </a:custGeom>
            <a:solidFill>
              <a:srgbClr val="5f7d95"/>
            </a:solidFill>
            <a:ln>
              <a:noFill/>
            </a:ln>
          </p:spPr>
          <p:style>
            <a:lnRef idx="0"/>
            <a:fillRef idx="0"/>
            <a:effectRef idx="0"/>
            <a:fontRef idx="minor"/>
          </p:style>
        </p:sp>
        <p:sp>
          <p:nvSpPr>
            <p:cNvPr id="9740" name="CustomShape 198"/>
            <p:cNvSpPr/>
            <p:nvPr/>
          </p:nvSpPr>
          <p:spPr>
            <a:xfrm>
              <a:off x="1242720" y="4037760"/>
              <a:ext cx="34200" cy="72360"/>
            </a:xfrm>
            <a:custGeom>
              <a:avLst/>
              <a:gdLst/>
              <a:ahLst/>
              <a:rect l="l" t="t" r="r" b="b"/>
              <a:pathLst>
                <a:path w="1229" h="2584">
                  <a:moveTo>
                    <a:pt x="0" y="1"/>
                  </a:moveTo>
                  <a:lnTo>
                    <a:pt x="0" y="2584"/>
                  </a:lnTo>
                  <a:cubicBezTo>
                    <a:pt x="473" y="2237"/>
                    <a:pt x="945" y="1261"/>
                    <a:pt x="1229" y="1"/>
                  </a:cubicBezTo>
                  <a:close/>
                </a:path>
              </a:pathLst>
            </a:custGeom>
            <a:solidFill>
              <a:srgbClr val="5f7d95"/>
            </a:solidFill>
            <a:ln>
              <a:noFill/>
            </a:ln>
          </p:spPr>
          <p:style>
            <a:lnRef idx="0"/>
            <a:fillRef idx="0"/>
            <a:effectRef idx="0"/>
            <a:fontRef idx="minor"/>
          </p:style>
        </p:sp>
        <p:sp>
          <p:nvSpPr>
            <p:cNvPr id="9741" name="CustomShape 199"/>
            <p:cNvSpPr/>
            <p:nvPr/>
          </p:nvSpPr>
          <p:spPr>
            <a:xfrm>
              <a:off x="1029240" y="4035960"/>
              <a:ext cx="168120" cy="158760"/>
            </a:xfrm>
            <a:custGeom>
              <a:avLst/>
              <a:gdLst/>
              <a:ahLst/>
              <a:rect l="l" t="t" r="r" b="b"/>
              <a:pathLst>
                <a:path w="5987" h="5664">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style>
            <a:lnRef idx="0"/>
            <a:fillRef idx="0"/>
            <a:effectRef idx="0"/>
            <a:fontRef idx="minor"/>
          </p:style>
        </p:sp>
        <p:sp>
          <p:nvSpPr>
            <p:cNvPr id="9742" name="CustomShape 200"/>
            <p:cNvSpPr/>
            <p:nvPr/>
          </p:nvSpPr>
          <p:spPr>
            <a:xfrm>
              <a:off x="1270080" y="4035960"/>
              <a:ext cx="78480" cy="72360"/>
            </a:xfrm>
            <a:custGeom>
              <a:avLst/>
              <a:gdLst/>
              <a:ahLst/>
              <a:rect l="l" t="t" r="r" b="b"/>
              <a:pathLst>
                <a:path w="2805" h="2584">
                  <a:moveTo>
                    <a:pt x="946" y="1"/>
                  </a:moveTo>
                  <a:cubicBezTo>
                    <a:pt x="757" y="1040"/>
                    <a:pt x="442" y="1954"/>
                    <a:pt x="1" y="2584"/>
                  </a:cubicBezTo>
                  <a:cubicBezTo>
                    <a:pt x="1261" y="2174"/>
                    <a:pt x="2301" y="1229"/>
                    <a:pt x="2805" y="1"/>
                  </a:cubicBezTo>
                  <a:close/>
                </a:path>
              </a:pathLst>
            </a:custGeom>
            <a:solidFill>
              <a:srgbClr val="5f7d95"/>
            </a:solidFill>
            <a:ln>
              <a:noFill/>
            </a:ln>
          </p:spPr>
          <p:style>
            <a:lnRef idx="0"/>
            <a:fillRef idx="0"/>
            <a:effectRef idx="0"/>
            <a:fontRef idx="minor"/>
          </p:style>
        </p:sp>
        <p:sp>
          <p:nvSpPr>
            <p:cNvPr id="9743" name="CustomShape 201"/>
            <p:cNvSpPr/>
            <p:nvPr/>
          </p:nvSpPr>
          <p:spPr>
            <a:xfrm>
              <a:off x="1109160" y="3959640"/>
              <a:ext cx="58320" cy="57240"/>
            </a:xfrm>
            <a:custGeom>
              <a:avLst/>
              <a:gdLst/>
              <a:ahLst/>
              <a:rect l="l" t="t" r="r" b="b"/>
              <a:pathLst>
                <a:path w="2081" h="2048">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style>
            <a:lnRef idx="0"/>
            <a:fillRef idx="0"/>
            <a:effectRef idx="0"/>
            <a:fontRef idx="minor"/>
          </p:style>
        </p:sp>
        <p:sp>
          <p:nvSpPr>
            <p:cNvPr id="9744" name="CustomShape 202"/>
            <p:cNvSpPr/>
            <p:nvPr/>
          </p:nvSpPr>
          <p:spPr>
            <a:xfrm>
              <a:off x="1118880" y="3868560"/>
              <a:ext cx="78480" cy="70560"/>
            </a:xfrm>
            <a:custGeom>
              <a:avLst/>
              <a:gdLst/>
              <a:ahLst/>
              <a:rect l="l" t="t" r="r" b="b"/>
              <a:pathLst>
                <a:path w="2805" h="2521">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style>
            <a:lnRef idx="0"/>
            <a:fillRef idx="0"/>
            <a:effectRef idx="0"/>
            <a:fontRef idx="minor"/>
          </p:style>
        </p:sp>
        <p:sp>
          <p:nvSpPr>
            <p:cNvPr id="9745" name="CustomShape 203"/>
            <p:cNvSpPr/>
            <p:nvPr/>
          </p:nvSpPr>
          <p:spPr>
            <a:xfrm>
              <a:off x="1242720" y="3959640"/>
              <a:ext cx="39600" cy="57240"/>
            </a:xfrm>
            <a:custGeom>
              <a:avLst/>
              <a:gdLst/>
              <a:ahLst/>
              <a:rect l="l" t="t" r="r" b="b"/>
              <a:pathLst>
                <a:path w="1418" h="2048">
                  <a:moveTo>
                    <a:pt x="0" y="0"/>
                  </a:moveTo>
                  <a:lnTo>
                    <a:pt x="0" y="2048"/>
                  </a:lnTo>
                  <a:lnTo>
                    <a:pt x="1292" y="2048"/>
                  </a:lnTo>
                  <a:cubicBezTo>
                    <a:pt x="1418" y="1355"/>
                    <a:pt x="1418" y="725"/>
                    <a:pt x="1292" y="0"/>
                  </a:cubicBezTo>
                  <a:close/>
                </a:path>
              </a:pathLst>
            </a:custGeom>
            <a:solidFill>
              <a:srgbClr val="5f7d95"/>
            </a:solidFill>
            <a:ln>
              <a:noFill/>
            </a:ln>
          </p:spPr>
          <p:style>
            <a:lnRef idx="0"/>
            <a:fillRef idx="0"/>
            <a:effectRef idx="0"/>
            <a:fontRef idx="minor"/>
          </p:style>
        </p:sp>
      </p:grpSp>
      <p:sp>
        <p:nvSpPr>
          <p:cNvPr id="9746" name="CustomShape 204"/>
          <p:cNvSpPr/>
          <p:nvPr/>
        </p:nvSpPr>
        <p:spPr>
          <a:xfrm>
            <a:off x="3130200" y="3052800"/>
            <a:ext cx="339120" cy="327240"/>
          </a:xfrm>
          <a:custGeom>
            <a:avLst/>
            <a:gdLst/>
            <a:ahLst/>
            <a:rect l="l" t="t" r="r" b="b"/>
            <a:pathLst>
              <a:path w="12074" h="11646">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style>
          <a:lnRef idx="0"/>
          <a:fillRef idx="0"/>
          <a:effectRef idx="0"/>
          <a:fontRef idx="minor"/>
        </p:style>
      </p:sp>
      <p:grpSp>
        <p:nvGrpSpPr>
          <p:cNvPr id="9747" name="Group 205"/>
          <p:cNvGrpSpPr/>
          <p:nvPr/>
        </p:nvGrpSpPr>
        <p:grpSpPr>
          <a:xfrm>
            <a:off x="3134520" y="3456000"/>
            <a:ext cx="330480" cy="327600"/>
            <a:chOff x="3134520" y="3456000"/>
            <a:chExt cx="330480" cy="327600"/>
          </a:xfrm>
        </p:grpSpPr>
        <p:sp>
          <p:nvSpPr>
            <p:cNvPr id="9748" name="CustomShape 206"/>
            <p:cNvSpPr/>
            <p:nvPr/>
          </p:nvSpPr>
          <p:spPr>
            <a:xfrm>
              <a:off x="3135600" y="3456000"/>
              <a:ext cx="329400" cy="191880"/>
            </a:xfrm>
            <a:custGeom>
              <a:avLst/>
              <a:gdLst/>
              <a:ahLst/>
              <a:rect l="l" t="t" r="r" b="b"/>
              <a:pathLst>
                <a:path w="11721" h="6837">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style>
            <a:lnRef idx="0"/>
            <a:fillRef idx="0"/>
            <a:effectRef idx="0"/>
            <a:fontRef idx="minor"/>
          </p:style>
        </p:sp>
        <p:sp>
          <p:nvSpPr>
            <p:cNvPr id="9749" name="CustomShape 207"/>
            <p:cNvSpPr/>
            <p:nvPr/>
          </p:nvSpPr>
          <p:spPr>
            <a:xfrm>
              <a:off x="3134520" y="3603960"/>
              <a:ext cx="327600" cy="179640"/>
            </a:xfrm>
            <a:custGeom>
              <a:avLst/>
              <a:gdLst/>
              <a:ahLst/>
              <a:rect l="l" t="t" r="r" b="b"/>
              <a:pathLst>
                <a:path w="11657" h="639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style>
            <a:lnRef idx="0"/>
            <a:fillRef idx="0"/>
            <a:effectRef idx="0"/>
            <a:fontRef idx="minor"/>
          </p:style>
        </p:sp>
        <p:sp>
          <p:nvSpPr>
            <p:cNvPr id="9750" name="CustomShape 208"/>
            <p:cNvSpPr/>
            <p:nvPr/>
          </p:nvSpPr>
          <p:spPr>
            <a:xfrm>
              <a:off x="3270240" y="3665880"/>
              <a:ext cx="57240" cy="20880"/>
            </a:xfrm>
            <a:custGeom>
              <a:avLst/>
              <a:gdLst/>
              <a:ahLst/>
              <a:rect l="l" t="t" r="r" b="b"/>
              <a:pathLst>
                <a:path w="2049" h="758">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style>
            <a:lnRef idx="0"/>
            <a:fillRef idx="0"/>
            <a:effectRef idx="0"/>
            <a:fontRef idx="minor"/>
          </p:style>
        </p:sp>
      </p:grpSp>
      <p:grpSp>
        <p:nvGrpSpPr>
          <p:cNvPr id="9751" name="Group 209"/>
          <p:cNvGrpSpPr/>
          <p:nvPr/>
        </p:nvGrpSpPr>
        <p:grpSpPr>
          <a:xfrm>
            <a:off x="3135600" y="3867480"/>
            <a:ext cx="328320" cy="327240"/>
            <a:chOff x="3135600" y="3867480"/>
            <a:chExt cx="328320" cy="327240"/>
          </a:xfrm>
        </p:grpSpPr>
        <p:sp>
          <p:nvSpPr>
            <p:cNvPr id="9752" name="CustomShape 210"/>
            <p:cNvSpPr/>
            <p:nvPr/>
          </p:nvSpPr>
          <p:spPr>
            <a:xfrm>
              <a:off x="3251520" y="3982680"/>
              <a:ext cx="97200" cy="97200"/>
            </a:xfrm>
            <a:custGeom>
              <a:avLst/>
              <a:gdLst/>
              <a:ahLst/>
              <a:rect l="l" t="t" r="r" b="b"/>
              <a:pathLst>
                <a:path w="3466" h="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style>
            <a:lnRef idx="0"/>
            <a:fillRef idx="0"/>
            <a:effectRef idx="0"/>
            <a:fontRef idx="minor"/>
          </p:style>
        </p:sp>
        <p:sp>
          <p:nvSpPr>
            <p:cNvPr id="9753" name="CustomShape 211"/>
            <p:cNvSpPr/>
            <p:nvPr/>
          </p:nvSpPr>
          <p:spPr>
            <a:xfrm>
              <a:off x="3289680" y="4021560"/>
              <a:ext cx="20880" cy="19080"/>
            </a:xfrm>
            <a:custGeom>
              <a:avLst/>
              <a:gdLst/>
              <a:ahLst/>
              <a:rect l="l" t="t" r="r" b="b"/>
              <a:pathLst>
                <a:path w="758" h="694">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style>
            <a:lnRef idx="0"/>
            <a:fillRef idx="0"/>
            <a:effectRef idx="0"/>
            <a:fontRef idx="minor"/>
          </p:style>
        </p:sp>
        <p:sp>
          <p:nvSpPr>
            <p:cNvPr id="9754" name="CustomShape 212"/>
            <p:cNvSpPr/>
            <p:nvPr/>
          </p:nvSpPr>
          <p:spPr>
            <a:xfrm>
              <a:off x="3235680" y="3867480"/>
              <a:ext cx="228240" cy="228960"/>
            </a:xfrm>
            <a:custGeom>
              <a:avLst/>
              <a:gdLst/>
              <a:ahLst/>
              <a:rect l="l" t="t" r="r" b="b"/>
              <a:pathLst>
                <a:path w="8129" h="8161">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style>
            <a:lnRef idx="0"/>
            <a:fillRef idx="0"/>
            <a:effectRef idx="0"/>
            <a:fontRef idx="minor"/>
          </p:style>
        </p:sp>
        <p:sp>
          <p:nvSpPr>
            <p:cNvPr id="9755" name="CustomShape 213"/>
            <p:cNvSpPr/>
            <p:nvPr/>
          </p:nvSpPr>
          <p:spPr>
            <a:xfrm>
              <a:off x="3339360" y="4070160"/>
              <a:ext cx="102240" cy="102240"/>
            </a:xfrm>
            <a:custGeom>
              <a:avLst/>
              <a:gdLst/>
              <a:ahLst/>
              <a:rect l="l" t="t" r="r" b="b"/>
              <a:pathLst>
                <a:path w="3655" h="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style>
            <a:lnRef idx="0"/>
            <a:fillRef idx="0"/>
            <a:effectRef idx="0"/>
            <a:fontRef idx="minor"/>
          </p:style>
        </p:sp>
        <p:sp>
          <p:nvSpPr>
            <p:cNvPr id="9756" name="CustomShape 214"/>
            <p:cNvSpPr/>
            <p:nvPr/>
          </p:nvSpPr>
          <p:spPr>
            <a:xfrm>
              <a:off x="3157560" y="3889440"/>
              <a:ext cx="102600" cy="102240"/>
            </a:xfrm>
            <a:custGeom>
              <a:avLst/>
              <a:gdLst/>
              <a:ahLst/>
              <a:rect l="l" t="t" r="r" b="b"/>
              <a:pathLst>
                <a:path w="3656" h="3655">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style>
            <a:lnRef idx="0"/>
            <a:fillRef idx="0"/>
            <a:effectRef idx="0"/>
            <a:fontRef idx="minor"/>
          </p:style>
        </p:sp>
        <p:sp>
          <p:nvSpPr>
            <p:cNvPr id="9757" name="CustomShape 215"/>
            <p:cNvSpPr/>
            <p:nvPr/>
          </p:nvSpPr>
          <p:spPr>
            <a:xfrm>
              <a:off x="3135600" y="3965760"/>
              <a:ext cx="228960" cy="228960"/>
            </a:xfrm>
            <a:custGeom>
              <a:avLst/>
              <a:gdLst/>
              <a:ahLst/>
              <a:rect l="l" t="t" r="r" b="b"/>
              <a:pathLst>
                <a:path w="8160" h="8161">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style>
            <a:lnRef idx="0"/>
            <a:fillRef idx="0"/>
            <a:effectRef idx="0"/>
            <a:fontRef idx="minor"/>
          </p:style>
        </p:sp>
      </p:grpSp>
      <p:grpSp>
        <p:nvGrpSpPr>
          <p:cNvPr id="9758" name="Group 216"/>
          <p:cNvGrpSpPr/>
          <p:nvPr/>
        </p:nvGrpSpPr>
        <p:grpSpPr>
          <a:xfrm>
            <a:off x="5247720" y="3072240"/>
            <a:ext cx="336600" cy="288720"/>
            <a:chOff x="5247720" y="3072240"/>
            <a:chExt cx="336600" cy="288720"/>
          </a:xfrm>
        </p:grpSpPr>
        <p:sp>
          <p:nvSpPr>
            <p:cNvPr id="9759" name="CustomShape 217"/>
            <p:cNvSpPr/>
            <p:nvPr/>
          </p:nvSpPr>
          <p:spPr>
            <a:xfrm>
              <a:off x="5247720" y="3303720"/>
              <a:ext cx="171360" cy="57240"/>
            </a:xfrm>
            <a:custGeom>
              <a:avLst/>
              <a:gdLst/>
              <a:ahLst/>
              <a:rect l="l" t="t" r="r" b="b"/>
              <a:pathLst>
                <a:path w="6113" h="2049">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style>
            <a:lnRef idx="0"/>
            <a:fillRef idx="0"/>
            <a:effectRef idx="0"/>
            <a:fontRef idx="minor"/>
          </p:style>
        </p:sp>
        <p:sp>
          <p:nvSpPr>
            <p:cNvPr id="9760" name="CustomShape 218"/>
            <p:cNvSpPr/>
            <p:nvPr/>
          </p:nvSpPr>
          <p:spPr>
            <a:xfrm>
              <a:off x="5419800" y="3303720"/>
              <a:ext cx="164520" cy="57240"/>
            </a:xfrm>
            <a:custGeom>
              <a:avLst/>
              <a:gdLst/>
              <a:ahLst/>
              <a:rect l="l" t="t" r="r" b="b"/>
              <a:pathLst>
                <a:path w="5861" h="2049">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style>
            <a:lnRef idx="0"/>
            <a:fillRef idx="0"/>
            <a:effectRef idx="0"/>
            <a:fontRef idx="minor"/>
          </p:style>
        </p:sp>
        <p:sp>
          <p:nvSpPr>
            <p:cNvPr id="9761" name="CustomShape 219"/>
            <p:cNvSpPr/>
            <p:nvPr/>
          </p:nvSpPr>
          <p:spPr>
            <a:xfrm>
              <a:off x="5392080" y="3137760"/>
              <a:ext cx="66960" cy="81000"/>
            </a:xfrm>
            <a:custGeom>
              <a:avLst/>
              <a:gdLst/>
              <a:ahLst/>
              <a:rect l="l" t="t" r="r" b="b"/>
              <a:pathLst>
                <a:path w="2395" h="2899">
                  <a:moveTo>
                    <a:pt x="0" y="1"/>
                  </a:moveTo>
                  <a:lnTo>
                    <a:pt x="0" y="2899"/>
                  </a:lnTo>
                  <a:lnTo>
                    <a:pt x="2395" y="1450"/>
                  </a:lnTo>
                  <a:lnTo>
                    <a:pt x="0" y="1"/>
                  </a:lnTo>
                  <a:close/>
                </a:path>
              </a:pathLst>
            </a:custGeom>
            <a:solidFill>
              <a:srgbClr val="5f7d95"/>
            </a:solidFill>
            <a:ln>
              <a:noFill/>
            </a:ln>
          </p:spPr>
          <p:style>
            <a:lnRef idx="0"/>
            <a:fillRef idx="0"/>
            <a:effectRef idx="0"/>
            <a:fontRef idx="minor"/>
          </p:style>
        </p:sp>
        <p:sp>
          <p:nvSpPr>
            <p:cNvPr id="9762" name="CustomShape 220"/>
            <p:cNvSpPr/>
            <p:nvPr/>
          </p:nvSpPr>
          <p:spPr>
            <a:xfrm>
              <a:off x="5256720" y="3072240"/>
              <a:ext cx="327600" cy="211320"/>
            </a:xfrm>
            <a:custGeom>
              <a:avLst/>
              <a:gdLst/>
              <a:ahLst/>
              <a:rect l="l" t="t" r="r" b="b"/>
              <a:pathLst>
                <a:path w="11658" h="753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style>
            <a:lnRef idx="0"/>
            <a:fillRef idx="0"/>
            <a:effectRef idx="0"/>
            <a:fontRef idx="minor"/>
          </p:style>
        </p:sp>
      </p:grpSp>
      <p:grpSp>
        <p:nvGrpSpPr>
          <p:cNvPr id="9763" name="Group 221"/>
          <p:cNvGrpSpPr/>
          <p:nvPr/>
        </p:nvGrpSpPr>
        <p:grpSpPr>
          <a:xfrm>
            <a:off x="5250960" y="3455280"/>
            <a:ext cx="330120" cy="328680"/>
            <a:chOff x="5250960" y="3455280"/>
            <a:chExt cx="330120" cy="328680"/>
          </a:xfrm>
        </p:grpSpPr>
        <p:sp>
          <p:nvSpPr>
            <p:cNvPr id="9764" name="CustomShape 222"/>
            <p:cNvSpPr/>
            <p:nvPr/>
          </p:nvSpPr>
          <p:spPr>
            <a:xfrm>
              <a:off x="5252760" y="3455280"/>
              <a:ext cx="328320" cy="75960"/>
            </a:xfrm>
            <a:custGeom>
              <a:avLst/>
              <a:gdLst/>
              <a:ahLst/>
              <a:rect l="l" t="t" r="r" b="b"/>
              <a:pathLst>
                <a:path w="11690" h="2711">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style>
            <a:lnRef idx="0"/>
            <a:fillRef idx="0"/>
            <a:effectRef idx="0"/>
            <a:fontRef idx="minor"/>
          </p:style>
        </p:sp>
        <p:sp>
          <p:nvSpPr>
            <p:cNvPr id="9765" name="CustomShape 223"/>
            <p:cNvSpPr/>
            <p:nvPr/>
          </p:nvSpPr>
          <p:spPr>
            <a:xfrm>
              <a:off x="5250960" y="3556440"/>
              <a:ext cx="328320" cy="172440"/>
            </a:xfrm>
            <a:custGeom>
              <a:avLst/>
              <a:gdLst/>
              <a:ahLst/>
              <a:rect l="l" t="t" r="r" b="b"/>
              <a:pathLst>
                <a:path w="11690" h="6144">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style>
            <a:lnRef idx="0"/>
            <a:fillRef idx="0"/>
            <a:effectRef idx="0"/>
            <a:fontRef idx="minor"/>
          </p:style>
        </p:sp>
        <p:sp>
          <p:nvSpPr>
            <p:cNvPr id="9766" name="CustomShape 224"/>
            <p:cNvSpPr/>
            <p:nvPr/>
          </p:nvSpPr>
          <p:spPr>
            <a:xfrm>
              <a:off x="5389200" y="3598200"/>
              <a:ext cx="66960" cy="184680"/>
            </a:xfrm>
            <a:custGeom>
              <a:avLst/>
              <a:gdLst/>
              <a:ahLst/>
              <a:rect l="l" t="t" r="r" b="b"/>
              <a:pathLst>
                <a:path w="2396" h="6585">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style>
            <a:lnRef idx="0"/>
            <a:fillRef idx="0"/>
            <a:effectRef idx="0"/>
            <a:fontRef idx="minor"/>
          </p:style>
        </p:sp>
        <p:sp>
          <p:nvSpPr>
            <p:cNvPr id="9767" name="CustomShape 225"/>
            <p:cNvSpPr/>
            <p:nvPr/>
          </p:nvSpPr>
          <p:spPr>
            <a:xfrm>
              <a:off x="5475960" y="3600000"/>
              <a:ext cx="66960" cy="183960"/>
            </a:xfrm>
            <a:custGeom>
              <a:avLst/>
              <a:gdLst/>
              <a:ahLst/>
              <a:rect l="l" t="t" r="r" b="b"/>
              <a:pathLst>
                <a:path w="2395" h="6554">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style>
            <a:lnRef idx="0"/>
            <a:fillRef idx="0"/>
            <a:effectRef idx="0"/>
            <a:fontRef idx="minor"/>
          </p:style>
        </p:sp>
      </p:grpSp>
      <p:grpSp>
        <p:nvGrpSpPr>
          <p:cNvPr id="9768" name="Group 226"/>
          <p:cNvGrpSpPr/>
          <p:nvPr/>
        </p:nvGrpSpPr>
        <p:grpSpPr>
          <a:xfrm>
            <a:off x="5251320" y="3886560"/>
            <a:ext cx="329040" cy="289440"/>
            <a:chOff x="5251320" y="3886560"/>
            <a:chExt cx="329040" cy="289440"/>
          </a:xfrm>
        </p:grpSpPr>
        <p:sp>
          <p:nvSpPr>
            <p:cNvPr id="9769" name="CustomShape 227"/>
            <p:cNvSpPr/>
            <p:nvPr/>
          </p:nvSpPr>
          <p:spPr>
            <a:xfrm>
              <a:off x="5252040" y="3886560"/>
              <a:ext cx="328320" cy="76680"/>
            </a:xfrm>
            <a:custGeom>
              <a:avLst/>
              <a:gdLst/>
              <a:ahLst/>
              <a:rect l="l" t="t" r="r" b="b"/>
              <a:pathLst>
                <a:path w="11690" h="2742">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style>
            <a:lnRef idx="0"/>
            <a:fillRef idx="0"/>
            <a:effectRef idx="0"/>
            <a:fontRef idx="minor"/>
          </p:style>
        </p:sp>
        <p:sp>
          <p:nvSpPr>
            <p:cNvPr id="9770" name="CustomShape 228"/>
            <p:cNvSpPr/>
            <p:nvPr/>
          </p:nvSpPr>
          <p:spPr>
            <a:xfrm>
              <a:off x="5251320" y="3983040"/>
              <a:ext cx="328320" cy="192960"/>
            </a:xfrm>
            <a:custGeom>
              <a:avLst/>
              <a:gdLst/>
              <a:ahLst/>
              <a:rect l="l" t="t" r="r" b="b"/>
              <a:pathLst>
                <a:path w="11689" h="686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style>
            <a:lnRef idx="0"/>
            <a:fillRef idx="0"/>
            <a:effectRef idx="0"/>
            <a:fontRef idx="minor"/>
          </p:style>
        </p:sp>
      </p:grpSp>
      <p:grpSp>
        <p:nvGrpSpPr>
          <p:cNvPr id="9771" name="Group 229"/>
          <p:cNvGrpSpPr/>
          <p:nvPr/>
        </p:nvGrpSpPr>
        <p:grpSpPr>
          <a:xfrm>
            <a:off x="7364160" y="3100680"/>
            <a:ext cx="329400" cy="231840"/>
            <a:chOff x="7364160" y="3100680"/>
            <a:chExt cx="329400" cy="231840"/>
          </a:xfrm>
        </p:grpSpPr>
        <p:sp>
          <p:nvSpPr>
            <p:cNvPr id="9772" name="CustomShape 230"/>
            <p:cNvSpPr/>
            <p:nvPr/>
          </p:nvSpPr>
          <p:spPr>
            <a:xfrm>
              <a:off x="7382160" y="3231000"/>
              <a:ext cx="293760" cy="101520"/>
            </a:xfrm>
            <a:custGeom>
              <a:avLst/>
              <a:gdLst/>
              <a:ahLst/>
              <a:rect l="l" t="t" r="r" b="b"/>
              <a:pathLst>
                <a:path w="10461" h="3624">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style>
            <a:lnRef idx="0"/>
            <a:fillRef idx="0"/>
            <a:effectRef idx="0"/>
            <a:fontRef idx="minor"/>
          </p:style>
        </p:sp>
        <p:sp>
          <p:nvSpPr>
            <p:cNvPr id="9773" name="CustomShape 231"/>
            <p:cNvSpPr/>
            <p:nvPr/>
          </p:nvSpPr>
          <p:spPr>
            <a:xfrm>
              <a:off x="7381080" y="3100680"/>
              <a:ext cx="293760" cy="145080"/>
            </a:xfrm>
            <a:custGeom>
              <a:avLst/>
              <a:gdLst/>
              <a:ahLst/>
              <a:rect l="l" t="t" r="r" b="b"/>
              <a:pathLst>
                <a:path w="10460" h="5176">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style>
            <a:lnRef idx="0"/>
            <a:fillRef idx="0"/>
            <a:effectRef idx="0"/>
            <a:fontRef idx="minor"/>
          </p:style>
        </p:sp>
        <p:sp>
          <p:nvSpPr>
            <p:cNvPr id="9774" name="CustomShape 232"/>
            <p:cNvSpPr/>
            <p:nvPr/>
          </p:nvSpPr>
          <p:spPr>
            <a:xfrm>
              <a:off x="7364160" y="3117600"/>
              <a:ext cx="101520" cy="197280"/>
            </a:xfrm>
            <a:custGeom>
              <a:avLst/>
              <a:gdLst/>
              <a:ahLst/>
              <a:rect l="l" t="t" r="r" b="b"/>
              <a:pathLst>
                <a:path w="3624" h="7026">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style>
            <a:lnRef idx="0"/>
            <a:fillRef idx="0"/>
            <a:effectRef idx="0"/>
            <a:fontRef idx="minor"/>
          </p:style>
        </p:sp>
        <p:sp>
          <p:nvSpPr>
            <p:cNvPr id="9775" name="CustomShape 233"/>
            <p:cNvSpPr/>
            <p:nvPr/>
          </p:nvSpPr>
          <p:spPr>
            <a:xfrm>
              <a:off x="7592040" y="3117600"/>
              <a:ext cx="101520" cy="199080"/>
            </a:xfrm>
            <a:custGeom>
              <a:avLst/>
              <a:gdLst/>
              <a:ahLst/>
              <a:rect l="l" t="t" r="r" b="b"/>
              <a:pathLst>
                <a:path w="3624" h="7089">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style>
            <a:lnRef idx="0"/>
            <a:fillRef idx="0"/>
            <a:effectRef idx="0"/>
            <a:fontRef idx="minor"/>
          </p:style>
        </p:sp>
      </p:grpSp>
      <p:grpSp>
        <p:nvGrpSpPr>
          <p:cNvPr id="9776" name="Group 234"/>
          <p:cNvGrpSpPr/>
          <p:nvPr/>
        </p:nvGrpSpPr>
        <p:grpSpPr>
          <a:xfrm>
            <a:off x="1439640" y="3052440"/>
            <a:ext cx="347040" cy="328320"/>
            <a:chOff x="1439640" y="3052440"/>
            <a:chExt cx="347040" cy="328320"/>
          </a:xfrm>
        </p:grpSpPr>
        <p:sp>
          <p:nvSpPr>
            <p:cNvPr id="9777" name="CustomShape 235"/>
            <p:cNvSpPr/>
            <p:nvPr/>
          </p:nvSpPr>
          <p:spPr>
            <a:xfrm>
              <a:off x="1439640" y="3052440"/>
              <a:ext cx="347040" cy="134280"/>
            </a:xfrm>
            <a:custGeom>
              <a:avLst/>
              <a:gdLst/>
              <a:ahLst/>
              <a:rect l="l" t="t" r="r" b="b"/>
              <a:pathLst>
                <a:path w="12351" h="479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style>
            <a:lnRef idx="0"/>
            <a:fillRef idx="0"/>
            <a:effectRef idx="0"/>
            <a:fontRef idx="minor"/>
          </p:style>
        </p:sp>
        <p:sp>
          <p:nvSpPr>
            <p:cNvPr id="9778" name="CustomShape 236"/>
            <p:cNvSpPr/>
            <p:nvPr/>
          </p:nvSpPr>
          <p:spPr>
            <a:xfrm>
              <a:off x="1563840" y="3284640"/>
              <a:ext cx="97200" cy="96120"/>
            </a:xfrm>
            <a:custGeom>
              <a:avLst/>
              <a:gdLst/>
              <a:ahLst/>
              <a:rect l="l" t="t" r="r" b="b"/>
              <a:pathLst>
                <a:path w="3466" h="3428">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style>
            <a:lnRef idx="0"/>
            <a:fillRef idx="0"/>
            <a:effectRef idx="0"/>
            <a:fontRef idx="minor"/>
          </p:style>
        </p:sp>
        <p:sp>
          <p:nvSpPr>
            <p:cNvPr id="9779" name="CustomShape 237"/>
            <p:cNvSpPr/>
            <p:nvPr/>
          </p:nvSpPr>
          <p:spPr>
            <a:xfrm>
              <a:off x="1491840" y="3207600"/>
              <a:ext cx="238680" cy="56520"/>
            </a:xfrm>
            <a:custGeom>
              <a:avLst/>
              <a:gdLst/>
              <a:ahLst/>
              <a:rect l="l" t="t" r="r" b="b"/>
              <a:pathLst>
                <a:path w="8507" h="2017">
                  <a:moveTo>
                    <a:pt x="0" y="0"/>
                  </a:moveTo>
                  <a:lnTo>
                    <a:pt x="2048" y="2016"/>
                  </a:lnTo>
                  <a:lnTo>
                    <a:pt x="6459" y="2016"/>
                  </a:lnTo>
                  <a:lnTo>
                    <a:pt x="8507" y="0"/>
                  </a:lnTo>
                  <a:close/>
                </a:path>
              </a:pathLst>
            </a:custGeom>
            <a:solidFill>
              <a:srgbClr val="5f7d95"/>
            </a:solidFill>
            <a:ln>
              <a:noFill/>
            </a:ln>
          </p:spPr>
          <p:style>
            <a:lnRef idx="0"/>
            <a:fillRef idx="0"/>
            <a:effectRef idx="0"/>
            <a:fontRef idx="minor"/>
          </p:style>
        </p:sp>
      </p:grpSp>
      <p:grpSp>
        <p:nvGrpSpPr>
          <p:cNvPr id="9780" name="Group 238"/>
          <p:cNvGrpSpPr/>
          <p:nvPr/>
        </p:nvGrpSpPr>
        <p:grpSpPr>
          <a:xfrm>
            <a:off x="1448640" y="3456000"/>
            <a:ext cx="329400" cy="327240"/>
            <a:chOff x="1448640" y="3456000"/>
            <a:chExt cx="329400" cy="327240"/>
          </a:xfrm>
        </p:grpSpPr>
        <p:sp>
          <p:nvSpPr>
            <p:cNvPr id="9781" name="CustomShape 239"/>
            <p:cNvSpPr/>
            <p:nvPr/>
          </p:nvSpPr>
          <p:spPr>
            <a:xfrm>
              <a:off x="1581840" y="3590280"/>
              <a:ext cx="196200" cy="192960"/>
            </a:xfrm>
            <a:custGeom>
              <a:avLst/>
              <a:gdLst/>
              <a:ahLst/>
              <a:rect l="l" t="t" r="r" b="b"/>
              <a:pathLst>
                <a:path w="6985" h="6878">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style>
            <a:lnRef idx="0"/>
            <a:fillRef idx="0"/>
            <a:effectRef idx="0"/>
            <a:fontRef idx="minor"/>
          </p:style>
        </p:sp>
        <p:sp>
          <p:nvSpPr>
            <p:cNvPr id="9782" name="CustomShape 240"/>
            <p:cNvSpPr/>
            <p:nvPr/>
          </p:nvSpPr>
          <p:spPr>
            <a:xfrm>
              <a:off x="1512360" y="3523320"/>
              <a:ext cx="153000" cy="151920"/>
            </a:xfrm>
            <a:custGeom>
              <a:avLst/>
              <a:gdLst/>
              <a:ahLst/>
              <a:rect l="l" t="t" r="r" b="b"/>
              <a:pathLst>
                <a:path w="5452" h="542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style>
            <a:lnRef idx="0"/>
            <a:fillRef idx="0"/>
            <a:effectRef idx="0"/>
            <a:fontRef idx="minor"/>
          </p:style>
        </p:sp>
        <p:sp>
          <p:nvSpPr>
            <p:cNvPr id="9783" name="CustomShape 241"/>
            <p:cNvSpPr/>
            <p:nvPr/>
          </p:nvSpPr>
          <p:spPr>
            <a:xfrm>
              <a:off x="1448640" y="3456000"/>
              <a:ext cx="289440" cy="287640"/>
            </a:xfrm>
            <a:custGeom>
              <a:avLst/>
              <a:gdLst/>
              <a:ahLst/>
              <a:rect l="l" t="t" r="r" b="b"/>
              <a:pathLst>
                <a:path w="10303" h="10241">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style>
            <a:lnRef idx="0"/>
            <a:fillRef idx="0"/>
            <a:effectRef idx="0"/>
            <a:fontRef idx="minor"/>
          </p:style>
        </p:sp>
      </p:grpSp>
      <p:grpSp>
        <p:nvGrpSpPr>
          <p:cNvPr id="9784" name="Group 242"/>
          <p:cNvGrpSpPr/>
          <p:nvPr/>
        </p:nvGrpSpPr>
        <p:grpSpPr>
          <a:xfrm>
            <a:off x="1449360" y="3867480"/>
            <a:ext cx="327600" cy="327600"/>
            <a:chOff x="1449360" y="3867480"/>
            <a:chExt cx="327600" cy="327600"/>
          </a:xfrm>
        </p:grpSpPr>
        <p:sp>
          <p:nvSpPr>
            <p:cNvPr id="9785" name="CustomShape 243"/>
            <p:cNvSpPr/>
            <p:nvPr/>
          </p:nvSpPr>
          <p:spPr>
            <a:xfrm>
              <a:off x="1718640" y="3963960"/>
              <a:ext cx="57960" cy="38520"/>
            </a:xfrm>
            <a:custGeom>
              <a:avLst/>
              <a:gdLst/>
              <a:ahLst/>
              <a:rect l="l" t="t" r="r" b="b"/>
              <a:pathLst>
                <a:path w="2080" h="1387">
                  <a:moveTo>
                    <a:pt x="1" y="1"/>
                  </a:moveTo>
                  <a:lnTo>
                    <a:pt x="1" y="1387"/>
                  </a:lnTo>
                  <a:lnTo>
                    <a:pt x="2080" y="1387"/>
                  </a:lnTo>
                  <a:lnTo>
                    <a:pt x="2080" y="1040"/>
                  </a:lnTo>
                  <a:cubicBezTo>
                    <a:pt x="2080" y="473"/>
                    <a:pt x="1607" y="1"/>
                    <a:pt x="1072" y="1"/>
                  </a:cubicBezTo>
                  <a:close/>
                </a:path>
              </a:pathLst>
            </a:custGeom>
            <a:solidFill>
              <a:srgbClr val="5f7d95"/>
            </a:solidFill>
            <a:ln>
              <a:noFill/>
            </a:ln>
          </p:spPr>
          <p:style>
            <a:lnRef idx="0"/>
            <a:fillRef idx="0"/>
            <a:effectRef idx="0"/>
            <a:fontRef idx="minor"/>
          </p:style>
        </p:sp>
        <p:sp>
          <p:nvSpPr>
            <p:cNvPr id="9786" name="CustomShape 244"/>
            <p:cNvSpPr/>
            <p:nvPr/>
          </p:nvSpPr>
          <p:spPr>
            <a:xfrm>
              <a:off x="1524600" y="3867480"/>
              <a:ext cx="173160" cy="174240"/>
            </a:xfrm>
            <a:custGeom>
              <a:avLst/>
              <a:gdLst/>
              <a:ahLst/>
              <a:rect l="l" t="t" r="r" b="b"/>
              <a:pathLst>
                <a:path w="6176" h="6208">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style>
            <a:lnRef idx="0"/>
            <a:fillRef idx="0"/>
            <a:effectRef idx="0"/>
            <a:fontRef idx="minor"/>
          </p:style>
        </p:sp>
        <p:sp>
          <p:nvSpPr>
            <p:cNvPr id="9787" name="CustomShape 245"/>
            <p:cNvSpPr/>
            <p:nvPr/>
          </p:nvSpPr>
          <p:spPr>
            <a:xfrm>
              <a:off x="1449360" y="3926880"/>
              <a:ext cx="57240" cy="114840"/>
            </a:xfrm>
            <a:custGeom>
              <a:avLst/>
              <a:gdLst/>
              <a:ahLst/>
              <a:rect l="l" t="t" r="r" b="b"/>
              <a:pathLst>
                <a:path w="2048" h="4097">
                  <a:moveTo>
                    <a:pt x="1040" y="0"/>
                  </a:moveTo>
                  <a:cubicBezTo>
                    <a:pt x="473" y="0"/>
                    <a:pt x="0" y="473"/>
                    <a:pt x="0" y="1009"/>
                  </a:cubicBezTo>
                  <a:lnTo>
                    <a:pt x="0" y="4096"/>
                  </a:lnTo>
                  <a:lnTo>
                    <a:pt x="2048" y="4096"/>
                  </a:lnTo>
                  <a:lnTo>
                    <a:pt x="2048" y="0"/>
                  </a:lnTo>
                  <a:close/>
                </a:path>
              </a:pathLst>
            </a:custGeom>
            <a:solidFill>
              <a:srgbClr val="5f7d95"/>
            </a:solidFill>
            <a:ln>
              <a:noFill/>
            </a:ln>
          </p:spPr>
          <p:style>
            <a:lnRef idx="0"/>
            <a:fillRef idx="0"/>
            <a:effectRef idx="0"/>
            <a:fontRef idx="minor"/>
          </p:style>
        </p:sp>
        <p:sp>
          <p:nvSpPr>
            <p:cNvPr id="9788" name="CustomShape 246"/>
            <p:cNvSpPr/>
            <p:nvPr/>
          </p:nvSpPr>
          <p:spPr>
            <a:xfrm>
              <a:off x="1449360" y="4022640"/>
              <a:ext cx="327600" cy="172440"/>
            </a:xfrm>
            <a:custGeom>
              <a:avLst/>
              <a:gdLst/>
              <a:ahLst/>
              <a:rect l="l" t="t" r="r" b="b"/>
              <a:pathLst>
                <a:path w="11657" h="6144">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style>
            <a:lnRef idx="0"/>
            <a:fillRef idx="0"/>
            <a:effectRef idx="0"/>
            <a:fontRef idx="minor"/>
          </p:style>
        </p:sp>
      </p:grpSp>
      <p:grpSp>
        <p:nvGrpSpPr>
          <p:cNvPr id="9789" name="Group 247"/>
          <p:cNvGrpSpPr/>
          <p:nvPr/>
        </p:nvGrpSpPr>
        <p:grpSpPr>
          <a:xfrm>
            <a:off x="3557160" y="3051360"/>
            <a:ext cx="330120" cy="330120"/>
            <a:chOff x="3557160" y="3051360"/>
            <a:chExt cx="330120" cy="330120"/>
          </a:xfrm>
        </p:grpSpPr>
        <p:sp>
          <p:nvSpPr>
            <p:cNvPr id="9790" name="CustomShape 248"/>
            <p:cNvSpPr/>
            <p:nvPr/>
          </p:nvSpPr>
          <p:spPr>
            <a:xfrm>
              <a:off x="3674160" y="3179160"/>
              <a:ext cx="95400" cy="124560"/>
            </a:xfrm>
            <a:custGeom>
              <a:avLst/>
              <a:gdLst/>
              <a:ahLst/>
              <a:rect l="l" t="t" r="r" b="b"/>
              <a:pathLst>
                <a:path w="3403" h="4436">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style>
            <a:lnRef idx="0"/>
            <a:fillRef idx="0"/>
            <a:effectRef idx="0"/>
            <a:fontRef idx="minor"/>
          </p:style>
        </p:sp>
        <p:sp>
          <p:nvSpPr>
            <p:cNvPr id="9791" name="CustomShape 249"/>
            <p:cNvSpPr/>
            <p:nvPr/>
          </p:nvSpPr>
          <p:spPr>
            <a:xfrm>
              <a:off x="3636000" y="3130200"/>
              <a:ext cx="173160" cy="167040"/>
            </a:xfrm>
            <a:custGeom>
              <a:avLst/>
              <a:gdLst/>
              <a:ahLst/>
              <a:rect l="l" t="t" r="r" b="b"/>
              <a:pathLst>
                <a:path w="6176" h="5955">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style>
            <a:lnRef idx="0"/>
            <a:fillRef idx="0"/>
            <a:effectRef idx="0"/>
            <a:fontRef idx="minor"/>
          </p:style>
        </p:sp>
        <p:sp>
          <p:nvSpPr>
            <p:cNvPr id="9792" name="CustomShape 250"/>
            <p:cNvSpPr/>
            <p:nvPr/>
          </p:nvSpPr>
          <p:spPr>
            <a:xfrm>
              <a:off x="3557160" y="3051360"/>
              <a:ext cx="330120" cy="330120"/>
            </a:xfrm>
            <a:custGeom>
              <a:avLst/>
              <a:gdLst/>
              <a:ahLst/>
              <a:rect l="l" t="t" r="r" b="b"/>
              <a:pathLst>
                <a:path w="11753" h="11752">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style>
            <a:lnRef idx="0"/>
            <a:fillRef idx="0"/>
            <a:effectRef idx="0"/>
            <a:fontRef idx="minor"/>
          </p:style>
        </p:sp>
      </p:grpSp>
      <p:grpSp>
        <p:nvGrpSpPr>
          <p:cNvPr id="9793" name="Group 251"/>
          <p:cNvGrpSpPr/>
          <p:nvPr/>
        </p:nvGrpSpPr>
        <p:grpSpPr>
          <a:xfrm>
            <a:off x="3557160" y="3456000"/>
            <a:ext cx="330120" cy="327600"/>
            <a:chOff x="3557160" y="3456000"/>
            <a:chExt cx="330120" cy="327600"/>
          </a:xfrm>
        </p:grpSpPr>
        <p:sp>
          <p:nvSpPr>
            <p:cNvPr id="9794" name="CustomShape 252"/>
            <p:cNvSpPr/>
            <p:nvPr/>
          </p:nvSpPr>
          <p:spPr>
            <a:xfrm>
              <a:off x="3698640" y="3514320"/>
              <a:ext cx="38520" cy="36720"/>
            </a:xfrm>
            <a:custGeom>
              <a:avLst/>
              <a:gdLst/>
              <a:ahLst/>
              <a:rect l="l" t="t" r="r" b="b"/>
              <a:pathLst>
                <a:path w="1387" h="1324">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style>
            <a:lnRef idx="0"/>
            <a:fillRef idx="0"/>
            <a:effectRef idx="0"/>
            <a:fontRef idx="minor"/>
          </p:style>
        </p:sp>
        <p:sp>
          <p:nvSpPr>
            <p:cNvPr id="9795" name="CustomShape 253"/>
            <p:cNvSpPr/>
            <p:nvPr/>
          </p:nvSpPr>
          <p:spPr>
            <a:xfrm>
              <a:off x="3680280" y="3571200"/>
              <a:ext cx="76680" cy="38520"/>
            </a:xfrm>
            <a:custGeom>
              <a:avLst/>
              <a:gdLst/>
              <a:ahLst/>
              <a:rect l="l" t="t" r="r" b="b"/>
              <a:pathLst>
                <a:path w="2741" h="1388">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style>
            <a:lnRef idx="0"/>
            <a:fillRef idx="0"/>
            <a:effectRef idx="0"/>
            <a:fontRef idx="minor"/>
          </p:style>
        </p:sp>
        <p:sp>
          <p:nvSpPr>
            <p:cNvPr id="9796" name="CustomShape 254"/>
            <p:cNvSpPr/>
            <p:nvPr/>
          </p:nvSpPr>
          <p:spPr>
            <a:xfrm>
              <a:off x="3557160" y="3456000"/>
              <a:ext cx="330120" cy="327600"/>
            </a:xfrm>
            <a:custGeom>
              <a:avLst/>
              <a:gdLst/>
              <a:ahLst/>
              <a:rect l="l" t="t" r="r" b="b"/>
              <a:pathLst>
                <a:path w="11753" h="11658">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style>
            <a:lnRef idx="0"/>
            <a:fillRef idx="0"/>
            <a:effectRef idx="0"/>
            <a:fontRef idx="minor"/>
          </p:style>
        </p:sp>
      </p:grpSp>
      <p:grpSp>
        <p:nvGrpSpPr>
          <p:cNvPr id="9797" name="Group 255"/>
          <p:cNvGrpSpPr/>
          <p:nvPr/>
        </p:nvGrpSpPr>
        <p:grpSpPr>
          <a:xfrm>
            <a:off x="3555000" y="3867480"/>
            <a:ext cx="334440" cy="327600"/>
            <a:chOff x="3555000" y="3867480"/>
            <a:chExt cx="334440" cy="327600"/>
          </a:xfrm>
        </p:grpSpPr>
        <p:sp>
          <p:nvSpPr>
            <p:cNvPr id="9798" name="CustomShape 256"/>
            <p:cNvSpPr/>
            <p:nvPr/>
          </p:nvSpPr>
          <p:spPr>
            <a:xfrm>
              <a:off x="3615840" y="3965760"/>
              <a:ext cx="57240" cy="77760"/>
            </a:xfrm>
            <a:custGeom>
              <a:avLst/>
              <a:gdLst/>
              <a:ahLst/>
              <a:rect l="l" t="t" r="r" b="b"/>
              <a:pathLst>
                <a:path w="2049" h="2773">
                  <a:moveTo>
                    <a:pt x="1" y="0"/>
                  </a:moveTo>
                  <a:lnTo>
                    <a:pt x="1" y="2773"/>
                  </a:lnTo>
                  <a:lnTo>
                    <a:pt x="2048" y="2773"/>
                  </a:lnTo>
                  <a:lnTo>
                    <a:pt x="2048" y="0"/>
                  </a:lnTo>
                  <a:close/>
                </a:path>
              </a:pathLst>
            </a:custGeom>
            <a:solidFill>
              <a:srgbClr val="5f7d95"/>
            </a:solidFill>
            <a:ln>
              <a:noFill/>
            </a:ln>
          </p:spPr>
          <p:style>
            <a:lnRef idx="0"/>
            <a:fillRef idx="0"/>
            <a:effectRef idx="0"/>
            <a:fontRef idx="minor"/>
          </p:style>
        </p:sp>
        <p:sp>
          <p:nvSpPr>
            <p:cNvPr id="9799" name="CustomShape 257"/>
            <p:cNvSpPr/>
            <p:nvPr/>
          </p:nvSpPr>
          <p:spPr>
            <a:xfrm>
              <a:off x="3555000" y="3867480"/>
              <a:ext cx="334440" cy="327600"/>
            </a:xfrm>
            <a:custGeom>
              <a:avLst/>
              <a:gdLst/>
              <a:ahLst/>
              <a:rect l="l" t="t" r="r" b="b"/>
              <a:pathLst>
                <a:path w="11910" h="11657">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style>
            <a:lnRef idx="0"/>
            <a:fillRef idx="0"/>
            <a:effectRef idx="0"/>
            <a:fontRef idx="minor"/>
          </p:style>
        </p:sp>
      </p:grpSp>
      <p:grpSp>
        <p:nvGrpSpPr>
          <p:cNvPr id="9800" name="Group 258"/>
          <p:cNvGrpSpPr/>
          <p:nvPr/>
        </p:nvGrpSpPr>
        <p:grpSpPr>
          <a:xfrm>
            <a:off x="5676120" y="3052800"/>
            <a:ext cx="324000" cy="327600"/>
            <a:chOff x="5676120" y="3052800"/>
            <a:chExt cx="324000" cy="327600"/>
          </a:xfrm>
        </p:grpSpPr>
        <p:sp>
          <p:nvSpPr>
            <p:cNvPr id="9801" name="CustomShape 259"/>
            <p:cNvSpPr/>
            <p:nvPr/>
          </p:nvSpPr>
          <p:spPr>
            <a:xfrm>
              <a:off x="5761440" y="3052800"/>
              <a:ext cx="154800" cy="57240"/>
            </a:xfrm>
            <a:custGeom>
              <a:avLst/>
              <a:gdLst/>
              <a:ahLst/>
              <a:rect l="l" t="t" r="r" b="b"/>
              <a:pathLst>
                <a:path w="5514" h="2049">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style>
            <a:lnRef idx="0"/>
            <a:fillRef idx="0"/>
            <a:effectRef idx="0"/>
            <a:fontRef idx="minor"/>
          </p:style>
        </p:sp>
        <p:sp>
          <p:nvSpPr>
            <p:cNvPr id="9802" name="CustomShape 260"/>
            <p:cNvSpPr/>
            <p:nvPr/>
          </p:nvSpPr>
          <p:spPr>
            <a:xfrm>
              <a:off x="5766840" y="3130200"/>
              <a:ext cx="145080" cy="78120"/>
            </a:xfrm>
            <a:custGeom>
              <a:avLst/>
              <a:gdLst/>
              <a:ahLst/>
              <a:rect l="l" t="t" r="r" b="b"/>
              <a:pathLst>
                <a:path w="5168" h="2794">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style>
            <a:lnRef idx="0"/>
            <a:fillRef idx="0"/>
            <a:effectRef idx="0"/>
            <a:fontRef idx="minor"/>
          </p:style>
        </p:sp>
        <p:sp>
          <p:nvSpPr>
            <p:cNvPr id="9803" name="CustomShape 261"/>
            <p:cNvSpPr/>
            <p:nvPr/>
          </p:nvSpPr>
          <p:spPr>
            <a:xfrm>
              <a:off x="5790600" y="3264480"/>
              <a:ext cx="36720" cy="36720"/>
            </a:xfrm>
            <a:custGeom>
              <a:avLst/>
              <a:gdLst/>
              <a:ahLst/>
              <a:rect l="l" t="t" r="r" b="b"/>
              <a:pathLst>
                <a:path w="1325" h="1324">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style>
            <a:lnRef idx="0"/>
            <a:fillRef idx="0"/>
            <a:effectRef idx="0"/>
            <a:fontRef idx="minor"/>
          </p:style>
        </p:sp>
        <p:sp>
          <p:nvSpPr>
            <p:cNvPr id="9804" name="CustomShape 262"/>
            <p:cNvSpPr/>
            <p:nvPr/>
          </p:nvSpPr>
          <p:spPr>
            <a:xfrm>
              <a:off x="5886360" y="3302640"/>
              <a:ext cx="20160" cy="20160"/>
            </a:xfrm>
            <a:custGeom>
              <a:avLst/>
              <a:gdLst/>
              <a:ahLst/>
              <a:rect l="l" t="t" r="r" b="b"/>
              <a:pathLst>
                <a:path w="725" h="726">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style>
            <a:lnRef idx="0"/>
            <a:fillRef idx="0"/>
            <a:effectRef idx="0"/>
            <a:fontRef idx="minor"/>
          </p:style>
        </p:sp>
        <p:sp>
          <p:nvSpPr>
            <p:cNvPr id="9805" name="CustomShape 263"/>
            <p:cNvSpPr/>
            <p:nvPr/>
          </p:nvSpPr>
          <p:spPr>
            <a:xfrm>
              <a:off x="5676120" y="3226680"/>
              <a:ext cx="324000" cy="153720"/>
            </a:xfrm>
            <a:custGeom>
              <a:avLst/>
              <a:gdLst/>
              <a:ahLst/>
              <a:rect l="l" t="t" r="r" b="b"/>
              <a:pathLst>
                <a:path w="11532" h="548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style>
            <a:lnRef idx="0"/>
            <a:fillRef idx="0"/>
            <a:effectRef idx="0"/>
            <a:fontRef idx="minor"/>
          </p:style>
        </p:sp>
      </p:grpSp>
      <p:grpSp>
        <p:nvGrpSpPr>
          <p:cNvPr id="9806" name="Group 264"/>
          <p:cNvGrpSpPr/>
          <p:nvPr/>
        </p:nvGrpSpPr>
        <p:grpSpPr>
          <a:xfrm>
            <a:off x="5673960" y="3456000"/>
            <a:ext cx="328320" cy="327600"/>
            <a:chOff x="5673960" y="3456000"/>
            <a:chExt cx="328320" cy="327600"/>
          </a:xfrm>
        </p:grpSpPr>
        <p:sp>
          <p:nvSpPr>
            <p:cNvPr id="9807" name="CustomShape 265"/>
            <p:cNvSpPr/>
            <p:nvPr/>
          </p:nvSpPr>
          <p:spPr>
            <a:xfrm>
              <a:off x="5693400" y="3456000"/>
              <a:ext cx="293040" cy="57240"/>
            </a:xfrm>
            <a:custGeom>
              <a:avLst/>
              <a:gdLst/>
              <a:ahLst/>
              <a:rect l="l" t="t" r="r" b="b"/>
              <a:pathLst>
                <a:path w="10429" h="204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style>
            <a:lnRef idx="0"/>
            <a:fillRef idx="0"/>
            <a:effectRef idx="0"/>
            <a:fontRef idx="minor"/>
          </p:style>
        </p:sp>
        <p:sp>
          <p:nvSpPr>
            <p:cNvPr id="9808" name="CustomShape 266"/>
            <p:cNvSpPr/>
            <p:nvPr/>
          </p:nvSpPr>
          <p:spPr>
            <a:xfrm>
              <a:off x="5673960" y="3534840"/>
              <a:ext cx="328320" cy="248760"/>
            </a:xfrm>
            <a:custGeom>
              <a:avLst/>
              <a:gdLst/>
              <a:ahLst/>
              <a:rect l="l" t="t" r="r" b="b"/>
              <a:pathLst>
                <a:path w="11690" h="8854">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style>
            <a:lnRef idx="0"/>
            <a:fillRef idx="0"/>
            <a:effectRef idx="0"/>
            <a:fontRef idx="minor"/>
          </p:style>
        </p:sp>
      </p:grpSp>
      <p:grpSp>
        <p:nvGrpSpPr>
          <p:cNvPr id="9809" name="Group 267"/>
          <p:cNvGrpSpPr/>
          <p:nvPr/>
        </p:nvGrpSpPr>
        <p:grpSpPr>
          <a:xfrm>
            <a:off x="5673240" y="3866400"/>
            <a:ext cx="330120" cy="329400"/>
            <a:chOff x="5673240" y="3866400"/>
            <a:chExt cx="330120" cy="329400"/>
          </a:xfrm>
        </p:grpSpPr>
        <p:sp>
          <p:nvSpPr>
            <p:cNvPr id="9810" name="CustomShape 268"/>
            <p:cNvSpPr/>
            <p:nvPr/>
          </p:nvSpPr>
          <p:spPr>
            <a:xfrm>
              <a:off x="5673240" y="3888000"/>
              <a:ext cx="130680" cy="38520"/>
            </a:xfrm>
            <a:custGeom>
              <a:avLst/>
              <a:gdLst/>
              <a:ahLst/>
              <a:rect l="l" t="t" r="r" b="b"/>
              <a:pathLst>
                <a:path w="4663" h="1387">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style>
            <a:lnRef idx="0"/>
            <a:fillRef idx="0"/>
            <a:effectRef idx="0"/>
            <a:fontRef idx="minor"/>
          </p:style>
        </p:sp>
        <p:sp>
          <p:nvSpPr>
            <p:cNvPr id="9811" name="CustomShape 269"/>
            <p:cNvSpPr/>
            <p:nvPr/>
          </p:nvSpPr>
          <p:spPr>
            <a:xfrm>
              <a:off x="5673960" y="3945240"/>
              <a:ext cx="191880" cy="153000"/>
            </a:xfrm>
            <a:custGeom>
              <a:avLst/>
              <a:gdLst/>
              <a:ahLst/>
              <a:rect l="l" t="t" r="r" b="b"/>
              <a:pathLst>
                <a:path w="6838" h="5452">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style>
            <a:lnRef idx="0"/>
            <a:fillRef idx="0"/>
            <a:effectRef idx="0"/>
            <a:fontRef idx="minor"/>
          </p:style>
        </p:sp>
        <p:sp>
          <p:nvSpPr>
            <p:cNvPr id="9812" name="CustomShape 270"/>
            <p:cNvSpPr/>
            <p:nvPr/>
          </p:nvSpPr>
          <p:spPr>
            <a:xfrm>
              <a:off x="5673960" y="4117320"/>
              <a:ext cx="191880" cy="78480"/>
            </a:xfrm>
            <a:custGeom>
              <a:avLst/>
              <a:gdLst/>
              <a:ahLst/>
              <a:rect l="l" t="t" r="r" b="b"/>
              <a:pathLst>
                <a:path w="6838" h="2805">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style>
            <a:lnRef idx="0"/>
            <a:fillRef idx="0"/>
            <a:effectRef idx="0"/>
            <a:fontRef idx="minor"/>
          </p:style>
        </p:sp>
        <p:sp>
          <p:nvSpPr>
            <p:cNvPr id="9813" name="CustomShape 271"/>
            <p:cNvSpPr/>
            <p:nvPr/>
          </p:nvSpPr>
          <p:spPr>
            <a:xfrm>
              <a:off x="5790240" y="3866400"/>
              <a:ext cx="213120" cy="214200"/>
            </a:xfrm>
            <a:custGeom>
              <a:avLst/>
              <a:gdLst/>
              <a:ahLst/>
              <a:rect l="l" t="t" r="r" b="b"/>
              <a:pathLst>
                <a:path w="7594" h="7626">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style>
            <a:lnRef idx="0"/>
            <a:fillRef idx="0"/>
            <a:effectRef idx="0"/>
            <a:fontRef idx="minor"/>
          </p:style>
        </p:sp>
      </p:grpSp>
      <p:grpSp>
        <p:nvGrpSpPr>
          <p:cNvPr id="9814" name="Group 272"/>
          <p:cNvGrpSpPr/>
          <p:nvPr/>
        </p:nvGrpSpPr>
        <p:grpSpPr>
          <a:xfrm>
            <a:off x="7362720" y="3456360"/>
            <a:ext cx="332640" cy="326520"/>
            <a:chOff x="7362720" y="3456360"/>
            <a:chExt cx="332640" cy="326520"/>
          </a:xfrm>
        </p:grpSpPr>
        <p:sp>
          <p:nvSpPr>
            <p:cNvPr id="9815" name="CustomShape 273"/>
            <p:cNvSpPr/>
            <p:nvPr/>
          </p:nvSpPr>
          <p:spPr>
            <a:xfrm>
              <a:off x="7650360" y="3552120"/>
              <a:ext cx="45000" cy="18360"/>
            </a:xfrm>
            <a:custGeom>
              <a:avLst/>
              <a:gdLst/>
              <a:ahLst/>
              <a:rect l="l" t="t" r="r" b="b"/>
              <a:pathLst>
                <a:path w="1608" h="663">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style>
            <a:lnRef idx="0"/>
            <a:fillRef idx="0"/>
            <a:effectRef idx="0"/>
            <a:fontRef idx="minor"/>
          </p:style>
        </p:sp>
        <p:sp>
          <p:nvSpPr>
            <p:cNvPr id="9816" name="CustomShape 274"/>
            <p:cNvSpPr/>
            <p:nvPr/>
          </p:nvSpPr>
          <p:spPr>
            <a:xfrm>
              <a:off x="7362720" y="3552120"/>
              <a:ext cx="43920" cy="18360"/>
            </a:xfrm>
            <a:custGeom>
              <a:avLst/>
              <a:gdLst/>
              <a:ahLst/>
              <a:rect l="l" t="t" r="r" b="b"/>
              <a:pathLst>
                <a:path w="1576" h="663">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style>
            <a:lnRef idx="0"/>
            <a:fillRef idx="0"/>
            <a:effectRef idx="0"/>
            <a:fontRef idx="minor"/>
          </p:style>
        </p:sp>
        <p:sp>
          <p:nvSpPr>
            <p:cNvPr id="9817" name="CustomShape 275"/>
            <p:cNvSpPr/>
            <p:nvPr/>
          </p:nvSpPr>
          <p:spPr>
            <a:xfrm>
              <a:off x="7631640" y="3475080"/>
              <a:ext cx="43920" cy="29160"/>
            </a:xfrm>
            <a:custGeom>
              <a:avLst/>
              <a:gdLst/>
              <a:ahLst/>
              <a:rect l="l" t="t" r="r" b="b"/>
              <a:pathLst>
                <a:path w="1581" h="1055">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style>
            <a:lnRef idx="0"/>
            <a:fillRef idx="0"/>
            <a:effectRef idx="0"/>
            <a:fontRef idx="minor"/>
          </p:style>
        </p:sp>
        <p:sp>
          <p:nvSpPr>
            <p:cNvPr id="9818" name="CustomShape 276"/>
            <p:cNvSpPr/>
            <p:nvPr/>
          </p:nvSpPr>
          <p:spPr>
            <a:xfrm>
              <a:off x="7382160" y="3619080"/>
              <a:ext cx="44280" cy="28800"/>
            </a:xfrm>
            <a:custGeom>
              <a:avLst/>
              <a:gdLst/>
              <a:ahLst/>
              <a:rect l="l" t="t" r="r" b="b"/>
              <a:pathLst>
                <a:path w="1588" h="1043">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style>
            <a:lnRef idx="0"/>
            <a:fillRef idx="0"/>
            <a:effectRef idx="0"/>
            <a:fontRef idx="minor"/>
          </p:style>
        </p:sp>
        <p:sp>
          <p:nvSpPr>
            <p:cNvPr id="9819" name="CustomShape 277"/>
            <p:cNvSpPr/>
            <p:nvPr/>
          </p:nvSpPr>
          <p:spPr>
            <a:xfrm>
              <a:off x="7630920" y="3618720"/>
              <a:ext cx="45000" cy="29160"/>
            </a:xfrm>
            <a:custGeom>
              <a:avLst/>
              <a:gdLst/>
              <a:ahLst/>
              <a:rect l="l" t="t" r="r" b="b"/>
              <a:pathLst>
                <a:path w="1608" h="1055">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style>
            <a:lnRef idx="0"/>
            <a:fillRef idx="0"/>
            <a:effectRef idx="0"/>
            <a:fontRef idx="minor"/>
          </p:style>
        </p:sp>
        <p:sp>
          <p:nvSpPr>
            <p:cNvPr id="9820" name="CustomShape 278"/>
            <p:cNvSpPr/>
            <p:nvPr/>
          </p:nvSpPr>
          <p:spPr>
            <a:xfrm>
              <a:off x="7381080" y="3475080"/>
              <a:ext cx="45000" cy="29160"/>
            </a:xfrm>
            <a:custGeom>
              <a:avLst/>
              <a:gdLst/>
              <a:ahLst/>
              <a:rect l="l" t="t" r="r" b="b"/>
              <a:pathLst>
                <a:path w="1608" h="1055">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style>
            <a:lnRef idx="0"/>
            <a:fillRef idx="0"/>
            <a:effectRef idx="0"/>
            <a:fontRef idx="minor"/>
          </p:style>
        </p:sp>
        <p:sp>
          <p:nvSpPr>
            <p:cNvPr id="9821" name="CustomShape 279"/>
            <p:cNvSpPr/>
            <p:nvPr/>
          </p:nvSpPr>
          <p:spPr>
            <a:xfrm>
              <a:off x="7495560" y="3537720"/>
              <a:ext cx="66960" cy="86400"/>
            </a:xfrm>
            <a:custGeom>
              <a:avLst/>
              <a:gdLst/>
              <a:ahLst/>
              <a:rect l="l" t="t" r="r" b="b"/>
              <a:pathLst>
                <a:path w="2395" h="3088">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style>
            <a:lnRef idx="0"/>
            <a:fillRef idx="0"/>
            <a:effectRef idx="0"/>
            <a:fontRef idx="minor"/>
          </p:style>
        </p:sp>
        <p:sp>
          <p:nvSpPr>
            <p:cNvPr id="9822" name="CustomShape 280"/>
            <p:cNvSpPr/>
            <p:nvPr/>
          </p:nvSpPr>
          <p:spPr>
            <a:xfrm>
              <a:off x="7481160" y="3706920"/>
              <a:ext cx="95400" cy="75960"/>
            </a:xfrm>
            <a:custGeom>
              <a:avLst/>
              <a:gdLst/>
              <a:ahLst/>
              <a:rect l="l" t="t" r="r" b="b"/>
              <a:pathLst>
                <a:path w="3403" h="271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style>
            <a:lnRef idx="0"/>
            <a:fillRef idx="0"/>
            <a:effectRef idx="0"/>
            <a:fontRef idx="minor"/>
          </p:style>
        </p:sp>
        <p:sp>
          <p:nvSpPr>
            <p:cNvPr id="9823" name="CustomShape 281"/>
            <p:cNvSpPr/>
            <p:nvPr/>
          </p:nvSpPr>
          <p:spPr>
            <a:xfrm>
              <a:off x="7416720" y="3456360"/>
              <a:ext cx="217440" cy="230040"/>
            </a:xfrm>
            <a:custGeom>
              <a:avLst/>
              <a:gdLst/>
              <a:ahLst/>
              <a:rect l="l" t="t" r="r" b="b"/>
              <a:pathLst>
                <a:path w="7751" h="8188">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style>
            <a:lnRef idx="0"/>
            <a:fillRef idx="0"/>
            <a:effectRef idx="0"/>
            <a:fontRef idx="minor"/>
          </p:style>
        </p:sp>
      </p:grpSp>
      <p:grpSp>
        <p:nvGrpSpPr>
          <p:cNvPr id="9824" name="Group 282"/>
          <p:cNvGrpSpPr/>
          <p:nvPr/>
        </p:nvGrpSpPr>
        <p:grpSpPr>
          <a:xfrm>
            <a:off x="1871280" y="3053160"/>
            <a:ext cx="328320" cy="326880"/>
            <a:chOff x="1871280" y="3053160"/>
            <a:chExt cx="328320" cy="326880"/>
          </a:xfrm>
        </p:grpSpPr>
        <p:sp>
          <p:nvSpPr>
            <p:cNvPr id="9825" name="CustomShape 283"/>
            <p:cNvSpPr/>
            <p:nvPr/>
          </p:nvSpPr>
          <p:spPr>
            <a:xfrm>
              <a:off x="1987200" y="3053160"/>
              <a:ext cx="95400" cy="94320"/>
            </a:xfrm>
            <a:custGeom>
              <a:avLst/>
              <a:gdLst/>
              <a:ahLst/>
              <a:rect l="l" t="t" r="r" b="b"/>
              <a:pathLst>
                <a:path w="3403" h="3372">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style>
            <a:lnRef idx="0"/>
            <a:fillRef idx="0"/>
            <a:effectRef idx="0"/>
            <a:fontRef idx="minor"/>
          </p:style>
        </p:sp>
        <p:sp>
          <p:nvSpPr>
            <p:cNvPr id="9826" name="CustomShape 284"/>
            <p:cNvSpPr/>
            <p:nvPr/>
          </p:nvSpPr>
          <p:spPr>
            <a:xfrm>
              <a:off x="1871280" y="3092400"/>
              <a:ext cx="328320" cy="287640"/>
            </a:xfrm>
            <a:custGeom>
              <a:avLst/>
              <a:gdLst/>
              <a:ahLst/>
              <a:rect l="l" t="t" r="r" b="b"/>
              <a:pathLst>
                <a:path w="11690" h="1024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style>
            <a:lnRef idx="0"/>
            <a:fillRef idx="0"/>
            <a:effectRef idx="0"/>
            <a:fontRef idx="minor"/>
          </p:style>
        </p:sp>
      </p:grpSp>
      <p:grpSp>
        <p:nvGrpSpPr>
          <p:cNvPr id="9827" name="Group 285"/>
          <p:cNvGrpSpPr/>
          <p:nvPr/>
        </p:nvGrpSpPr>
        <p:grpSpPr>
          <a:xfrm>
            <a:off x="1866960" y="3454920"/>
            <a:ext cx="336960" cy="329760"/>
            <a:chOff x="1866960" y="3454920"/>
            <a:chExt cx="336960" cy="329760"/>
          </a:xfrm>
        </p:grpSpPr>
        <p:sp>
          <p:nvSpPr>
            <p:cNvPr id="9828" name="CustomShape 286"/>
            <p:cNvSpPr/>
            <p:nvPr/>
          </p:nvSpPr>
          <p:spPr>
            <a:xfrm>
              <a:off x="1866960" y="3533400"/>
              <a:ext cx="158400" cy="249120"/>
            </a:xfrm>
            <a:custGeom>
              <a:avLst/>
              <a:gdLst/>
              <a:ahLst/>
              <a:rect l="l" t="t" r="r" b="b"/>
              <a:pathLst>
                <a:path w="5641" h="8866">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style>
            <a:lnRef idx="0"/>
            <a:fillRef idx="0"/>
            <a:effectRef idx="0"/>
            <a:fontRef idx="minor"/>
          </p:style>
        </p:sp>
        <p:sp>
          <p:nvSpPr>
            <p:cNvPr id="9829" name="CustomShape 287"/>
            <p:cNvSpPr/>
            <p:nvPr/>
          </p:nvSpPr>
          <p:spPr>
            <a:xfrm>
              <a:off x="1973160" y="3454920"/>
              <a:ext cx="122040" cy="76680"/>
            </a:xfrm>
            <a:custGeom>
              <a:avLst/>
              <a:gdLst/>
              <a:ahLst/>
              <a:rect l="l" t="t" r="r" b="b"/>
              <a:pathLst>
                <a:path w="4349" h="2742">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style>
            <a:lnRef idx="0"/>
            <a:fillRef idx="0"/>
            <a:effectRef idx="0"/>
            <a:fontRef idx="minor"/>
          </p:style>
        </p:sp>
        <p:sp>
          <p:nvSpPr>
            <p:cNvPr id="9830" name="CustomShape 288"/>
            <p:cNvSpPr/>
            <p:nvPr/>
          </p:nvSpPr>
          <p:spPr>
            <a:xfrm>
              <a:off x="2046600" y="3534120"/>
              <a:ext cx="157320" cy="250560"/>
            </a:xfrm>
            <a:custGeom>
              <a:avLst/>
              <a:gdLst/>
              <a:ahLst/>
              <a:rect l="l" t="t" r="r" b="b"/>
              <a:pathLst>
                <a:path w="5609" h="8918">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style>
            <a:lnRef idx="0"/>
            <a:fillRef idx="0"/>
            <a:effectRef idx="0"/>
            <a:fontRef idx="minor"/>
          </p:style>
        </p:sp>
      </p:grpSp>
      <p:grpSp>
        <p:nvGrpSpPr>
          <p:cNvPr id="9831" name="Group 289"/>
          <p:cNvGrpSpPr/>
          <p:nvPr/>
        </p:nvGrpSpPr>
        <p:grpSpPr>
          <a:xfrm>
            <a:off x="1881000" y="3866400"/>
            <a:ext cx="308880" cy="329400"/>
            <a:chOff x="1881000" y="3866400"/>
            <a:chExt cx="308880" cy="329400"/>
          </a:xfrm>
        </p:grpSpPr>
        <p:sp>
          <p:nvSpPr>
            <p:cNvPr id="9832" name="CustomShape 290"/>
            <p:cNvSpPr/>
            <p:nvPr/>
          </p:nvSpPr>
          <p:spPr>
            <a:xfrm>
              <a:off x="2016720" y="3946320"/>
              <a:ext cx="114840" cy="37800"/>
            </a:xfrm>
            <a:custGeom>
              <a:avLst/>
              <a:gdLst/>
              <a:ahLst/>
              <a:rect l="l" t="t" r="r" b="b"/>
              <a:pathLst>
                <a:path w="4096" h="1355">
                  <a:moveTo>
                    <a:pt x="0" y="0"/>
                  </a:moveTo>
                  <a:lnTo>
                    <a:pt x="0" y="1355"/>
                  </a:lnTo>
                  <a:lnTo>
                    <a:pt x="4096" y="1355"/>
                  </a:lnTo>
                  <a:lnTo>
                    <a:pt x="4096" y="0"/>
                  </a:lnTo>
                  <a:close/>
                </a:path>
              </a:pathLst>
            </a:custGeom>
            <a:solidFill>
              <a:srgbClr val="5f7d95"/>
            </a:solidFill>
            <a:ln>
              <a:noFill/>
            </a:ln>
          </p:spPr>
          <p:style>
            <a:lnRef idx="0"/>
            <a:fillRef idx="0"/>
            <a:effectRef idx="0"/>
            <a:fontRef idx="minor"/>
          </p:style>
        </p:sp>
        <p:sp>
          <p:nvSpPr>
            <p:cNvPr id="9833" name="CustomShape 291"/>
            <p:cNvSpPr/>
            <p:nvPr/>
          </p:nvSpPr>
          <p:spPr>
            <a:xfrm>
              <a:off x="1881000" y="3866400"/>
              <a:ext cx="77760" cy="309600"/>
            </a:xfrm>
            <a:custGeom>
              <a:avLst/>
              <a:gdLst/>
              <a:ahLst/>
              <a:rect l="l" t="t" r="r" b="b"/>
              <a:pathLst>
                <a:path w="2774" h="11028">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style>
            <a:lnRef idx="0"/>
            <a:fillRef idx="0"/>
            <a:effectRef idx="0"/>
            <a:fontRef idx="minor"/>
          </p:style>
        </p:sp>
        <p:sp>
          <p:nvSpPr>
            <p:cNvPr id="9834" name="CustomShape 292"/>
            <p:cNvSpPr/>
            <p:nvPr/>
          </p:nvSpPr>
          <p:spPr>
            <a:xfrm>
              <a:off x="2016720" y="4119120"/>
              <a:ext cx="115560" cy="76680"/>
            </a:xfrm>
            <a:custGeom>
              <a:avLst/>
              <a:gdLst/>
              <a:ahLst/>
              <a:rect l="l" t="t" r="r" b="b"/>
              <a:pathLst>
                <a:path w="4128" h="2742">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style>
            <a:lnRef idx="0"/>
            <a:fillRef idx="0"/>
            <a:effectRef idx="0"/>
            <a:fontRef idx="minor"/>
          </p:style>
        </p:sp>
        <p:sp>
          <p:nvSpPr>
            <p:cNvPr id="9835" name="CustomShape 293"/>
            <p:cNvSpPr/>
            <p:nvPr/>
          </p:nvSpPr>
          <p:spPr>
            <a:xfrm>
              <a:off x="1977480" y="3888720"/>
              <a:ext cx="212400" cy="268920"/>
            </a:xfrm>
            <a:custGeom>
              <a:avLst/>
              <a:gdLst/>
              <a:ahLst/>
              <a:rect l="l" t="t" r="r" b="b"/>
              <a:pathLst>
                <a:path w="7563" h="9578">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style>
            <a:lnRef idx="0"/>
            <a:fillRef idx="0"/>
            <a:effectRef idx="0"/>
            <a:fontRef idx="minor"/>
          </p:style>
        </p:sp>
      </p:grpSp>
      <p:grpSp>
        <p:nvGrpSpPr>
          <p:cNvPr id="9836" name="Group 294"/>
          <p:cNvGrpSpPr/>
          <p:nvPr/>
        </p:nvGrpSpPr>
        <p:grpSpPr>
          <a:xfrm>
            <a:off x="3978360" y="3053160"/>
            <a:ext cx="328680" cy="326520"/>
            <a:chOff x="3978360" y="3053160"/>
            <a:chExt cx="328680" cy="326520"/>
          </a:xfrm>
        </p:grpSpPr>
        <p:sp>
          <p:nvSpPr>
            <p:cNvPr id="9837" name="CustomShape 295"/>
            <p:cNvSpPr/>
            <p:nvPr/>
          </p:nvSpPr>
          <p:spPr>
            <a:xfrm>
              <a:off x="3978360" y="3091320"/>
              <a:ext cx="288360" cy="288360"/>
            </a:xfrm>
            <a:custGeom>
              <a:avLst/>
              <a:gdLst/>
              <a:ahLst/>
              <a:rect l="l" t="t" r="r" b="b"/>
              <a:pathLst>
                <a:path w="10269" h="10272">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style>
            <a:lnRef idx="0"/>
            <a:fillRef idx="0"/>
            <a:effectRef idx="0"/>
            <a:fontRef idx="minor"/>
          </p:style>
        </p:sp>
        <p:sp>
          <p:nvSpPr>
            <p:cNvPr id="9838" name="CustomShape 296"/>
            <p:cNvSpPr/>
            <p:nvPr/>
          </p:nvSpPr>
          <p:spPr>
            <a:xfrm>
              <a:off x="4152240" y="3053160"/>
              <a:ext cx="154800" cy="154800"/>
            </a:xfrm>
            <a:custGeom>
              <a:avLst/>
              <a:gdLst/>
              <a:ahLst/>
              <a:rect l="l" t="t" r="r" b="b"/>
              <a:pathLst>
                <a:path w="5514" h="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style>
            <a:lnRef idx="0"/>
            <a:fillRef idx="0"/>
            <a:effectRef idx="0"/>
            <a:fontRef idx="minor"/>
          </p:style>
        </p:sp>
      </p:grpSp>
      <p:grpSp>
        <p:nvGrpSpPr>
          <p:cNvPr id="9839" name="Group 297"/>
          <p:cNvGrpSpPr/>
          <p:nvPr/>
        </p:nvGrpSpPr>
        <p:grpSpPr>
          <a:xfrm>
            <a:off x="4017960" y="3455640"/>
            <a:ext cx="249480" cy="327960"/>
            <a:chOff x="4017960" y="3455640"/>
            <a:chExt cx="249480" cy="327960"/>
          </a:xfrm>
        </p:grpSpPr>
        <p:sp>
          <p:nvSpPr>
            <p:cNvPr id="9840" name="CustomShape 298"/>
            <p:cNvSpPr/>
            <p:nvPr/>
          </p:nvSpPr>
          <p:spPr>
            <a:xfrm>
              <a:off x="4079880" y="3513240"/>
              <a:ext cx="126360" cy="134280"/>
            </a:xfrm>
            <a:custGeom>
              <a:avLst/>
              <a:gdLst/>
              <a:ahLst/>
              <a:rect l="l" t="t" r="r" b="b"/>
              <a:pathLst>
                <a:path w="4506" h="4789">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style>
            <a:lnRef idx="0"/>
            <a:fillRef idx="0"/>
            <a:effectRef idx="0"/>
            <a:fontRef idx="minor"/>
          </p:style>
        </p:sp>
        <p:sp>
          <p:nvSpPr>
            <p:cNvPr id="9841" name="CustomShape 299"/>
            <p:cNvSpPr/>
            <p:nvPr/>
          </p:nvSpPr>
          <p:spPr>
            <a:xfrm>
              <a:off x="4017960" y="3455640"/>
              <a:ext cx="249480" cy="327960"/>
            </a:xfrm>
            <a:custGeom>
              <a:avLst/>
              <a:gdLst/>
              <a:ahLst/>
              <a:rect l="l" t="t" r="r" b="b"/>
              <a:pathLst>
                <a:path w="8886" h="11673">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style>
            <a:lnRef idx="0"/>
            <a:fillRef idx="0"/>
            <a:effectRef idx="0"/>
            <a:fontRef idx="minor"/>
          </p:style>
        </p:sp>
        <p:sp>
          <p:nvSpPr>
            <p:cNvPr id="9842" name="CustomShape 300"/>
            <p:cNvSpPr/>
            <p:nvPr/>
          </p:nvSpPr>
          <p:spPr>
            <a:xfrm>
              <a:off x="4133160" y="3570840"/>
              <a:ext cx="19080" cy="19080"/>
            </a:xfrm>
            <a:custGeom>
              <a:avLst/>
              <a:gdLst/>
              <a:ahLst/>
              <a:rect l="l" t="t" r="r" b="b"/>
              <a:pathLst>
                <a:path w="694" h="695">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style>
            <a:lnRef idx="0"/>
            <a:fillRef idx="0"/>
            <a:effectRef idx="0"/>
            <a:fontRef idx="minor"/>
          </p:style>
        </p:sp>
      </p:grpSp>
      <p:grpSp>
        <p:nvGrpSpPr>
          <p:cNvPr id="9843" name="Group 301"/>
          <p:cNvGrpSpPr/>
          <p:nvPr/>
        </p:nvGrpSpPr>
        <p:grpSpPr>
          <a:xfrm>
            <a:off x="3978360" y="3877560"/>
            <a:ext cx="328320" cy="307080"/>
            <a:chOff x="3978360" y="3877560"/>
            <a:chExt cx="328320" cy="307080"/>
          </a:xfrm>
        </p:grpSpPr>
        <p:sp>
          <p:nvSpPr>
            <p:cNvPr id="9844" name="CustomShape 302"/>
            <p:cNvSpPr/>
            <p:nvPr/>
          </p:nvSpPr>
          <p:spPr>
            <a:xfrm>
              <a:off x="4152240" y="3933360"/>
              <a:ext cx="57240" cy="57240"/>
            </a:xfrm>
            <a:custGeom>
              <a:avLst/>
              <a:gdLst/>
              <a:ahLst/>
              <a:rect l="l" t="t" r="r" b="b"/>
              <a:pathLst>
                <a:path w="2048" h="2049">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style>
            <a:lnRef idx="0"/>
            <a:fillRef idx="0"/>
            <a:effectRef idx="0"/>
            <a:fontRef idx="minor"/>
          </p:style>
        </p:sp>
        <p:sp>
          <p:nvSpPr>
            <p:cNvPr id="9845" name="CustomShape 303"/>
            <p:cNvSpPr/>
            <p:nvPr/>
          </p:nvSpPr>
          <p:spPr>
            <a:xfrm>
              <a:off x="4094640" y="3877560"/>
              <a:ext cx="172440" cy="172440"/>
            </a:xfrm>
            <a:custGeom>
              <a:avLst/>
              <a:gdLst/>
              <a:ahLst/>
              <a:rect l="l" t="t" r="r" b="b"/>
              <a:pathLst>
                <a:path w="6144" h="6145">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style>
            <a:lnRef idx="0"/>
            <a:fillRef idx="0"/>
            <a:effectRef idx="0"/>
            <a:fontRef idx="minor"/>
          </p:style>
        </p:sp>
        <p:sp>
          <p:nvSpPr>
            <p:cNvPr id="9846" name="CustomShape 304"/>
            <p:cNvSpPr/>
            <p:nvPr/>
          </p:nvSpPr>
          <p:spPr>
            <a:xfrm>
              <a:off x="3978360" y="4050360"/>
              <a:ext cx="37800" cy="134280"/>
            </a:xfrm>
            <a:custGeom>
              <a:avLst/>
              <a:gdLst/>
              <a:ahLst/>
              <a:rect l="l" t="t" r="r" b="b"/>
              <a:pathLst>
                <a:path w="1355" h="4789">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style>
            <a:lnRef idx="0"/>
            <a:fillRef idx="0"/>
            <a:effectRef idx="0"/>
            <a:fontRef idx="minor"/>
          </p:style>
        </p:sp>
        <p:sp>
          <p:nvSpPr>
            <p:cNvPr id="9847" name="CustomShape 305"/>
            <p:cNvSpPr/>
            <p:nvPr/>
          </p:nvSpPr>
          <p:spPr>
            <a:xfrm>
              <a:off x="4035960" y="4050000"/>
              <a:ext cx="270720" cy="134640"/>
            </a:xfrm>
            <a:custGeom>
              <a:avLst/>
              <a:gdLst/>
              <a:ahLst/>
              <a:rect l="l" t="t" r="r" b="b"/>
              <a:pathLst>
                <a:path w="9642" h="480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style>
            <a:lnRef idx="0"/>
            <a:fillRef idx="0"/>
            <a:effectRef idx="0"/>
            <a:fontRef idx="minor"/>
          </p:style>
        </p:sp>
      </p:grpSp>
      <p:grpSp>
        <p:nvGrpSpPr>
          <p:cNvPr id="9848" name="Group 306"/>
          <p:cNvGrpSpPr/>
          <p:nvPr/>
        </p:nvGrpSpPr>
        <p:grpSpPr>
          <a:xfrm>
            <a:off x="6105240" y="3052080"/>
            <a:ext cx="308160" cy="329400"/>
            <a:chOff x="6105240" y="3052080"/>
            <a:chExt cx="308160" cy="329400"/>
          </a:xfrm>
        </p:grpSpPr>
        <p:sp>
          <p:nvSpPr>
            <p:cNvPr id="9849" name="CustomShape 307"/>
            <p:cNvSpPr/>
            <p:nvPr/>
          </p:nvSpPr>
          <p:spPr>
            <a:xfrm>
              <a:off x="6185160" y="3109680"/>
              <a:ext cx="228240" cy="271800"/>
            </a:xfrm>
            <a:custGeom>
              <a:avLst/>
              <a:gdLst/>
              <a:ahLst/>
              <a:rect l="l" t="t" r="r" b="b"/>
              <a:pathLst>
                <a:path w="8129" h="9673">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style>
            <a:lnRef idx="0"/>
            <a:fillRef idx="0"/>
            <a:effectRef idx="0"/>
            <a:fontRef idx="minor"/>
          </p:style>
        </p:sp>
        <p:sp>
          <p:nvSpPr>
            <p:cNvPr id="9850" name="CustomShape 308"/>
            <p:cNvSpPr/>
            <p:nvPr/>
          </p:nvSpPr>
          <p:spPr>
            <a:xfrm>
              <a:off x="6105240" y="3052080"/>
              <a:ext cx="271800" cy="270720"/>
            </a:xfrm>
            <a:custGeom>
              <a:avLst/>
              <a:gdLst/>
              <a:ahLst/>
              <a:rect l="l" t="t" r="r" b="b"/>
              <a:pathLst>
                <a:path w="9673" h="9642">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style>
            <a:lnRef idx="0"/>
            <a:fillRef idx="0"/>
            <a:effectRef idx="0"/>
            <a:fontRef idx="minor"/>
          </p:style>
        </p:sp>
      </p:grpSp>
      <p:grpSp>
        <p:nvGrpSpPr>
          <p:cNvPr id="9851" name="Group 309"/>
          <p:cNvGrpSpPr/>
          <p:nvPr/>
        </p:nvGrpSpPr>
        <p:grpSpPr>
          <a:xfrm>
            <a:off x="6095160" y="3415680"/>
            <a:ext cx="328320" cy="408240"/>
            <a:chOff x="6095160" y="3415680"/>
            <a:chExt cx="328320" cy="408240"/>
          </a:xfrm>
        </p:grpSpPr>
        <p:sp>
          <p:nvSpPr>
            <p:cNvPr id="9852" name="CustomShape 310"/>
            <p:cNvSpPr/>
            <p:nvPr/>
          </p:nvSpPr>
          <p:spPr>
            <a:xfrm>
              <a:off x="6384960" y="3553920"/>
              <a:ext cx="38520" cy="262800"/>
            </a:xfrm>
            <a:custGeom>
              <a:avLst/>
              <a:gdLst/>
              <a:ahLst/>
              <a:rect l="l" t="t" r="r" b="b"/>
              <a:pathLst>
                <a:path w="1387" h="9358">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style>
            <a:lnRef idx="0"/>
            <a:fillRef idx="0"/>
            <a:effectRef idx="0"/>
            <a:fontRef idx="minor"/>
          </p:style>
        </p:sp>
        <p:sp>
          <p:nvSpPr>
            <p:cNvPr id="9853" name="CustomShape 311"/>
            <p:cNvSpPr/>
            <p:nvPr/>
          </p:nvSpPr>
          <p:spPr>
            <a:xfrm>
              <a:off x="6152760" y="3669840"/>
              <a:ext cx="57240" cy="57240"/>
            </a:xfrm>
            <a:custGeom>
              <a:avLst/>
              <a:gdLst/>
              <a:ahLst/>
              <a:rect l="l" t="t" r="r" b="b"/>
              <a:pathLst>
                <a:path w="2049" h="2049">
                  <a:moveTo>
                    <a:pt x="1" y="1"/>
                  </a:moveTo>
                  <a:lnTo>
                    <a:pt x="1" y="2049"/>
                  </a:lnTo>
                  <a:lnTo>
                    <a:pt x="2049" y="2049"/>
                  </a:lnTo>
                  <a:lnTo>
                    <a:pt x="2049" y="1"/>
                  </a:lnTo>
                  <a:close/>
                </a:path>
              </a:pathLst>
            </a:custGeom>
            <a:solidFill>
              <a:srgbClr val="5f7d95"/>
            </a:solidFill>
            <a:ln>
              <a:noFill/>
            </a:ln>
          </p:spPr>
          <p:style>
            <a:lnRef idx="0"/>
            <a:fillRef idx="0"/>
            <a:effectRef idx="0"/>
            <a:fontRef idx="minor"/>
          </p:style>
        </p:sp>
        <p:sp>
          <p:nvSpPr>
            <p:cNvPr id="9854" name="CustomShape 312"/>
            <p:cNvSpPr/>
            <p:nvPr/>
          </p:nvSpPr>
          <p:spPr>
            <a:xfrm>
              <a:off x="6152760" y="3554640"/>
              <a:ext cx="153720" cy="57240"/>
            </a:xfrm>
            <a:custGeom>
              <a:avLst/>
              <a:gdLst/>
              <a:ahLst/>
              <a:rect l="l" t="t" r="r" b="b"/>
              <a:pathLst>
                <a:path w="5483" h="2048">
                  <a:moveTo>
                    <a:pt x="1" y="0"/>
                  </a:moveTo>
                  <a:lnTo>
                    <a:pt x="1" y="2048"/>
                  </a:lnTo>
                  <a:lnTo>
                    <a:pt x="5483" y="2048"/>
                  </a:lnTo>
                  <a:lnTo>
                    <a:pt x="5483" y="0"/>
                  </a:lnTo>
                  <a:close/>
                </a:path>
              </a:pathLst>
            </a:custGeom>
            <a:solidFill>
              <a:srgbClr val="5f7d95"/>
            </a:solidFill>
            <a:ln>
              <a:noFill/>
            </a:ln>
          </p:spPr>
          <p:style>
            <a:lnRef idx="0"/>
            <a:fillRef idx="0"/>
            <a:effectRef idx="0"/>
            <a:fontRef idx="minor"/>
          </p:style>
        </p:sp>
        <p:sp>
          <p:nvSpPr>
            <p:cNvPr id="9855" name="CustomShape 313"/>
            <p:cNvSpPr/>
            <p:nvPr/>
          </p:nvSpPr>
          <p:spPr>
            <a:xfrm>
              <a:off x="6095160" y="3415680"/>
              <a:ext cx="283320" cy="408240"/>
            </a:xfrm>
            <a:custGeom>
              <a:avLst/>
              <a:gdLst/>
              <a:ahLst/>
              <a:rect l="l" t="t" r="r" b="b"/>
              <a:pathLst>
                <a:path w="10083" h="14525">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style>
            <a:lnRef idx="0"/>
            <a:fillRef idx="0"/>
            <a:effectRef idx="0"/>
            <a:fontRef idx="minor"/>
          </p:style>
        </p:sp>
      </p:grpSp>
      <p:grpSp>
        <p:nvGrpSpPr>
          <p:cNvPr id="9856" name="Group 314"/>
          <p:cNvGrpSpPr/>
          <p:nvPr/>
        </p:nvGrpSpPr>
        <p:grpSpPr>
          <a:xfrm>
            <a:off x="6094080" y="3867480"/>
            <a:ext cx="330120" cy="327600"/>
            <a:chOff x="6094080" y="3867480"/>
            <a:chExt cx="330120" cy="327600"/>
          </a:xfrm>
        </p:grpSpPr>
        <p:sp>
          <p:nvSpPr>
            <p:cNvPr id="9857" name="CustomShape 315"/>
            <p:cNvSpPr/>
            <p:nvPr/>
          </p:nvSpPr>
          <p:spPr>
            <a:xfrm>
              <a:off x="6094080" y="3867480"/>
              <a:ext cx="208800" cy="133560"/>
            </a:xfrm>
            <a:custGeom>
              <a:avLst/>
              <a:gdLst/>
              <a:ahLst/>
              <a:rect l="l" t="t" r="r" b="b"/>
              <a:pathLst>
                <a:path w="7437" h="4758">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style>
            <a:lnRef idx="0"/>
            <a:fillRef idx="0"/>
            <a:effectRef idx="0"/>
            <a:fontRef idx="minor"/>
          </p:style>
        </p:sp>
        <p:sp>
          <p:nvSpPr>
            <p:cNvPr id="9858" name="CustomShape 316"/>
            <p:cNvSpPr/>
            <p:nvPr/>
          </p:nvSpPr>
          <p:spPr>
            <a:xfrm>
              <a:off x="6095880" y="3905640"/>
              <a:ext cx="328320" cy="289440"/>
            </a:xfrm>
            <a:custGeom>
              <a:avLst/>
              <a:gdLst/>
              <a:ahLst/>
              <a:rect l="l" t="t" r="r" b="b"/>
              <a:pathLst>
                <a:path w="11690" h="10303">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style>
            <a:lnRef idx="0"/>
            <a:fillRef idx="0"/>
            <a:effectRef idx="0"/>
            <a:fontRef idx="minor"/>
          </p:style>
        </p:sp>
      </p:grpSp>
      <p:grpSp>
        <p:nvGrpSpPr>
          <p:cNvPr id="9859" name="Group 317"/>
          <p:cNvGrpSpPr/>
          <p:nvPr/>
        </p:nvGrpSpPr>
        <p:grpSpPr>
          <a:xfrm>
            <a:off x="7363440" y="3867480"/>
            <a:ext cx="330840" cy="327600"/>
            <a:chOff x="7363440" y="3867480"/>
            <a:chExt cx="330840" cy="327600"/>
          </a:xfrm>
        </p:grpSpPr>
        <p:sp>
          <p:nvSpPr>
            <p:cNvPr id="9860" name="CustomShape 318"/>
            <p:cNvSpPr/>
            <p:nvPr/>
          </p:nvSpPr>
          <p:spPr>
            <a:xfrm>
              <a:off x="7481160" y="3943800"/>
              <a:ext cx="19080" cy="19080"/>
            </a:xfrm>
            <a:custGeom>
              <a:avLst/>
              <a:gdLst/>
              <a:ahLst/>
              <a:rect l="l" t="t" r="r" b="b"/>
              <a:pathLst>
                <a:path w="694" h="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style>
            <a:lnRef idx="0"/>
            <a:fillRef idx="0"/>
            <a:effectRef idx="0"/>
            <a:fontRef idx="minor"/>
          </p:style>
        </p:sp>
        <p:sp>
          <p:nvSpPr>
            <p:cNvPr id="9861" name="CustomShape 319"/>
            <p:cNvSpPr/>
            <p:nvPr/>
          </p:nvSpPr>
          <p:spPr>
            <a:xfrm>
              <a:off x="7423560" y="4021560"/>
              <a:ext cx="19080" cy="1908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9862" name="CustomShape 320"/>
            <p:cNvSpPr/>
            <p:nvPr/>
          </p:nvSpPr>
          <p:spPr>
            <a:xfrm>
              <a:off x="7558200" y="4001400"/>
              <a:ext cx="20160" cy="19080"/>
            </a:xfrm>
            <a:custGeom>
              <a:avLst/>
              <a:gdLst/>
              <a:ahLst/>
              <a:rect l="l" t="t" r="r" b="b"/>
              <a:pathLst>
                <a:path w="725" h="694">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style>
            <a:lnRef idx="0"/>
            <a:fillRef idx="0"/>
            <a:effectRef idx="0"/>
            <a:fontRef idx="minor"/>
          </p:style>
        </p:sp>
        <p:sp>
          <p:nvSpPr>
            <p:cNvPr id="9863" name="CustomShape 321"/>
            <p:cNvSpPr/>
            <p:nvPr/>
          </p:nvSpPr>
          <p:spPr>
            <a:xfrm>
              <a:off x="7363440" y="4098600"/>
              <a:ext cx="328320" cy="38520"/>
            </a:xfrm>
            <a:custGeom>
              <a:avLst/>
              <a:gdLst/>
              <a:ahLst/>
              <a:rect l="l" t="t" r="r" b="b"/>
              <a:pathLst>
                <a:path w="11689" h="1387">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style>
            <a:lnRef idx="0"/>
            <a:fillRef idx="0"/>
            <a:effectRef idx="0"/>
            <a:fontRef idx="minor"/>
          </p:style>
        </p:sp>
        <p:sp>
          <p:nvSpPr>
            <p:cNvPr id="9864" name="CustomShape 322"/>
            <p:cNvSpPr/>
            <p:nvPr/>
          </p:nvSpPr>
          <p:spPr>
            <a:xfrm>
              <a:off x="7436880" y="4157280"/>
              <a:ext cx="181440" cy="37800"/>
            </a:xfrm>
            <a:custGeom>
              <a:avLst/>
              <a:gdLst/>
              <a:ahLst/>
              <a:rect l="l" t="t" r="r" b="b"/>
              <a:pathLst>
                <a:path w="6460" h="1355">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style>
            <a:lnRef idx="0"/>
            <a:fillRef idx="0"/>
            <a:effectRef idx="0"/>
            <a:fontRef idx="minor"/>
          </p:style>
        </p:sp>
        <p:sp>
          <p:nvSpPr>
            <p:cNvPr id="9865" name="CustomShape 323"/>
            <p:cNvSpPr/>
            <p:nvPr/>
          </p:nvSpPr>
          <p:spPr>
            <a:xfrm>
              <a:off x="7615800" y="3925080"/>
              <a:ext cx="20160" cy="19080"/>
            </a:xfrm>
            <a:custGeom>
              <a:avLst/>
              <a:gdLst/>
              <a:ahLst/>
              <a:rect l="l" t="t" r="r" b="b"/>
              <a:pathLst>
                <a:path w="726" h="694">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style>
            <a:lnRef idx="0"/>
            <a:fillRef idx="0"/>
            <a:effectRef idx="0"/>
            <a:fontRef idx="minor"/>
          </p:style>
        </p:sp>
        <p:sp>
          <p:nvSpPr>
            <p:cNvPr id="9866" name="CustomShape 324"/>
            <p:cNvSpPr/>
            <p:nvPr/>
          </p:nvSpPr>
          <p:spPr>
            <a:xfrm>
              <a:off x="7365960" y="3867480"/>
              <a:ext cx="328320" cy="211320"/>
            </a:xfrm>
            <a:custGeom>
              <a:avLst/>
              <a:gdLst/>
              <a:ahLst/>
              <a:rect l="l" t="t" r="r" b="b"/>
              <a:pathLst>
                <a:path w="11689" h="7531">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style>
            <a:lnRef idx="0"/>
            <a:fillRef idx="0"/>
            <a:effectRef idx="0"/>
            <a:fontRef idx="minor"/>
          </p:style>
        </p:sp>
      </p:grpSp>
      <p:grpSp>
        <p:nvGrpSpPr>
          <p:cNvPr id="9867" name="Group 325"/>
          <p:cNvGrpSpPr/>
          <p:nvPr/>
        </p:nvGrpSpPr>
        <p:grpSpPr>
          <a:xfrm>
            <a:off x="2291400" y="3052800"/>
            <a:ext cx="330840" cy="327600"/>
            <a:chOff x="2291400" y="3052800"/>
            <a:chExt cx="330840" cy="327600"/>
          </a:xfrm>
        </p:grpSpPr>
        <p:sp>
          <p:nvSpPr>
            <p:cNvPr id="9868" name="CustomShape 326"/>
            <p:cNvSpPr/>
            <p:nvPr/>
          </p:nvSpPr>
          <p:spPr>
            <a:xfrm>
              <a:off x="2310840" y="3053880"/>
              <a:ext cx="96120" cy="94320"/>
            </a:xfrm>
            <a:custGeom>
              <a:avLst/>
              <a:gdLst/>
              <a:ahLst/>
              <a:rect l="l" t="t" r="r" b="b"/>
              <a:pathLst>
                <a:path w="3435" h="3372">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style>
            <a:lnRef idx="0"/>
            <a:fillRef idx="0"/>
            <a:effectRef idx="0"/>
            <a:fontRef idx="minor"/>
          </p:style>
        </p:sp>
        <p:sp>
          <p:nvSpPr>
            <p:cNvPr id="9869" name="CustomShape 327"/>
            <p:cNvSpPr/>
            <p:nvPr/>
          </p:nvSpPr>
          <p:spPr>
            <a:xfrm>
              <a:off x="2464920" y="3111480"/>
              <a:ext cx="75960" cy="75960"/>
            </a:xfrm>
            <a:custGeom>
              <a:avLst/>
              <a:gdLst/>
              <a:ahLst/>
              <a:rect l="l" t="t" r="r" b="b"/>
              <a:pathLst>
                <a:path w="2711" h="271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style>
            <a:lnRef idx="0"/>
            <a:fillRef idx="0"/>
            <a:effectRef idx="0"/>
            <a:fontRef idx="minor"/>
          </p:style>
        </p:sp>
        <p:sp>
          <p:nvSpPr>
            <p:cNvPr id="9870" name="CustomShape 328"/>
            <p:cNvSpPr/>
            <p:nvPr/>
          </p:nvSpPr>
          <p:spPr>
            <a:xfrm>
              <a:off x="2512080" y="3112200"/>
              <a:ext cx="28080" cy="27000"/>
            </a:xfrm>
            <a:custGeom>
              <a:avLst/>
              <a:gdLst/>
              <a:ahLst/>
              <a:rect l="l" t="t" r="r" b="b"/>
              <a:pathLst>
                <a:path w="1009" h="978">
                  <a:moveTo>
                    <a:pt x="0" y="1"/>
                  </a:moveTo>
                  <a:lnTo>
                    <a:pt x="0" y="977"/>
                  </a:lnTo>
                  <a:lnTo>
                    <a:pt x="1009" y="977"/>
                  </a:lnTo>
                  <a:cubicBezTo>
                    <a:pt x="883" y="473"/>
                    <a:pt x="473" y="127"/>
                    <a:pt x="0" y="1"/>
                  </a:cubicBezTo>
                  <a:close/>
                </a:path>
              </a:pathLst>
            </a:custGeom>
            <a:solidFill>
              <a:srgbClr val="5f7d95"/>
            </a:solidFill>
            <a:ln>
              <a:noFill/>
            </a:ln>
          </p:spPr>
          <p:style>
            <a:lnRef idx="0"/>
            <a:fillRef idx="0"/>
            <a:effectRef idx="0"/>
            <a:fontRef idx="minor"/>
          </p:style>
        </p:sp>
        <p:sp>
          <p:nvSpPr>
            <p:cNvPr id="9871" name="CustomShape 329"/>
            <p:cNvSpPr/>
            <p:nvPr/>
          </p:nvSpPr>
          <p:spPr>
            <a:xfrm>
              <a:off x="2291400" y="3150360"/>
              <a:ext cx="133560" cy="230040"/>
            </a:xfrm>
            <a:custGeom>
              <a:avLst/>
              <a:gdLst/>
              <a:ahLst/>
              <a:rect l="l" t="t" r="r" b="b"/>
              <a:pathLst>
                <a:path w="4758" h="8192">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style>
            <a:lnRef idx="0"/>
            <a:fillRef idx="0"/>
            <a:effectRef idx="0"/>
            <a:fontRef idx="minor"/>
          </p:style>
        </p:sp>
        <p:sp>
          <p:nvSpPr>
            <p:cNvPr id="9872" name="CustomShape 330"/>
            <p:cNvSpPr/>
            <p:nvPr/>
          </p:nvSpPr>
          <p:spPr>
            <a:xfrm>
              <a:off x="2404800" y="3052800"/>
              <a:ext cx="217440" cy="210600"/>
            </a:xfrm>
            <a:custGeom>
              <a:avLst/>
              <a:gdLst/>
              <a:ahLst/>
              <a:rect l="l" t="t" r="r" b="b"/>
              <a:pathLst>
                <a:path w="7751" h="7499">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style>
            <a:lnRef idx="0"/>
            <a:fillRef idx="0"/>
            <a:effectRef idx="0"/>
            <a:fontRef idx="minor"/>
          </p:style>
        </p:sp>
      </p:grpSp>
      <p:grpSp>
        <p:nvGrpSpPr>
          <p:cNvPr id="9873" name="Group 331"/>
          <p:cNvGrpSpPr/>
          <p:nvPr/>
        </p:nvGrpSpPr>
        <p:grpSpPr>
          <a:xfrm>
            <a:off x="2291400" y="3456360"/>
            <a:ext cx="330840" cy="326520"/>
            <a:chOff x="2291400" y="3456360"/>
            <a:chExt cx="330840" cy="326520"/>
          </a:xfrm>
        </p:grpSpPr>
        <p:sp>
          <p:nvSpPr>
            <p:cNvPr id="9874" name="CustomShape 332"/>
            <p:cNvSpPr/>
            <p:nvPr/>
          </p:nvSpPr>
          <p:spPr>
            <a:xfrm>
              <a:off x="2485080" y="3541320"/>
              <a:ext cx="55440" cy="46440"/>
            </a:xfrm>
            <a:custGeom>
              <a:avLst/>
              <a:gdLst/>
              <a:ahLst/>
              <a:rect l="l" t="t" r="r" b="b"/>
              <a:pathLst>
                <a:path w="1982" h="1658">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style>
            <a:lnRef idx="0"/>
            <a:fillRef idx="0"/>
            <a:effectRef idx="0"/>
            <a:fontRef idx="minor"/>
          </p:style>
        </p:sp>
        <p:sp>
          <p:nvSpPr>
            <p:cNvPr id="9875" name="CustomShape 333"/>
            <p:cNvSpPr/>
            <p:nvPr/>
          </p:nvSpPr>
          <p:spPr>
            <a:xfrm>
              <a:off x="2291400" y="3456360"/>
              <a:ext cx="330840" cy="326520"/>
            </a:xfrm>
            <a:custGeom>
              <a:avLst/>
              <a:gdLst/>
              <a:ahLst/>
              <a:rect l="l" t="t" r="r" b="b"/>
              <a:pathLst>
                <a:path w="11784" h="11626">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style>
            <a:lnRef idx="0"/>
            <a:fillRef idx="0"/>
            <a:effectRef idx="0"/>
            <a:fontRef idx="minor"/>
          </p:style>
        </p:sp>
      </p:grpSp>
      <p:grpSp>
        <p:nvGrpSpPr>
          <p:cNvPr id="9876" name="Group 334"/>
          <p:cNvGrpSpPr/>
          <p:nvPr/>
        </p:nvGrpSpPr>
        <p:grpSpPr>
          <a:xfrm>
            <a:off x="2291400" y="3867120"/>
            <a:ext cx="330840" cy="327960"/>
            <a:chOff x="2291400" y="3867120"/>
            <a:chExt cx="330840" cy="327960"/>
          </a:xfrm>
        </p:grpSpPr>
        <p:sp>
          <p:nvSpPr>
            <p:cNvPr id="9877" name="CustomShape 335"/>
            <p:cNvSpPr/>
            <p:nvPr/>
          </p:nvSpPr>
          <p:spPr>
            <a:xfrm>
              <a:off x="2441160" y="3929040"/>
              <a:ext cx="30600" cy="15480"/>
            </a:xfrm>
            <a:custGeom>
              <a:avLst/>
              <a:gdLst/>
              <a:ahLst/>
              <a:rect l="l" t="t" r="r" b="b"/>
              <a:pathLst>
                <a:path w="1104" h="568">
                  <a:moveTo>
                    <a:pt x="537" y="1"/>
                  </a:moveTo>
                  <a:lnTo>
                    <a:pt x="1" y="568"/>
                  </a:lnTo>
                  <a:lnTo>
                    <a:pt x="1104" y="568"/>
                  </a:lnTo>
                  <a:lnTo>
                    <a:pt x="537" y="1"/>
                  </a:lnTo>
                  <a:close/>
                </a:path>
              </a:pathLst>
            </a:custGeom>
            <a:solidFill>
              <a:srgbClr val="5f7d95"/>
            </a:solidFill>
            <a:ln>
              <a:noFill/>
            </a:ln>
          </p:spPr>
          <p:style>
            <a:lnRef idx="0"/>
            <a:fillRef idx="0"/>
            <a:effectRef idx="0"/>
            <a:fontRef idx="minor"/>
          </p:style>
        </p:sp>
        <p:sp>
          <p:nvSpPr>
            <p:cNvPr id="9878" name="CustomShape 336"/>
            <p:cNvSpPr/>
            <p:nvPr/>
          </p:nvSpPr>
          <p:spPr>
            <a:xfrm>
              <a:off x="2383560" y="3924720"/>
              <a:ext cx="49320" cy="20160"/>
            </a:xfrm>
            <a:custGeom>
              <a:avLst/>
              <a:gdLst/>
              <a:ahLst/>
              <a:rect l="l" t="t" r="r" b="b"/>
              <a:pathLst>
                <a:path w="1765" h="726">
                  <a:moveTo>
                    <a:pt x="693" y="1"/>
                  </a:moveTo>
                  <a:lnTo>
                    <a:pt x="0" y="726"/>
                  </a:lnTo>
                  <a:lnTo>
                    <a:pt x="1103" y="726"/>
                  </a:lnTo>
                  <a:lnTo>
                    <a:pt x="1764" y="1"/>
                  </a:lnTo>
                  <a:close/>
                </a:path>
              </a:pathLst>
            </a:custGeom>
            <a:solidFill>
              <a:srgbClr val="5f7d95"/>
            </a:solidFill>
            <a:ln>
              <a:noFill/>
            </a:ln>
          </p:spPr>
          <p:style>
            <a:lnRef idx="0"/>
            <a:fillRef idx="0"/>
            <a:effectRef idx="0"/>
            <a:fontRef idx="minor"/>
          </p:style>
        </p:sp>
        <p:sp>
          <p:nvSpPr>
            <p:cNvPr id="9879" name="CustomShape 337"/>
            <p:cNvSpPr/>
            <p:nvPr/>
          </p:nvSpPr>
          <p:spPr>
            <a:xfrm>
              <a:off x="2482920" y="3963600"/>
              <a:ext cx="46800" cy="45720"/>
            </a:xfrm>
            <a:custGeom>
              <a:avLst/>
              <a:gdLst/>
              <a:ahLst/>
              <a:rect l="l" t="t" r="r" b="b"/>
              <a:pathLst>
                <a:path w="1671" h="1639">
                  <a:moveTo>
                    <a:pt x="694" y="0"/>
                  </a:moveTo>
                  <a:lnTo>
                    <a:pt x="1" y="1638"/>
                  </a:lnTo>
                  <a:lnTo>
                    <a:pt x="1" y="1638"/>
                  </a:lnTo>
                  <a:lnTo>
                    <a:pt x="1670" y="0"/>
                  </a:lnTo>
                  <a:close/>
                </a:path>
              </a:pathLst>
            </a:custGeom>
            <a:solidFill>
              <a:srgbClr val="5f7d95"/>
            </a:solidFill>
            <a:ln>
              <a:noFill/>
            </a:ln>
          </p:spPr>
          <p:style>
            <a:lnRef idx="0"/>
            <a:fillRef idx="0"/>
            <a:effectRef idx="0"/>
            <a:fontRef idx="minor"/>
          </p:style>
        </p:sp>
        <p:sp>
          <p:nvSpPr>
            <p:cNvPr id="9880" name="CustomShape 338"/>
            <p:cNvSpPr/>
            <p:nvPr/>
          </p:nvSpPr>
          <p:spPr>
            <a:xfrm>
              <a:off x="2432160" y="3963600"/>
              <a:ext cx="48240" cy="60840"/>
            </a:xfrm>
            <a:custGeom>
              <a:avLst/>
              <a:gdLst/>
              <a:ahLst/>
              <a:rect l="l" t="t" r="r" b="b"/>
              <a:pathLst>
                <a:path w="1734" h="2175">
                  <a:moveTo>
                    <a:pt x="1" y="0"/>
                  </a:moveTo>
                  <a:lnTo>
                    <a:pt x="852" y="2174"/>
                  </a:lnTo>
                  <a:lnTo>
                    <a:pt x="1734" y="0"/>
                  </a:lnTo>
                  <a:close/>
                </a:path>
              </a:pathLst>
            </a:custGeom>
            <a:solidFill>
              <a:srgbClr val="5f7d95"/>
            </a:solidFill>
            <a:ln>
              <a:noFill/>
            </a:ln>
          </p:spPr>
          <p:style>
            <a:lnRef idx="0"/>
            <a:fillRef idx="0"/>
            <a:effectRef idx="0"/>
            <a:fontRef idx="minor"/>
          </p:style>
        </p:sp>
        <p:sp>
          <p:nvSpPr>
            <p:cNvPr id="9881" name="CustomShape 339"/>
            <p:cNvSpPr/>
            <p:nvPr/>
          </p:nvSpPr>
          <p:spPr>
            <a:xfrm>
              <a:off x="2480040" y="3924720"/>
              <a:ext cx="49320" cy="20160"/>
            </a:xfrm>
            <a:custGeom>
              <a:avLst/>
              <a:gdLst/>
              <a:ahLst/>
              <a:rect l="l" t="t" r="r" b="b"/>
              <a:pathLst>
                <a:path w="1765" h="726">
                  <a:moveTo>
                    <a:pt x="0" y="1"/>
                  </a:moveTo>
                  <a:lnTo>
                    <a:pt x="693" y="726"/>
                  </a:lnTo>
                  <a:lnTo>
                    <a:pt x="1764" y="726"/>
                  </a:lnTo>
                  <a:lnTo>
                    <a:pt x="1103" y="1"/>
                  </a:lnTo>
                  <a:close/>
                </a:path>
              </a:pathLst>
            </a:custGeom>
            <a:solidFill>
              <a:srgbClr val="5f7d95"/>
            </a:solidFill>
            <a:ln>
              <a:noFill/>
            </a:ln>
          </p:spPr>
          <p:style>
            <a:lnRef idx="0"/>
            <a:fillRef idx="0"/>
            <a:effectRef idx="0"/>
            <a:fontRef idx="minor"/>
          </p:style>
        </p:sp>
        <p:sp>
          <p:nvSpPr>
            <p:cNvPr id="9882" name="CustomShape 340"/>
            <p:cNvSpPr/>
            <p:nvPr/>
          </p:nvSpPr>
          <p:spPr>
            <a:xfrm>
              <a:off x="2383560" y="3963600"/>
              <a:ext cx="46440" cy="45720"/>
            </a:xfrm>
            <a:custGeom>
              <a:avLst/>
              <a:gdLst/>
              <a:ahLst/>
              <a:rect l="l" t="t" r="r" b="b"/>
              <a:pathLst>
                <a:path w="1670" h="1639">
                  <a:moveTo>
                    <a:pt x="0" y="0"/>
                  </a:moveTo>
                  <a:lnTo>
                    <a:pt x="1670" y="1638"/>
                  </a:lnTo>
                  <a:lnTo>
                    <a:pt x="977" y="0"/>
                  </a:lnTo>
                  <a:close/>
                </a:path>
              </a:pathLst>
            </a:custGeom>
            <a:solidFill>
              <a:srgbClr val="5f7d95"/>
            </a:solidFill>
            <a:ln>
              <a:noFill/>
            </a:ln>
          </p:spPr>
          <p:style>
            <a:lnRef idx="0"/>
            <a:fillRef idx="0"/>
            <a:effectRef idx="0"/>
            <a:fontRef idx="minor"/>
          </p:style>
        </p:sp>
        <p:sp>
          <p:nvSpPr>
            <p:cNvPr id="9883" name="CustomShape 341"/>
            <p:cNvSpPr/>
            <p:nvPr/>
          </p:nvSpPr>
          <p:spPr>
            <a:xfrm>
              <a:off x="2291400" y="4100040"/>
              <a:ext cx="328320" cy="37800"/>
            </a:xfrm>
            <a:custGeom>
              <a:avLst/>
              <a:gdLst/>
              <a:ahLst/>
              <a:rect l="l" t="t" r="r" b="b"/>
              <a:pathLst>
                <a:path w="11689" h="1356">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style>
            <a:lnRef idx="0"/>
            <a:fillRef idx="0"/>
            <a:effectRef idx="0"/>
            <a:fontRef idx="minor"/>
          </p:style>
        </p:sp>
        <p:sp>
          <p:nvSpPr>
            <p:cNvPr id="9884" name="CustomShape 342"/>
            <p:cNvSpPr/>
            <p:nvPr/>
          </p:nvSpPr>
          <p:spPr>
            <a:xfrm>
              <a:off x="2293920" y="3867120"/>
              <a:ext cx="328320" cy="212400"/>
            </a:xfrm>
            <a:custGeom>
              <a:avLst/>
              <a:gdLst/>
              <a:ahLst/>
              <a:rect l="l" t="t" r="r" b="b"/>
              <a:pathLst>
                <a:path w="11689" h="7562">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style>
            <a:lnRef idx="0"/>
            <a:fillRef idx="0"/>
            <a:effectRef idx="0"/>
            <a:fontRef idx="minor"/>
          </p:style>
        </p:sp>
        <p:sp>
          <p:nvSpPr>
            <p:cNvPr id="9885" name="CustomShape 343"/>
            <p:cNvSpPr/>
            <p:nvPr/>
          </p:nvSpPr>
          <p:spPr>
            <a:xfrm>
              <a:off x="2365920" y="4158360"/>
              <a:ext cx="180360" cy="36720"/>
            </a:xfrm>
            <a:custGeom>
              <a:avLst/>
              <a:gdLst/>
              <a:ahLst/>
              <a:rect l="l" t="t" r="r" b="b"/>
              <a:pathLst>
                <a:path w="6428" h="1324">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style>
            <a:lnRef idx="0"/>
            <a:fillRef idx="0"/>
            <a:effectRef idx="0"/>
            <a:fontRef idx="minor"/>
          </p:style>
        </p:sp>
      </p:grpSp>
      <p:grpSp>
        <p:nvGrpSpPr>
          <p:cNvPr id="9886" name="Group 344"/>
          <p:cNvGrpSpPr/>
          <p:nvPr/>
        </p:nvGrpSpPr>
        <p:grpSpPr>
          <a:xfrm>
            <a:off x="4387680" y="3053160"/>
            <a:ext cx="339120" cy="327240"/>
            <a:chOff x="4387680" y="3053160"/>
            <a:chExt cx="339120" cy="327240"/>
          </a:xfrm>
        </p:grpSpPr>
        <p:sp>
          <p:nvSpPr>
            <p:cNvPr id="9887" name="CustomShape 345"/>
            <p:cNvSpPr/>
            <p:nvPr/>
          </p:nvSpPr>
          <p:spPr>
            <a:xfrm>
              <a:off x="4573080" y="3168000"/>
              <a:ext cx="77760" cy="37800"/>
            </a:xfrm>
            <a:custGeom>
              <a:avLst/>
              <a:gdLst/>
              <a:ahLst/>
              <a:rect l="l" t="t" r="r" b="b"/>
              <a:pathLst>
                <a:path w="2774" h="1356">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style>
            <a:lnRef idx="0"/>
            <a:fillRef idx="0"/>
            <a:effectRef idx="0"/>
            <a:fontRef idx="minor"/>
          </p:style>
        </p:sp>
        <p:sp>
          <p:nvSpPr>
            <p:cNvPr id="9888" name="CustomShape 346"/>
            <p:cNvSpPr/>
            <p:nvPr/>
          </p:nvSpPr>
          <p:spPr>
            <a:xfrm>
              <a:off x="4592520" y="3111480"/>
              <a:ext cx="36720" cy="36720"/>
            </a:xfrm>
            <a:custGeom>
              <a:avLst/>
              <a:gdLst/>
              <a:ahLst/>
              <a:rect l="l" t="t" r="r" b="b"/>
              <a:pathLst>
                <a:path w="1325" h="1324">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style>
            <a:lnRef idx="0"/>
            <a:fillRef idx="0"/>
            <a:effectRef idx="0"/>
            <a:fontRef idx="minor"/>
          </p:style>
        </p:sp>
        <p:sp>
          <p:nvSpPr>
            <p:cNvPr id="9889" name="CustomShape 347"/>
            <p:cNvSpPr/>
            <p:nvPr/>
          </p:nvSpPr>
          <p:spPr>
            <a:xfrm>
              <a:off x="4387680" y="3053160"/>
              <a:ext cx="339120" cy="327240"/>
            </a:xfrm>
            <a:custGeom>
              <a:avLst/>
              <a:gdLst/>
              <a:ahLst/>
              <a:rect l="l" t="t" r="r" b="b"/>
              <a:pathLst>
                <a:path w="12074" h="11646">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style>
            <a:lnRef idx="0"/>
            <a:fillRef idx="0"/>
            <a:effectRef idx="0"/>
            <a:fontRef idx="minor"/>
          </p:style>
        </p:sp>
      </p:grpSp>
      <p:grpSp>
        <p:nvGrpSpPr>
          <p:cNvPr id="9890" name="Group 348"/>
          <p:cNvGrpSpPr/>
          <p:nvPr/>
        </p:nvGrpSpPr>
        <p:grpSpPr>
          <a:xfrm>
            <a:off x="4390920" y="3465360"/>
            <a:ext cx="332640" cy="308520"/>
            <a:chOff x="4390920" y="3465360"/>
            <a:chExt cx="332640" cy="308520"/>
          </a:xfrm>
        </p:grpSpPr>
        <p:sp>
          <p:nvSpPr>
            <p:cNvPr id="9891" name="CustomShape 349"/>
            <p:cNvSpPr/>
            <p:nvPr/>
          </p:nvSpPr>
          <p:spPr>
            <a:xfrm>
              <a:off x="4551480" y="3523680"/>
              <a:ext cx="57240" cy="57240"/>
            </a:xfrm>
            <a:custGeom>
              <a:avLst/>
              <a:gdLst/>
              <a:ahLst/>
              <a:rect l="l" t="t" r="r" b="b"/>
              <a:pathLst>
                <a:path w="2048" h="2049">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style>
            <a:lnRef idx="0"/>
            <a:fillRef idx="0"/>
            <a:effectRef idx="0"/>
            <a:fontRef idx="minor"/>
          </p:style>
        </p:sp>
        <p:sp>
          <p:nvSpPr>
            <p:cNvPr id="9892" name="CustomShape 350"/>
            <p:cNvSpPr/>
            <p:nvPr/>
          </p:nvSpPr>
          <p:spPr>
            <a:xfrm>
              <a:off x="4390920" y="3504960"/>
              <a:ext cx="332640" cy="268920"/>
            </a:xfrm>
            <a:custGeom>
              <a:avLst/>
              <a:gdLst/>
              <a:ahLst/>
              <a:rect l="l" t="t" r="r" b="b"/>
              <a:pathLst>
                <a:path w="11847" h="9579">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style>
            <a:lnRef idx="0"/>
            <a:fillRef idx="0"/>
            <a:effectRef idx="0"/>
            <a:fontRef idx="minor"/>
          </p:style>
        </p:sp>
        <p:sp>
          <p:nvSpPr>
            <p:cNvPr id="9893" name="CustomShape 351"/>
            <p:cNvSpPr/>
            <p:nvPr/>
          </p:nvSpPr>
          <p:spPr>
            <a:xfrm>
              <a:off x="4492440" y="3465360"/>
              <a:ext cx="174960" cy="176040"/>
            </a:xfrm>
            <a:custGeom>
              <a:avLst/>
              <a:gdLst/>
              <a:ahLst/>
              <a:rect l="l" t="t" r="r" b="b"/>
              <a:pathLst>
                <a:path w="6239" h="6271">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style>
            <a:lnRef idx="0"/>
            <a:fillRef idx="0"/>
            <a:effectRef idx="0"/>
            <a:fontRef idx="minor"/>
          </p:style>
        </p:sp>
      </p:grpSp>
      <p:grpSp>
        <p:nvGrpSpPr>
          <p:cNvPr id="9894" name="Group 352"/>
          <p:cNvGrpSpPr/>
          <p:nvPr/>
        </p:nvGrpSpPr>
        <p:grpSpPr>
          <a:xfrm>
            <a:off x="4432320" y="3867120"/>
            <a:ext cx="327600" cy="328320"/>
            <a:chOff x="4432320" y="3867120"/>
            <a:chExt cx="327600" cy="328320"/>
          </a:xfrm>
        </p:grpSpPr>
        <p:sp>
          <p:nvSpPr>
            <p:cNvPr id="9895" name="CustomShape 353"/>
            <p:cNvSpPr/>
            <p:nvPr/>
          </p:nvSpPr>
          <p:spPr>
            <a:xfrm>
              <a:off x="4434120" y="3867120"/>
              <a:ext cx="245880" cy="74880"/>
            </a:xfrm>
            <a:custGeom>
              <a:avLst/>
              <a:gdLst/>
              <a:ahLst/>
              <a:rect l="l" t="t" r="r" b="b"/>
              <a:pathLst>
                <a:path w="8759" h="2671">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style>
            <a:lnRef idx="0"/>
            <a:fillRef idx="0"/>
            <a:effectRef idx="0"/>
            <a:fontRef idx="minor"/>
          </p:style>
        </p:sp>
        <p:sp>
          <p:nvSpPr>
            <p:cNvPr id="9896" name="CustomShape 354"/>
            <p:cNvSpPr/>
            <p:nvPr/>
          </p:nvSpPr>
          <p:spPr>
            <a:xfrm>
              <a:off x="4432320" y="3933360"/>
              <a:ext cx="249480" cy="87480"/>
            </a:xfrm>
            <a:custGeom>
              <a:avLst/>
              <a:gdLst/>
              <a:ahLst/>
              <a:rect l="l" t="t" r="r" b="b"/>
              <a:pathLst>
                <a:path w="8885" h="312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style>
            <a:lnRef idx="0"/>
            <a:fillRef idx="0"/>
            <a:effectRef idx="0"/>
            <a:fontRef idx="minor"/>
          </p:style>
        </p:sp>
        <p:sp>
          <p:nvSpPr>
            <p:cNvPr id="9897" name="CustomShape 355"/>
            <p:cNvSpPr/>
            <p:nvPr/>
          </p:nvSpPr>
          <p:spPr>
            <a:xfrm>
              <a:off x="4547520" y="3983040"/>
              <a:ext cx="212400" cy="212400"/>
            </a:xfrm>
            <a:custGeom>
              <a:avLst/>
              <a:gdLst/>
              <a:ahLst/>
              <a:rect l="l" t="t" r="r" b="b"/>
              <a:pathLst>
                <a:path w="7562" h="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style>
            <a:lnRef idx="0"/>
            <a:fillRef idx="0"/>
            <a:effectRef idx="0"/>
            <a:fontRef idx="minor"/>
          </p:style>
        </p:sp>
        <p:sp>
          <p:nvSpPr>
            <p:cNvPr id="9898" name="CustomShape 356"/>
            <p:cNvSpPr/>
            <p:nvPr/>
          </p:nvSpPr>
          <p:spPr>
            <a:xfrm>
              <a:off x="4432320" y="4011120"/>
              <a:ext cx="105840" cy="85680"/>
            </a:xfrm>
            <a:custGeom>
              <a:avLst/>
              <a:gdLst/>
              <a:ahLst/>
              <a:rect l="l" t="t" r="r" b="b"/>
              <a:pathLst>
                <a:path w="3781" h="3057">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style>
            <a:lnRef idx="0"/>
            <a:fillRef idx="0"/>
            <a:effectRef idx="0"/>
            <a:fontRef idx="minor"/>
          </p:style>
        </p:sp>
        <p:sp>
          <p:nvSpPr>
            <p:cNvPr id="9899" name="CustomShape 357"/>
            <p:cNvSpPr/>
            <p:nvPr/>
          </p:nvSpPr>
          <p:spPr>
            <a:xfrm>
              <a:off x="4432320" y="4087440"/>
              <a:ext cx="151920" cy="106920"/>
            </a:xfrm>
            <a:custGeom>
              <a:avLst/>
              <a:gdLst/>
              <a:ahLst/>
              <a:rect l="l" t="t" r="r" b="b"/>
              <a:pathLst>
                <a:path w="5420" h="3813">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style>
            <a:lnRef idx="0"/>
            <a:fillRef idx="0"/>
            <a:effectRef idx="0"/>
            <a:fontRef idx="minor"/>
          </p:style>
        </p:sp>
      </p:grpSp>
      <p:grpSp>
        <p:nvGrpSpPr>
          <p:cNvPr id="9900" name="Group 358"/>
          <p:cNvGrpSpPr/>
          <p:nvPr/>
        </p:nvGrpSpPr>
        <p:grpSpPr>
          <a:xfrm>
            <a:off x="6520680" y="3091320"/>
            <a:ext cx="327960" cy="250560"/>
            <a:chOff x="6520680" y="3091320"/>
            <a:chExt cx="327960" cy="250560"/>
          </a:xfrm>
        </p:grpSpPr>
        <p:sp>
          <p:nvSpPr>
            <p:cNvPr id="9901" name="CustomShape 359"/>
            <p:cNvSpPr/>
            <p:nvPr/>
          </p:nvSpPr>
          <p:spPr>
            <a:xfrm>
              <a:off x="6520680" y="3150000"/>
              <a:ext cx="57240" cy="133920"/>
            </a:xfrm>
            <a:custGeom>
              <a:avLst/>
              <a:gdLst/>
              <a:ahLst/>
              <a:rect l="l" t="t" r="r" b="b"/>
              <a:pathLst>
                <a:path w="2049" h="477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style>
            <a:lnRef idx="0"/>
            <a:fillRef idx="0"/>
            <a:effectRef idx="0"/>
            <a:fontRef idx="minor"/>
          </p:style>
        </p:sp>
        <p:sp>
          <p:nvSpPr>
            <p:cNvPr id="9902" name="CustomShape 360"/>
            <p:cNvSpPr/>
            <p:nvPr/>
          </p:nvSpPr>
          <p:spPr>
            <a:xfrm>
              <a:off x="6791040" y="3091320"/>
              <a:ext cx="57600" cy="249120"/>
            </a:xfrm>
            <a:custGeom>
              <a:avLst/>
              <a:gdLst/>
              <a:ahLst/>
              <a:rect l="l" t="t" r="r" b="b"/>
              <a:pathLst>
                <a:path w="2066" h="8869">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style>
            <a:lnRef idx="0"/>
            <a:fillRef idx="0"/>
            <a:effectRef idx="0"/>
            <a:fontRef idx="minor"/>
          </p:style>
        </p:sp>
        <p:sp>
          <p:nvSpPr>
            <p:cNvPr id="9903" name="CustomShape 361"/>
            <p:cNvSpPr/>
            <p:nvPr/>
          </p:nvSpPr>
          <p:spPr>
            <a:xfrm>
              <a:off x="6593400" y="3117960"/>
              <a:ext cx="176040" cy="223920"/>
            </a:xfrm>
            <a:custGeom>
              <a:avLst/>
              <a:gdLst/>
              <a:ahLst/>
              <a:rect l="l" t="t" r="r" b="b"/>
              <a:pathLst>
                <a:path w="6271" h="7972">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style>
            <a:lnRef idx="0"/>
            <a:fillRef idx="0"/>
            <a:effectRef idx="0"/>
            <a:fontRef idx="minor"/>
          </p:style>
        </p:sp>
      </p:grpSp>
      <p:grpSp>
        <p:nvGrpSpPr>
          <p:cNvPr id="9904" name="Group 362"/>
          <p:cNvGrpSpPr/>
          <p:nvPr/>
        </p:nvGrpSpPr>
        <p:grpSpPr>
          <a:xfrm>
            <a:off x="6518880" y="3456000"/>
            <a:ext cx="331560" cy="327600"/>
            <a:chOff x="6518880" y="3456000"/>
            <a:chExt cx="331560" cy="327600"/>
          </a:xfrm>
        </p:grpSpPr>
        <p:sp>
          <p:nvSpPr>
            <p:cNvPr id="9905" name="CustomShape 363"/>
            <p:cNvSpPr/>
            <p:nvPr/>
          </p:nvSpPr>
          <p:spPr>
            <a:xfrm>
              <a:off x="6518880" y="3456000"/>
              <a:ext cx="191880" cy="38520"/>
            </a:xfrm>
            <a:custGeom>
              <a:avLst/>
              <a:gdLst/>
              <a:ahLst/>
              <a:rect l="l" t="t" r="r" b="b"/>
              <a:pathLst>
                <a:path w="6837" h="138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style>
            <a:lnRef idx="0"/>
            <a:fillRef idx="0"/>
            <a:effectRef idx="0"/>
            <a:fontRef idx="minor"/>
          </p:style>
        </p:sp>
        <p:sp>
          <p:nvSpPr>
            <p:cNvPr id="9906" name="CustomShape 364"/>
            <p:cNvSpPr/>
            <p:nvPr/>
          </p:nvSpPr>
          <p:spPr>
            <a:xfrm>
              <a:off x="6520680" y="3513600"/>
              <a:ext cx="192960" cy="194400"/>
            </a:xfrm>
            <a:custGeom>
              <a:avLst/>
              <a:gdLst/>
              <a:ahLst/>
              <a:rect l="l" t="t" r="r" b="b"/>
              <a:pathLst>
                <a:path w="6869" h="6932">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style>
            <a:lnRef idx="0"/>
            <a:fillRef idx="0"/>
            <a:effectRef idx="0"/>
            <a:fontRef idx="minor"/>
          </p:style>
        </p:sp>
        <p:sp>
          <p:nvSpPr>
            <p:cNvPr id="9907" name="CustomShape 365"/>
            <p:cNvSpPr/>
            <p:nvPr/>
          </p:nvSpPr>
          <p:spPr>
            <a:xfrm>
              <a:off x="6518880" y="3727080"/>
              <a:ext cx="191880" cy="56520"/>
            </a:xfrm>
            <a:custGeom>
              <a:avLst/>
              <a:gdLst/>
              <a:ahLst/>
              <a:rect l="l" t="t" r="r" b="b"/>
              <a:pathLst>
                <a:path w="6837" h="201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style>
            <a:lnRef idx="0"/>
            <a:fillRef idx="0"/>
            <a:effectRef idx="0"/>
            <a:fontRef idx="minor"/>
          </p:style>
        </p:sp>
        <p:sp>
          <p:nvSpPr>
            <p:cNvPr id="9908" name="CustomShape 366"/>
            <p:cNvSpPr/>
            <p:nvPr/>
          </p:nvSpPr>
          <p:spPr>
            <a:xfrm>
              <a:off x="6562080" y="3544200"/>
              <a:ext cx="288360" cy="227880"/>
            </a:xfrm>
            <a:custGeom>
              <a:avLst/>
              <a:gdLst/>
              <a:ahLst/>
              <a:rect l="l" t="t" r="r" b="b"/>
              <a:pathLst>
                <a:path w="10272" h="8113">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style>
            <a:lnRef idx="0"/>
            <a:fillRef idx="0"/>
            <a:effectRef idx="0"/>
            <a:fontRef idx="minor"/>
          </p:style>
        </p:sp>
      </p:grpSp>
      <p:grpSp>
        <p:nvGrpSpPr>
          <p:cNvPr id="9909" name="Group 367"/>
          <p:cNvGrpSpPr/>
          <p:nvPr/>
        </p:nvGrpSpPr>
        <p:grpSpPr>
          <a:xfrm>
            <a:off x="6511320" y="3867480"/>
            <a:ext cx="347040" cy="327240"/>
            <a:chOff x="6511320" y="3867480"/>
            <a:chExt cx="347040" cy="327240"/>
          </a:xfrm>
        </p:grpSpPr>
        <p:sp>
          <p:nvSpPr>
            <p:cNvPr id="9910" name="CustomShape 368"/>
            <p:cNvSpPr/>
            <p:nvPr/>
          </p:nvSpPr>
          <p:spPr>
            <a:xfrm>
              <a:off x="6511320" y="3867480"/>
              <a:ext cx="347040" cy="57240"/>
            </a:xfrm>
            <a:custGeom>
              <a:avLst/>
              <a:gdLst/>
              <a:ahLst/>
              <a:rect l="l" t="t" r="r" b="b"/>
              <a:pathLst>
                <a:path w="12351" h="20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style>
            <a:lnRef idx="0"/>
            <a:fillRef idx="0"/>
            <a:effectRef idx="0"/>
            <a:fontRef idx="minor"/>
          </p:style>
        </p:sp>
        <p:sp>
          <p:nvSpPr>
            <p:cNvPr id="9911" name="CustomShape 369"/>
            <p:cNvSpPr/>
            <p:nvPr/>
          </p:nvSpPr>
          <p:spPr>
            <a:xfrm>
              <a:off x="6539760" y="3945240"/>
              <a:ext cx="287640" cy="249480"/>
            </a:xfrm>
            <a:custGeom>
              <a:avLst/>
              <a:gdLst/>
              <a:ahLst/>
              <a:rect l="l" t="t" r="r" b="b"/>
              <a:pathLst>
                <a:path w="10240" h="8885">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style>
            <a:lnRef idx="0"/>
            <a:fillRef idx="0"/>
            <a:effectRef idx="0"/>
            <a:fontRef idx="minor"/>
          </p:style>
        </p:sp>
      </p:grpSp>
      <p:grpSp>
        <p:nvGrpSpPr>
          <p:cNvPr id="9912" name="Group 370"/>
          <p:cNvGrpSpPr/>
          <p:nvPr/>
        </p:nvGrpSpPr>
        <p:grpSpPr>
          <a:xfrm>
            <a:off x="7798320" y="3052440"/>
            <a:ext cx="328320" cy="328320"/>
            <a:chOff x="7798320" y="3052440"/>
            <a:chExt cx="328320" cy="328320"/>
          </a:xfrm>
        </p:grpSpPr>
        <p:sp>
          <p:nvSpPr>
            <p:cNvPr id="9913" name="CustomShape 371"/>
            <p:cNvSpPr/>
            <p:nvPr/>
          </p:nvSpPr>
          <p:spPr>
            <a:xfrm>
              <a:off x="7798320" y="3323520"/>
              <a:ext cx="96120" cy="57240"/>
            </a:xfrm>
            <a:custGeom>
              <a:avLst/>
              <a:gdLst/>
              <a:ahLst/>
              <a:rect l="l" t="t" r="r" b="b"/>
              <a:pathLst>
                <a:path w="3435" h="2049">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style>
            <a:lnRef idx="0"/>
            <a:fillRef idx="0"/>
            <a:effectRef idx="0"/>
            <a:fontRef idx="minor"/>
          </p:style>
        </p:sp>
        <p:sp>
          <p:nvSpPr>
            <p:cNvPr id="9914" name="CustomShape 372"/>
            <p:cNvSpPr/>
            <p:nvPr/>
          </p:nvSpPr>
          <p:spPr>
            <a:xfrm>
              <a:off x="7903800" y="3322440"/>
              <a:ext cx="221040" cy="57240"/>
            </a:xfrm>
            <a:custGeom>
              <a:avLst/>
              <a:gdLst/>
              <a:ahLst/>
              <a:rect l="l" t="t" r="r" b="b"/>
              <a:pathLst>
                <a:path w="7877" h="2049">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style>
            <a:lnRef idx="0"/>
            <a:fillRef idx="0"/>
            <a:effectRef idx="0"/>
            <a:fontRef idx="minor"/>
          </p:style>
        </p:sp>
        <p:sp>
          <p:nvSpPr>
            <p:cNvPr id="9915" name="CustomShape 373"/>
            <p:cNvSpPr/>
            <p:nvPr/>
          </p:nvSpPr>
          <p:spPr>
            <a:xfrm>
              <a:off x="7952760" y="3148920"/>
              <a:ext cx="20160" cy="19080"/>
            </a:xfrm>
            <a:custGeom>
              <a:avLst/>
              <a:gdLst/>
              <a:ahLst/>
              <a:rect l="l" t="t" r="r" b="b"/>
              <a:pathLst>
                <a:path w="725" h="694">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style>
            <a:lnRef idx="0"/>
            <a:fillRef idx="0"/>
            <a:effectRef idx="0"/>
            <a:fontRef idx="minor"/>
          </p:style>
        </p:sp>
        <p:sp>
          <p:nvSpPr>
            <p:cNvPr id="9916" name="CustomShape 374"/>
            <p:cNvSpPr/>
            <p:nvPr/>
          </p:nvSpPr>
          <p:spPr>
            <a:xfrm>
              <a:off x="7934760" y="3188880"/>
              <a:ext cx="53640" cy="18360"/>
            </a:xfrm>
            <a:custGeom>
              <a:avLst/>
              <a:gdLst/>
              <a:ahLst/>
              <a:rect l="l" t="t" r="r" b="b"/>
              <a:pathLst>
                <a:path w="1922" h="663">
                  <a:moveTo>
                    <a:pt x="977" y="1"/>
                  </a:moveTo>
                  <a:cubicBezTo>
                    <a:pt x="567" y="1"/>
                    <a:pt x="158" y="253"/>
                    <a:pt x="0" y="662"/>
                  </a:cubicBezTo>
                  <a:lnTo>
                    <a:pt x="1922" y="662"/>
                  </a:lnTo>
                  <a:cubicBezTo>
                    <a:pt x="1796" y="253"/>
                    <a:pt x="1418" y="1"/>
                    <a:pt x="977" y="1"/>
                  </a:cubicBezTo>
                  <a:close/>
                </a:path>
              </a:pathLst>
            </a:custGeom>
            <a:solidFill>
              <a:srgbClr val="5f7d95"/>
            </a:solidFill>
            <a:ln>
              <a:noFill/>
            </a:ln>
          </p:spPr>
          <p:style>
            <a:lnRef idx="0"/>
            <a:fillRef idx="0"/>
            <a:effectRef idx="0"/>
            <a:fontRef idx="minor"/>
          </p:style>
        </p:sp>
        <p:sp>
          <p:nvSpPr>
            <p:cNvPr id="9917" name="CustomShape 375"/>
            <p:cNvSpPr/>
            <p:nvPr/>
          </p:nvSpPr>
          <p:spPr>
            <a:xfrm>
              <a:off x="7876440" y="3092400"/>
              <a:ext cx="172440" cy="210960"/>
            </a:xfrm>
            <a:custGeom>
              <a:avLst/>
              <a:gdLst/>
              <a:ahLst/>
              <a:rect l="l" t="t" r="r" b="b"/>
              <a:pathLst>
                <a:path w="6145" h="751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style>
            <a:lnRef idx="0"/>
            <a:fillRef idx="0"/>
            <a:effectRef idx="0"/>
            <a:fontRef idx="minor"/>
          </p:style>
        </p:sp>
        <p:sp>
          <p:nvSpPr>
            <p:cNvPr id="9918" name="CustomShape 376"/>
            <p:cNvSpPr/>
            <p:nvPr/>
          </p:nvSpPr>
          <p:spPr>
            <a:xfrm>
              <a:off x="7798320" y="3052440"/>
              <a:ext cx="132480" cy="191880"/>
            </a:xfrm>
            <a:custGeom>
              <a:avLst/>
              <a:gdLst/>
              <a:ahLst/>
              <a:rect l="l" t="t" r="r" b="b"/>
              <a:pathLst>
                <a:path w="4727" h="683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style>
            <a:lnRef idx="0"/>
            <a:fillRef idx="0"/>
            <a:effectRef idx="0"/>
            <a:fontRef idx="minor"/>
          </p:style>
        </p:sp>
        <p:sp>
          <p:nvSpPr>
            <p:cNvPr id="9919" name="CustomShape 377"/>
            <p:cNvSpPr/>
            <p:nvPr/>
          </p:nvSpPr>
          <p:spPr>
            <a:xfrm>
              <a:off x="7994160" y="3052440"/>
              <a:ext cx="132480" cy="191880"/>
            </a:xfrm>
            <a:custGeom>
              <a:avLst/>
              <a:gdLst/>
              <a:ahLst/>
              <a:rect l="l" t="t" r="r" b="b"/>
              <a:pathLst>
                <a:path w="4726" h="6838">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style>
            <a:lnRef idx="0"/>
            <a:fillRef idx="0"/>
            <a:effectRef idx="0"/>
            <a:fontRef idx="minor"/>
          </p:style>
        </p:sp>
      </p:grpSp>
      <p:grpSp>
        <p:nvGrpSpPr>
          <p:cNvPr id="9920" name="Group 378"/>
          <p:cNvGrpSpPr/>
          <p:nvPr/>
        </p:nvGrpSpPr>
        <p:grpSpPr>
          <a:xfrm>
            <a:off x="2719440" y="3052440"/>
            <a:ext cx="328320" cy="328320"/>
            <a:chOff x="2719440" y="3052440"/>
            <a:chExt cx="328320" cy="328320"/>
          </a:xfrm>
        </p:grpSpPr>
        <p:sp>
          <p:nvSpPr>
            <p:cNvPr id="9921" name="CustomShape 379"/>
            <p:cNvSpPr/>
            <p:nvPr/>
          </p:nvSpPr>
          <p:spPr>
            <a:xfrm>
              <a:off x="2826720" y="3265920"/>
              <a:ext cx="37800" cy="36720"/>
            </a:xfrm>
            <a:custGeom>
              <a:avLst/>
              <a:gdLst/>
              <a:ahLst/>
              <a:rect l="l" t="t" r="r" b="b"/>
              <a:pathLst>
                <a:path w="1356" h="1324">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style>
            <a:lnRef idx="0"/>
            <a:fillRef idx="0"/>
            <a:effectRef idx="0"/>
            <a:fontRef idx="minor"/>
          </p:style>
        </p:sp>
        <p:sp>
          <p:nvSpPr>
            <p:cNvPr id="9922" name="CustomShape 380"/>
            <p:cNvSpPr/>
            <p:nvPr/>
          </p:nvSpPr>
          <p:spPr>
            <a:xfrm>
              <a:off x="2719440" y="3052440"/>
              <a:ext cx="328320" cy="328320"/>
            </a:xfrm>
            <a:custGeom>
              <a:avLst/>
              <a:gdLst/>
              <a:ahLst/>
              <a:rect l="l" t="t" r="r" b="b"/>
              <a:pathLst>
                <a:path w="11689" h="1169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style>
            <a:lnRef idx="0"/>
            <a:fillRef idx="0"/>
            <a:effectRef idx="0"/>
            <a:fontRef idx="minor"/>
          </p:style>
        </p:sp>
        <p:sp>
          <p:nvSpPr>
            <p:cNvPr id="9923" name="CustomShape 381"/>
            <p:cNvSpPr/>
            <p:nvPr/>
          </p:nvSpPr>
          <p:spPr>
            <a:xfrm>
              <a:off x="2989800" y="3139200"/>
              <a:ext cx="37800" cy="37800"/>
            </a:xfrm>
            <a:custGeom>
              <a:avLst/>
              <a:gdLst/>
              <a:ahLst/>
              <a:rect l="l" t="t" r="r" b="b"/>
              <a:pathLst>
                <a:path w="1356" h="1355">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style>
            <a:lnRef idx="0"/>
            <a:fillRef idx="0"/>
            <a:effectRef idx="0"/>
            <a:fontRef idx="minor"/>
          </p:style>
        </p:sp>
      </p:grpSp>
      <p:grpSp>
        <p:nvGrpSpPr>
          <p:cNvPr id="9924" name="Group 382"/>
          <p:cNvGrpSpPr/>
          <p:nvPr/>
        </p:nvGrpSpPr>
        <p:grpSpPr>
          <a:xfrm>
            <a:off x="2716920" y="3455280"/>
            <a:ext cx="333360" cy="328680"/>
            <a:chOff x="2716920" y="3455280"/>
            <a:chExt cx="333360" cy="328680"/>
          </a:xfrm>
        </p:grpSpPr>
        <p:sp>
          <p:nvSpPr>
            <p:cNvPr id="9925" name="CustomShape 383"/>
            <p:cNvSpPr/>
            <p:nvPr/>
          </p:nvSpPr>
          <p:spPr>
            <a:xfrm>
              <a:off x="2725560" y="3607200"/>
              <a:ext cx="65160" cy="61560"/>
            </a:xfrm>
            <a:custGeom>
              <a:avLst/>
              <a:gdLst/>
              <a:ahLst/>
              <a:rect l="l" t="t" r="r" b="b"/>
              <a:pathLst>
                <a:path w="2332" h="2206">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style>
            <a:lnRef idx="0"/>
            <a:fillRef idx="0"/>
            <a:effectRef idx="0"/>
            <a:fontRef idx="minor"/>
          </p:style>
        </p:sp>
        <p:sp>
          <p:nvSpPr>
            <p:cNvPr id="9926" name="CustomShape 384"/>
            <p:cNvSpPr/>
            <p:nvPr/>
          </p:nvSpPr>
          <p:spPr>
            <a:xfrm>
              <a:off x="2760120" y="3639960"/>
              <a:ext cx="65160" cy="62640"/>
            </a:xfrm>
            <a:custGeom>
              <a:avLst/>
              <a:gdLst/>
              <a:ahLst/>
              <a:rect l="l" t="t" r="r" b="b"/>
              <a:pathLst>
                <a:path w="2332" h="2238">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style>
            <a:lnRef idx="0"/>
            <a:fillRef idx="0"/>
            <a:effectRef idx="0"/>
            <a:fontRef idx="minor"/>
          </p:style>
        </p:sp>
        <p:sp>
          <p:nvSpPr>
            <p:cNvPr id="9927" name="CustomShape 385"/>
            <p:cNvSpPr/>
            <p:nvPr/>
          </p:nvSpPr>
          <p:spPr>
            <a:xfrm>
              <a:off x="2794680" y="3674520"/>
              <a:ext cx="64440" cy="62280"/>
            </a:xfrm>
            <a:custGeom>
              <a:avLst/>
              <a:gdLst/>
              <a:ahLst/>
              <a:rect l="l" t="t" r="r" b="b"/>
              <a:pathLst>
                <a:path w="2301" h="223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style>
            <a:lnRef idx="0"/>
            <a:fillRef idx="0"/>
            <a:effectRef idx="0"/>
            <a:fontRef idx="minor"/>
          </p:style>
        </p:sp>
        <p:sp>
          <p:nvSpPr>
            <p:cNvPr id="9928" name="CustomShape 386"/>
            <p:cNvSpPr/>
            <p:nvPr/>
          </p:nvSpPr>
          <p:spPr>
            <a:xfrm>
              <a:off x="2827440" y="3708360"/>
              <a:ext cx="65160" cy="62280"/>
            </a:xfrm>
            <a:custGeom>
              <a:avLst/>
              <a:gdLst/>
              <a:ahLst/>
              <a:rect l="l" t="t" r="r" b="b"/>
              <a:pathLst>
                <a:path w="2332" h="223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style>
            <a:lnRef idx="0"/>
            <a:fillRef idx="0"/>
            <a:effectRef idx="0"/>
            <a:fontRef idx="minor"/>
          </p:style>
        </p:sp>
        <p:sp>
          <p:nvSpPr>
            <p:cNvPr id="9929" name="CustomShape 387"/>
            <p:cNvSpPr/>
            <p:nvPr/>
          </p:nvSpPr>
          <p:spPr>
            <a:xfrm>
              <a:off x="2884320" y="3742200"/>
              <a:ext cx="41400" cy="41760"/>
            </a:xfrm>
            <a:custGeom>
              <a:avLst/>
              <a:gdLst/>
              <a:ahLst/>
              <a:rect l="l" t="t" r="r" b="b"/>
              <a:pathLst>
                <a:path w="1482" h="1497">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style>
            <a:lnRef idx="0"/>
            <a:fillRef idx="0"/>
            <a:effectRef idx="0"/>
            <a:fontRef idx="minor"/>
          </p:style>
        </p:sp>
        <p:sp>
          <p:nvSpPr>
            <p:cNvPr id="9930" name="CustomShape 388"/>
            <p:cNvSpPr/>
            <p:nvPr/>
          </p:nvSpPr>
          <p:spPr>
            <a:xfrm>
              <a:off x="2716920" y="3474000"/>
              <a:ext cx="312480" cy="279000"/>
            </a:xfrm>
            <a:custGeom>
              <a:avLst/>
              <a:gdLst/>
              <a:ahLst/>
              <a:rect l="l" t="t" r="r" b="b"/>
              <a:pathLst>
                <a:path w="11122" h="9933">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style>
            <a:lnRef idx="0"/>
            <a:fillRef idx="0"/>
            <a:effectRef idx="0"/>
            <a:fontRef idx="minor"/>
          </p:style>
        </p:sp>
        <p:sp>
          <p:nvSpPr>
            <p:cNvPr id="9931" name="CustomShape 389"/>
            <p:cNvSpPr/>
            <p:nvPr/>
          </p:nvSpPr>
          <p:spPr>
            <a:xfrm>
              <a:off x="2819520" y="3455280"/>
              <a:ext cx="230760" cy="168840"/>
            </a:xfrm>
            <a:custGeom>
              <a:avLst/>
              <a:gdLst/>
              <a:ahLst/>
              <a:rect l="l" t="t" r="r" b="b"/>
              <a:pathLst>
                <a:path w="8224" h="6018">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style>
            <a:lnRef idx="0"/>
            <a:fillRef idx="0"/>
            <a:effectRef idx="0"/>
            <a:fontRef idx="minor"/>
          </p:style>
        </p:sp>
      </p:grpSp>
      <p:grpSp>
        <p:nvGrpSpPr>
          <p:cNvPr id="9932" name="Group 390"/>
          <p:cNvGrpSpPr/>
          <p:nvPr/>
        </p:nvGrpSpPr>
        <p:grpSpPr>
          <a:xfrm>
            <a:off x="2719800" y="3867120"/>
            <a:ext cx="327600" cy="328320"/>
            <a:chOff x="2719800" y="3867120"/>
            <a:chExt cx="327600" cy="328320"/>
          </a:xfrm>
        </p:grpSpPr>
        <p:sp>
          <p:nvSpPr>
            <p:cNvPr id="9933" name="CustomShape 391"/>
            <p:cNvSpPr/>
            <p:nvPr/>
          </p:nvSpPr>
          <p:spPr>
            <a:xfrm>
              <a:off x="2800440" y="4100040"/>
              <a:ext cx="163440" cy="95400"/>
            </a:xfrm>
            <a:custGeom>
              <a:avLst/>
              <a:gdLst/>
              <a:ahLst/>
              <a:rect l="l" t="t" r="r" b="b"/>
              <a:pathLst>
                <a:path w="5829" h="3404">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style>
            <a:lnRef idx="0"/>
            <a:fillRef idx="0"/>
            <a:effectRef idx="0"/>
            <a:fontRef idx="minor"/>
          </p:style>
        </p:sp>
        <p:sp>
          <p:nvSpPr>
            <p:cNvPr id="9934" name="CustomShape 392"/>
            <p:cNvSpPr/>
            <p:nvPr/>
          </p:nvSpPr>
          <p:spPr>
            <a:xfrm>
              <a:off x="2773800" y="4021920"/>
              <a:ext cx="221040" cy="57240"/>
            </a:xfrm>
            <a:custGeom>
              <a:avLst/>
              <a:gdLst/>
              <a:ahLst/>
              <a:rect l="l" t="t" r="r" b="b"/>
              <a:pathLst>
                <a:path w="7877" h="2049">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style>
            <a:lnRef idx="0"/>
            <a:fillRef idx="0"/>
            <a:effectRef idx="0"/>
            <a:fontRef idx="minor"/>
          </p:style>
        </p:sp>
        <p:sp>
          <p:nvSpPr>
            <p:cNvPr id="9935" name="CustomShape 393"/>
            <p:cNvSpPr/>
            <p:nvPr/>
          </p:nvSpPr>
          <p:spPr>
            <a:xfrm>
              <a:off x="2719800" y="3867120"/>
              <a:ext cx="327600" cy="193680"/>
            </a:xfrm>
            <a:custGeom>
              <a:avLst/>
              <a:gdLst/>
              <a:ahLst/>
              <a:rect l="l" t="t" r="r" b="b"/>
              <a:pathLst>
                <a:path w="11658" h="690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style>
            <a:lnRef idx="0"/>
            <a:fillRef idx="0"/>
            <a:effectRef idx="0"/>
            <a:fontRef idx="minor"/>
          </p:style>
        </p:sp>
        <p:sp>
          <p:nvSpPr>
            <p:cNvPr id="9936" name="CustomShape 394"/>
            <p:cNvSpPr/>
            <p:nvPr/>
          </p:nvSpPr>
          <p:spPr>
            <a:xfrm>
              <a:off x="2845800" y="3984840"/>
              <a:ext cx="73080" cy="19080"/>
            </a:xfrm>
            <a:custGeom>
              <a:avLst/>
              <a:gdLst/>
              <a:ahLst/>
              <a:rect l="l" t="t" r="r" b="b"/>
              <a:pathLst>
                <a:path w="2616" h="694">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style>
            <a:lnRef idx="0"/>
            <a:fillRef idx="0"/>
            <a:effectRef idx="0"/>
            <a:fontRef idx="minor"/>
          </p:style>
        </p:sp>
        <p:sp>
          <p:nvSpPr>
            <p:cNvPr id="9937" name="CustomShape 395"/>
            <p:cNvSpPr/>
            <p:nvPr/>
          </p:nvSpPr>
          <p:spPr>
            <a:xfrm>
              <a:off x="2865240" y="3927240"/>
              <a:ext cx="36720" cy="36720"/>
            </a:xfrm>
            <a:custGeom>
              <a:avLst/>
              <a:gdLst/>
              <a:ahLst/>
              <a:rect l="l" t="t" r="r" b="b"/>
              <a:pathLst>
                <a:path w="1324" h="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style>
            <a:lnRef idx="0"/>
            <a:fillRef idx="0"/>
            <a:effectRef idx="0"/>
            <a:fontRef idx="minor"/>
          </p:style>
        </p:sp>
      </p:grpSp>
      <p:grpSp>
        <p:nvGrpSpPr>
          <p:cNvPr id="9938" name="Group 396"/>
          <p:cNvGrpSpPr/>
          <p:nvPr/>
        </p:nvGrpSpPr>
        <p:grpSpPr>
          <a:xfrm>
            <a:off x="4870080" y="3052800"/>
            <a:ext cx="249480" cy="327600"/>
            <a:chOff x="4870080" y="3052800"/>
            <a:chExt cx="249480" cy="327600"/>
          </a:xfrm>
        </p:grpSpPr>
        <p:sp>
          <p:nvSpPr>
            <p:cNvPr id="9939" name="CustomShape 397"/>
            <p:cNvSpPr/>
            <p:nvPr/>
          </p:nvSpPr>
          <p:spPr>
            <a:xfrm>
              <a:off x="4870080" y="3052800"/>
              <a:ext cx="249480" cy="327600"/>
            </a:xfrm>
            <a:custGeom>
              <a:avLst/>
              <a:gdLst/>
              <a:ahLst/>
              <a:rect l="l" t="t" r="r" b="b"/>
              <a:pathLst>
                <a:path w="8886" h="11657">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style>
            <a:lnRef idx="0"/>
            <a:fillRef idx="0"/>
            <a:effectRef idx="0"/>
            <a:fontRef idx="minor"/>
          </p:style>
        </p:sp>
        <p:sp>
          <p:nvSpPr>
            <p:cNvPr id="9940" name="CustomShape 398"/>
            <p:cNvSpPr/>
            <p:nvPr/>
          </p:nvSpPr>
          <p:spPr>
            <a:xfrm>
              <a:off x="4927680" y="3303720"/>
              <a:ext cx="19080" cy="20160"/>
            </a:xfrm>
            <a:custGeom>
              <a:avLst/>
              <a:gdLst/>
              <a:ahLst/>
              <a:rect l="l" t="t" r="r" b="b"/>
              <a:pathLst>
                <a:path w="694" h="725">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style>
            <a:lnRef idx="0"/>
            <a:fillRef idx="0"/>
            <a:effectRef idx="0"/>
            <a:fontRef idx="minor"/>
          </p:style>
        </p:sp>
      </p:grpSp>
      <p:grpSp>
        <p:nvGrpSpPr>
          <p:cNvPr id="9941" name="Group 399"/>
          <p:cNvGrpSpPr/>
          <p:nvPr/>
        </p:nvGrpSpPr>
        <p:grpSpPr>
          <a:xfrm>
            <a:off x="4849560" y="3454920"/>
            <a:ext cx="290160" cy="329400"/>
            <a:chOff x="4849560" y="3454920"/>
            <a:chExt cx="290160" cy="329400"/>
          </a:xfrm>
        </p:grpSpPr>
        <p:sp>
          <p:nvSpPr>
            <p:cNvPr id="9942" name="CustomShape 400"/>
            <p:cNvSpPr/>
            <p:nvPr/>
          </p:nvSpPr>
          <p:spPr>
            <a:xfrm>
              <a:off x="4849560" y="3454920"/>
              <a:ext cx="290160" cy="95400"/>
            </a:xfrm>
            <a:custGeom>
              <a:avLst/>
              <a:gdLst/>
              <a:ahLst/>
              <a:rect l="l" t="t" r="r" b="b"/>
              <a:pathLst>
                <a:path w="10334" h="3407">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style>
            <a:lnRef idx="0"/>
            <a:fillRef idx="0"/>
            <a:effectRef idx="0"/>
            <a:fontRef idx="minor"/>
          </p:style>
        </p:sp>
        <p:sp>
          <p:nvSpPr>
            <p:cNvPr id="9943" name="CustomShape 401"/>
            <p:cNvSpPr/>
            <p:nvPr/>
          </p:nvSpPr>
          <p:spPr>
            <a:xfrm>
              <a:off x="4872600" y="3573000"/>
              <a:ext cx="245160" cy="211320"/>
            </a:xfrm>
            <a:custGeom>
              <a:avLst/>
              <a:gdLst/>
              <a:ahLst/>
              <a:rect l="l" t="t" r="r" b="b"/>
              <a:pathLst>
                <a:path w="8728" h="7531">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style>
            <a:lnRef idx="0"/>
            <a:fillRef idx="0"/>
            <a:effectRef idx="0"/>
            <a:fontRef idx="minor"/>
          </p:style>
        </p:sp>
      </p:grpSp>
      <p:grpSp>
        <p:nvGrpSpPr>
          <p:cNvPr id="9944" name="Group 402"/>
          <p:cNvGrpSpPr/>
          <p:nvPr/>
        </p:nvGrpSpPr>
        <p:grpSpPr>
          <a:xfrm>
            <a:off x="4889160" y="3867480"/>
            <a:ext cx="211320" cy="327600"/>
            <a:chOff x="4889160" y="3867480"/>
            <a:chExt cx="211320" cy="327600"/>
          </a:xfrm>
        </p:grpSpPr>
        <p:sp>
          <p:nvSpPr>
            <p:cNvPr id="9945" name="CustomShape 403"/>
            <p:cNvSpPr/>
            <p:nvPr/>
          </p:nvSpPr>
          <p:spPr>
            <a:xfrm>
              <a:off x="5003280" y="3935520"/>
              <a:ext cx="33480" cy="47520"/>
            </a:xfrm>
            <a:custGeom>
              <a:avLst/>
              <a:gdLst/>
              <a:ahLst/>
              <a:rect l="l" t="t" r="r" b="b"/>
              <a:pathLst>
                <a:path w="1198" h="1702">
                  <a:moveTo>
                    <a:pt x="347" y="0"/>
                  </a:moveTo>
                  <a:lnTo>
                    <a:pt x="0" y="536"/>
                  </a:lnTo>
                  <a:lnTo>
                    <a:pt x="599" y="1702"/>
                  </a:lnTo>
                  <a:lnTo>
                    <a:pt x="1197" y="1702"/>
                  </a:lnTo>
                  <a:lnTo>
                    <a:pt x="347" y="0"/>
                  </a:lnTo>
                  <a:close/>
                </a:path>
              </a:pathLst>
            </a:custGeom>
            <a:solidFill>
              <a:srgbClr val="5f7d95"/>
            </a:solidFill>
            <a:ln>
              <a:noFill/>
            </a:ln>
          </p:spPr>
          <p:style>
            <a:lnRef idx="0"/>
            <a:fillRef idx="0"/>
            <a:effectRef idx="0"/>
            <a:fontRef idx="minor"/>
          </p:style>
        </p:sp>
        <p:sp>
          <p:nvSpPr>
            <p:cNvPr id="9946" name="CustomShape 404"/>
            <p:cNvSpPr/>
            <p:nvPr/>
          </p:nvSpPr>
          <p:spPr>
            <a:xfrm>
              <a:off x="4952880" y="3938400"/>
              <a:ext cx="45720" cy="45000"/>
            </a:xfrm>
            <a:custGeom>
              <a:avLst/>
              <a:gdLst/>
              <a:ahLst/>
              <a:rect l="l" t="t" r="r" b="b"/>
              <a:pathLst>
                <a:path w="1639" h="1608">
                  <a:moveTo>
                    <a:pt x="819" y="1"/>
                  </a:moveTo>
                  <a:lnTo>
                    <a:pt x="0" y="1608"/>
                  </a:lnTo>
                  <a:lnTo>
                    <a:pt x="1639" y="1608"/>
                  </a:lnTo>
                  <a:lnTo>
                    <a:pt x="819" y="1"/>
                  </a:lnTo>
                  <a:close/>
                </a:path>
              </a:pathLst>
            </a:custGeom>
            <a:solidFill>
              <a:srgbClr val="5f7d95"/>
            </a:solidFill>
            <a:ln>
              <a:noFill/>
            </a:ln>
          </p:spPr>
          <p:style>
            <a:lnRef idx="0"/>
            <a:fillRef idx="0"/>
            <a:effectRef idx="0"/>
            <a:fontRef idx="minor"/>
          </p:style>
        </p:sp>
        <p:sp>
          <p:nvSpPr>
            <p:cNvPr id="9947" name="CustomShape 405"/>
            <p:cNvSpPr/>
            <p:nvPr/>
          </p:nvSpPr>
          <p:spPr>
            <a:xfrm>
              <a:off x="4889160" y="3867480"/>
              <a:ext cx="211320" cy="327600"/>
            </a:xfrm>
            <a:custGeom>
              <a:avLst/>
              <a:gdLst/>
              <a:ahLst/>
              <a:rect l="l" t="t" r="r" b="b"/>
              <a:pathLst>
                <a:path w="7531" h="11658">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style>
            <a:lnRef idx="0"/>
            <a:fillRef idx="0"/>
            <a:effectRef idx="0"/>
            <a:fontRef idx="minor"/>
          </p:style>
        </p:sp>
      </p:grpSp>
      <p:grpSp>
        <p:nvGrpSpPr>
          <p:cNvPr id="9948" name="Group 406"/>
          <p:cNvGrpSpPr/>
          <p:nvPr/>
        </p:nvGrpSpPr>
        <p:grpSpPr>
          <a:xfrm>
            <a:off x="6963480" y="3052080"/>
            <a:ext cx="290160" cy="329400"/>
            <a:chOff x="6963480" y="3052080"/>
            <a:chExt cx="290160" cy="329400"/>
          </a:xfrm>
        </p:grpSpPr>
        <p:sp>
          <p:nvSpPr>
            <p:cNvPr id="9949" name="CustomShape 407"/>
            <p:cNvSpPr/>
            <p:nvPr/>
          </p:nvSpPr>
          <p:spPr>
            <a:xfrm>
              <a:off x="7061040" y="3129120"/>
              <a:ext cx="96120" cy="36720"/>
            </a:xfrm>
            <a:custGeom>
              <a:avLst/>
              <a:gdLst/>
              <a:ahLst/>
              <a:rect l="l" t="t" r="r" b="b"/>
              <a:pathLst>
                <a:path w="3435" h="1324">
                  <a:moveTo>
                    <a:pt x="1" y="0"/>
                  </a:moveTo>
                  <a:lnTo>
                    <a:pt x="1702" y="1324"/>
                  </a:lnTo>
                  <a:lnTo>
                    <a:pt x="3435" y="0"/>
                  </a:lnTo>
                  <a:close/>
                </a:path>
              </a:pathLst>
            </a:custGeom>
            <a:solidFill>
              <a:srgbClr val="5f7d95"/>
            </a:solidFill>
            <a:ln>
              <a:noFill/>
            </a:ln>
          </p:spPr>
          <p:style>
            <a:lnRef idx="0"/>
            <a:fillRef idx="0"/>
            <a:effectRef idx="0"/>
            <a:fontRef idx="minor"/>
          </p:style>
        </p:sp>
        <p:sp>
          <p:nvSpPr>
            <p:cNvPr id="9950" name="CustomShape 408"/>
            <p:cNvSpPr/>
            <p:nvPr/>
          </p:nvSpPr>
          <p:spPr>
            <a:xfrm>
              <a:off x="7041600" y="3139560"/>
              <a:ext cx="51840" cy="75960"/>
            </a:xfrm>
            <a:custGeom>
              <a:avLst/>
              <a:gdLst/>
              <a:ahLst/>
              <a:rect l="l" t="t" r="r" b="b"/>
              <a:pathLst>
                <a:path w="1860" h="2710">
                  <a:moveTo>
                    <a:pt x="1" y="1"/>
                  </a:moveTo>
                  <a:lnTo>
                    <a:pt x="1" y="2710"/>
                  </a:lnTo>
                  <a:lnTo>
                    <a:pt x="1859" y="1324"/>
                  </a:lnTo>
                  <a:lnTo>
                    <a:pt x="1" y="1"/>
                  </a:lnTo>
                  <a:close/>
                </a:path>
              </a:pathLst>
            </a:custGeom>
            <a:solidFill>
              <a:srgbClr val="5f7d95"/>
            </a:solidFill>
            <a:ln>
              <a:noFill/>
            </a:ln>
          </p:spPr>
          <p:style>
            <a:lnRef idx="0"/>
            <a:fillRef idx="0"/>
            <a:effectRef idx="0"/>
            <a:fontRef idx="minor"/>
          </p:style>
        </p:sp>
        <p:sp>
          <p:nvSpPr>
            <p:cNvPr id="9951" name="CustomShape 409"/>
            <p:cNvSpPr/>
            <p:nvPr/>
          </p:nvSpPr>
          <p:spPr>
            <a:xfrm>
              <a:off x="6963480" y="3052080"/>
              <a:ext cx="290160" cy="329400"/>
            </a:xfrm>
            <a:custGeom>
              <a:avLst/>
              <a:gdLst/>
              <a:ahLst/>
              <a:rect l="l" t="t" r="r" b="b"/>
              <a:pathLst>
                <a:path w="10334" h="11721">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style>
            <a:lnRef idx="0"/>
            <a:fillRef idx="0"/>
            <a:effectRef idx="0"/>
            <a:fontRef idx="minor"/>
          </p:style>
        </p:sp>
        <p:sp>
          <p:nvSpPr>
            <p:cNvPr id="9952" name="CustomShape 410"/>
            <p:cNvSpPr/>
            <p:nvPr/>
          </p:nvSpPr>
          <p:spPr>
            <a:xfrm>
              <a:off x="7061040" y="3189240"/>
              <a:ext cx="96120" cy="36000"/>
            </a:xfrm>
            <a:custGeom>
              <a:avLst/>
              <a:gdLst/>
              <a:ahLst/>
              <a:rect l="l" t="t" r="r" b="b"/>
              <a:pathLst>
                <a:path w="3435" h="1293">
                  <a:moveTo>
                    <a:pt x="1702" y="1"/>
                  </a:moveTo>
                  <a:lnTo>
                    <a:pt x="1" y="1293"/>
                  </a:lnTo>
                  <a:lnTo>
                    <a:pt x="3435" y="1293"/>
                  </a:lnTo>
                  <a:lnTo>
                    <a:pt x="1702" y="1"/>
                  </a:lnTo>
                  <a:close/>
                </a:path>
              </a:pathLst>
            </a:custGeom>
            <a:solidFill>
              <a:srgbClr val="5f7d95"/>
            </a:solidFill>
            <a:ln>
              <a:noFill/>
            </a:ln>
          </p:spPr>
          <p:style>
            <a:lnRef idx="0"/>
            <a:fillRef idx="0"/>
            <a:effectRef idx="0"/>
            <a:fontRef idx="minor"/>
          </p:style>
        </p:sp>
        <p:sp>
          <p:nvSpPr>
            <p:cNvPr id="9953" name="CustomShape 411"/>
            <p:cNvSpPr/>
            <p:nvPr/>
          </p:nvSpPr>
          <p:spPr>
            <a:xfrm>
              <a:off x="7125840" y="3139560"/>
              <a:ext cx="50040" cy="75960"/>
            </a:xfrm>
            <a:custGeom>
              <a:avLst/>
              <a:gdLst/>
              <a:ahLst/>
              <a:rect l="l" t="t" r="r" b="b"/>
              <a:pathLst>
                <a:path w="1797" h="2710">
                  <a:moveTo>
                    <a:pt x="1796" y="1"/>
                  </a:moveTo>
                  <a:lnTo>
                    <a:pt x="0" y="1324"/>
                  </a:lnTo>
                  <a:lnTo>
                    <a:pt x="1796" y="2710"/>
                  </a:lnTo>
                  <a:lnTo>
                    <a:pt x="1796" y="1"/>
                  </a:lnTo>
                  <a:close/>
                </a:path>
              </a:pathLst>
            </a:custGeom>
            <a:solidFill>
              <a:srgbClr val="5f7d95"/>
            </a:solidFill>
            <a:ln>
              <a:noFill/>
            </a:ln>
          </p:spPr>
          <p:style>
            <a:lnRef idx="0"/>
            <a:fillRef idx="0"/>
            <a:effectRef idx="0"/>
            <a:fontRef idx="minor"/>
          </p:style>
        </p:sp>
      </p:grpSp>
      <p:grpSp>
        <p:nvGrpSpPr>
          <p:cNvPr id="9954" name="Group 412"/>
          <p:cNvGrpSpPr/>
          <p:nvPr/>
        </p:nvGrpSpPr>
        <p:grpSpPr>
          <a:xfrm>
            <a:off x="6943680" y="3454200"/>
            <a:ext cx="330120" cy="330840"/>
            <a:chOff x="6943680" y="3454200"/>
            <a:chExt cx="330120" cy="330840"/>
          </a:xfrm>
        </p:grpSpPr>
        <p:sp>
          <p:nvSpPr>
            <p:cNvPr id="9955" name="CustomShape 413"/>
            <p:cNvSpPr/>
            <p:nvPr/>
          </p:nvSpPr>
          <p:spPr>
            <a:xfrm>
              <a:off x="7035840" y="3454200"/>
              <a:ext cx="237960" cy="232560"/>
            </a:xfrm>
            <a:custGeom>
              <a:avLst/>
              <a:gdLst/>
              <a:ahLst/>
              <a:rect l="l" t="t" r="r" b="b"/>
              <a:pathLst>
                <a:path w="8476" h="828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style>
            <a:lnRef idx="0"/>
            <a:fillRef idx="0"/>
            <a:effectRef idx="0"/>
            <a:fontRef idx="minor"/>
          </p:style>
        </p:sp>
        <p:sp>
          <p:nvSpPr>
            <p:cNvPr id="9956" name="CustomShape 414"/>
            <p:cNvSpPr/>
            <p:nvPr/>
          </p:nvSpPr>
          <p:spPr>
            <a:xfrm>
              <a:off x="7000200" y="3591000"/>
              <a:ext cx="135360" cy="132840"/>
            </a:xfrm>
            <a:custGeom>
              <a:avLst/>
              <a:gdLst/>
              <a:ahLst/>
              <a:rect l="l" t="t" r="r" b="b"/>
              <a:pathLst>
                <a:path w="4821" h="473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style>
            <a:lnRef idx="0"/>
            <a:fillRef idx="0"/>
            <a:effectRef idx="0"/>
            <a:fontRef idx="minor"/>
          </p:style>
        </p:sp>
        <p:sp>
          <p:nvSpPr>
            <p:cNvPr id="9957" name="CustomShape 415"/>
            <p:cNvSpPr/>
            <p:nvPr/>
          </p:nvSpPr>
          <p:spPr>
            <a:xfrm>
              <a:off x="6943680" y="3534480"/>
              <a:ext cx="250560" cy="250560"/>
            </a:xfrm>
            <a:custGeom>
              <a:avLst/>
              <a:gdLst/>
              <a:ahLst/>
              <a:rect l="l" t="t" r="r" b="b"/>
              <a:pathLst>
                <a:path w="8917" h="8929">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style>
            <a:lnRef idx="0"/>
            <a:fillRef idx="0"/>
            <a:effectRef idx="0"/>
            <a:fontRef idx="minor"/>
          </p:style>
        </p:sp>
      </p:grpSp>
      <p:grpSp>
        <p:nvGrpSpPr>
          <p:cNvPr id="9958" name="Group 416"/>
          <p:cNvGrpSpPr/>
          <p:nvPr/>
        </p:nvGrpSpPr>
        <p:grpSpPr>
          <a:xfrm>
            <a:off x="6944040" y="3875400"/>
            <a:ext cx="329400" cy="311760"/>
            <a:chOff x="6944040" y="3875400"/>
            <a:chExt cx="329400" cy="311760"/>
          </a:xfrm>
        </p:grpSpPr>
        <p:sp>
          <p:nvSpPr>
            <p:cNvPr id="9959" name="CustomShape 417"/>
            <p:cNvSpPr/>
            <p:nvPr/>
          </p:nvSpPr>
          <p:spPr>
            <a:xfrm>
              <a:off x="6945120" y="3875400"/>
              <a:ext cx="328320" cy="76680"/>
            </a:xfrm>
            <a:custGeom>
              <a:avLst/>
              <a:gdLst/>
              <a:ahLst/>
              <a:rect l="l" t="t" r="r" b="b"/>
              <a:pathLst>
                <a:path w="11690" h="2742">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style>
            <a:lnRef idx="0"/>
            <a:fillRef idx="0"/>
            <a:effectRef idx="0"/>
            <a:fontRef idx="minor"/>
          </p:style>
        </p:sp>
        <p:sp>
          <p:nvSpPr>
            <p:cNvPr id="9960" name="CustomShape 418"/>
            <p:cNvSpPr/>
            <p:nvPr/>
          </p:nvSpPr>
          <p:spPr>
            <a:xfrm>
              <a:off x="6944040" y="3971880"/>
              <a:ext cx="327600" cy="192960"/>
            </a:xfrm>
            <a:custGeom>
              <a:avLst/>
              <a:gdLst/>
              <a:ahLst/>
              <a:rect l="l" t="t" r="r" b="b"/>
              <a:pathLst>
                <a:path w="11658" h="6869">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style>
            <a:lnRef idx="0"/>
            <a:fillRef idx="0"/>
            <a:effectRef idx="0"/>
            <a:fontRef idx="minor"/>
          </p:style>
        </p:sp>
        <p:sp>
          <p:nvSpPr>
            <p:cNvPr id="9961" name="CustomShape 419"/>
            <p:cNvSpPr/>
            <p:nvPr/>
          </p:nvSpPr>
          <p:spPr>
            <a:xfrm>
              <a:off x="7079760" y="4068360"/>
              <a:ext cx="57240" cy="57240"/>
            </a:xfrm>
            <a:custGeom>
              <a:avLst/>
              <a:gdLst/>
              <a:ahLst/>
              <a:rect l="l" t="t" r="r" b="b"/>
              <a:pathLst>
                <a:path w="2049" h="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style>
            <a:lnRef idx="0"/>
            <a:fillRef idx="0"/>
            <a:effectRef idx="0"/>
            <a:fontRef idx="minor"/>
          </p:style>
        </p:sp>
        <p:sp>
          <p:nvSpPr>
            <p:cNvPr id="9962" name="CustomShape 420"/>
            <p:cNvSpPr/>
            <p:nvPr/>
          </p:nvSpPr>
          <p:spPr>
            <a:xfrm>
              <a:off x="7018560" y="4011120"/>
              <a:ext cx="176040" cy="176040"/>
            </a:xfrm>
            <a:custGeom>
              <a:avLst/>
              <a:gdLst/>
              <a:ahLst/>
              <a:rect l="l" t="t" r="r" b="b"/>
              <a:pathLst>
                <a:path w="6271" h="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style>
            <a:lnRef idx="0"/>
            <a:fillRef idx="0"/>
            <a:effectRef idx="0"/>
            <a:fontRef idx="minor"/>
          </p:style>
        </p:sp>
      </p:grpSp>
      <p:grpSp>
        <p:nvGrpSpPr>
          <p:cNvPr id="9963" name="Group 421"/>
          <p:cNvGrpSpPr/>
          <p:nvPr/>
        </p:nvGrpSpPr>
        <p:grpSpPr>
          <a:xfrm>
            <a:off x="7818480" y="3455640"/>
            <a:ext cx="288360" cy="328320"/>
            <a:chOff x="7818480" y="3455640"/>
            <a:chExt cx="288360" cy="328320"/>
          </a:xfrm>
        </p:grpSpPr>
        <p:sp>
          <p:nvSpPr>
            <p:cNvPr id="9964" name="CustomShape 422"/>
            <p:cNvSpPr/>
            <p:nvPr/>
          </p:nvSpPr>
          <p:spPr>
            <a:xfrm>
              <a:off x="7914960" y="3552840"/>
              <a:ext cx="19080" cy="1908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9965" name="CustomShape 423"/>
            <p:cNvSpPr/>
            <p:nvPr/>
          </p:nvSpPr>
          <p:spPr>
            <a:xfrm>
              <a:off x="7819200" y="3455640"/>
              <a:ext cx="230040" cy="38520"/>
            </a:xfrm>
            <a:custGeom>
              <a:avLst/>
              <a:gdLst/>
              <a:ahLst/>
              <a:rect l="l" t="t" r="r" b="b"/>
              <a:pathLst>
                <a:path w="8192" h="1387">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style>
            <a:lnRef idx="0"/>
            <a:fillRef idx="0"/>
            <a:effectRef idx="0"/>
            <a:fontRef idx="minor"/>
          </p:style>
        </p:sp>
        <p:sp>
          <p:nvSpPr>
            <p:cNvPr id="9966" name="CustomShape 424"/>
            <p:cNvSpPr/>
            <p:nvPr/>
          </p:nvSpPr>
          <p:spPr>
            <a:xfrm>
              <a:off x="7876080" y="3552840"/>
              <a:ext cx="19080" cy="19080"/>
            </a:xfrm>
            <a:custGeom>
              <a:avLst/>
              <a:gdLst/>
              <a:ahLst/>
              <a:rect l="l" t="t" r="r" b="b"/>
              <a:pathLst>
                <a:path w="695" h="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style>
            <a:lnRef idx="0"/>
            <a:fillRef idx="0"/>
            <a:effectRef idx="0"/>
            <a:fontRef idx="minor"/>
          </p:style>
        </p:sp>
        <p:sp>
          <p:nvSpPr>
            <p:cNvPr id="9967" name="CustomShape 425"/>
            <p:cNvSpPr/>
            <p:nvPr/>
          </p:nvSpPr>
          <p:spPr>
            <a:xfrm>
              <a:off x="7818480" y="3513960"/>
              <a:ext cx="230760" cy="114840"/>
            </a:xfrm>
            <a:custGeom>
              <a:avLst/>
              <a:gdLst/>
              <a:ahLst/>
              <a:rect l="l" t="t" r="r" b="b"/>
              <a:pathLst>
                <a:path w="8223" h="4097">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style>
            <a:lnRef idx="0"/>
            <a:fillRef idx="0"/>
            <a:effectRef idx="0"/>
            <a:fontRef idx="minor"/>
          </p:style>
        </p:sp>
        <p:sp>
          <p:nvSpPr>
            <p:cNvPr id="9968" name="CustomShape 426"/>
            <p:cNvSpPr/>
            <p:nvPr/>
          </p:nvSpPr>
          <p:spPr>
            <a:xfrm>
              <a:off x="7952040" y="3706200"/>
              <a:ext cx="154800" cy="77760"/>
            </a:xfrm>
            <a:custGeom>
              <a:avLst/>
              <a:gdLst/>
              <a:ahLst/>
              <a:rect l="l" t="t" r="r" b="b"/>
              <a:pathLst>
                <a:path w="5514" h="2773">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style>
            <a:lnRef idx="0"/>
            <a:fillRef idx="0"/>
            <a:effectRef idx="0"/>
            <a:fontRef idx="minor"/>
          </p:style>
        </p:sp>
        <p:sp>
          <p:nvSpPr>
            <p:cNvPr id="9969" name="CustomShape 427"/>
            <p:cNvSpPr/>
            <p:nvPr/>
          </p:nvSpPr>
          <p:spPr>
            <a:xfrm>
              <a:off x="7953840" y="3520080"/>
              <a:ext cx="153000" cy="167040"/>
            </a:xfrm>
            <a:custGeom>
              <a:avLst/>
              <a:gdLst/>
              <a:ahLst/>
              <a:rect l="l" t="t" r="r" b="b"/>
              <a:pathLst>
                <a:path w="5451" h="5955">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style>
            <a:lnRef idx="0"/>
            <a:fillRef idx="0"/>
            <a:effectRef idx="0"/>
            <a:fontRef idx="minor"/>
          </p:style>
        </p:sp>
      </p:grpSp>
      <p:grpSp>
        <p:nvGrpSpPr>
          <p:cNvPr id="9970" name="Group 428"/>
          <p:cNvGrpSpPr/>
          <p:nvPr/>
        </p:nvGrpSpPr>
        <p:grpSpPr>
          <a:xfrm>
            <a:off x="1876680" y="1715760"/>
            <a:ext cx="318960" cy="319680"/>
            <a:chOff x="1876680" y="1715760"/>
            <a:chExt cx="318960" cy="319680"/>
          </a:xfrm>
        </p:grpSpPr>
        <p:sp>
          <p:nvSpPr>
            <p:cNvPr id="9971" name="CustomShape 429"/>
            <p:cNvSpPr/>
            <p:nvPr/>
          </p:nvSpPr>
          <p:spPr>
            <a:xfrm>
              <a:off x="1877040" y="1715760"/>
              <a:ext cx="318600" cy="319680"/>
            </a:xfrm>
            <a:custGeom>
              <a:avLst/>
              <a:gdLst/>
              <a:ahLst/>
              <a:rect l="l" t="t" r="r" b="b"/>
              <a:pathLst>
                <a:path w="10315" h="10343">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style>
            <a:lnRef idx="0"/>
            <a:fillRef idx="0"/>
            <a:effectRef idx="0"/>
            <a:fontRef idx="minor"/>
          </p:style>
        </p:sp>
        <p:sp>
          <p:nvSpPr>
            <p:cNvPr id="9972" name="CustomShape 430"/>
            <p:cNvSpPr/>
            <p:nvPr/>
          </p:nvSpPr>
          <p:spPr>
            <a:xfrm flipH="1">
              <a:off x="1876320" y="1715760"/>
              <a:ext cx="318600" cy="319680"/>
            </a:xfrm>
            <a:custGeom>
              <a:avLst/>
              <a:gdLst/>
              <a:ahLst/>
              <a:rect l="l" t="t" r="r" b="b"/>
              <a:pathLst>
                <a:path w="10315" h="10343">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style>
            <a:lnRef idx="0"/>
            <a:fillRef idx="0"/>
            <a:effectRef idx="0"/>
            <a:fontRef idx="minor"/>
          </p:style>
        </p:sp>
      </p:grpSp>
      <p:grpSp>
        <p:nvGrpSpPr>
          <p:cNvPr id="9973" name="Group 431"/>
          <p:cNvGrpSpPr/>
          <p:nvPr/>
        </p:nvGrpSpPr>
        <p:grpSpPr>
          <a:xfrm>
            <a:off x="1869480" y="2102040"/>
            <a:ext cx="327600" cy="324720"/>
            <a:chOff x="1869480" y="2102040"/>
            <a:chExt cx="327600" cy="324720"/>
          </a:xfrm>
        </p:grpSpPr>
        <p:sp>
          <p:nvSpPr>
            <p:cNvPr id="9974" name="CustomShape 432"/>
            <p:cNvSpPr/>
            <p:nvPr/>
          </p:nvSpPr>
          <p:spPr>
            <a:xfrm>
              <a:off x="1869840" y="2102040"/>
              <a:ext cx="327240" cy="324720"/>
            </a:xfrm>
            <a:custGeom>
              <a:avLst/>
              <a:gdLst/>
              <a:ahLst/>
              <a:rect l="l" t="t" r="r" b="b"/>
              <a:pathLst>
                <a:path w="10510" h="10427">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style>
            <a:lnRef idx="0"/>
            <a:fillRef idx="0"/>
            <a:effectRef idx="0"/>
            <a:fontRef idx="minor"/>
          </p:style>
        </p:sp>
        <p:sp>
          <p:nvSpPr>
            <p:cNvPr id="9975" name="CustomShape 433"/>
            <p:cNvSpPr/>
            <p:nvPr/>
          </p:nvSpPr>
          <p:spPr>
            <a:xfrm flipH="1">
              <a:off x="1869120" y="2102040"/>
              <a:ext cx="327240" cy="324720"/>
            </a:xfrm>
            <a:custGeom>
              <a:avLst/>
              <a:gdLst/>
              <a:ahLst/>
              <a:rect l="l" t="t" r="r" b="b"/>
              <a:pathLst>
                <a:path w="10510" h="10427">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style>
            <a:lnRef idx="0"/>
            <a:fillRef idx="0"/>
            <a:effectRef idx="0"/>
            <a:fontRef idx="minor"/>
          </p:style>
        </p:sp>
      </p:grpSp>
    </p:spTree>
  </p:cSld>
</p:sld>
</file>

<file path=ppt/slides/slide4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sp>
        <p:nvSpPr>
          <p:cNvPr id="9976" name="TextShape 1"/>
          <p:cNvSpPr txBox="1"/>
          <p:nvPr/>
        </p:nvSpPr>
        <p:spPr>
          <a:xfrm>
            <a:off x="1068120" y="1004040"/>
            <a:ext cx="7047000" cy="482040"/>
          </a:xfrm>
          <a:prstGeom prst="rect">
            <a:avLst/>
          </a:prstGeom>
          <a:noFill/>
          <a:ln>
            <a:noFill/>
          </a:ln>
        </p:spPr>
        <p:txBody>
          <a:bodyPr tIns="91440" bIns="91440"/>
          <a:p>
            <a:pPr algn="ctr">
              <a:lnSpc>
                <a:spcPct val="100000"/>
              </a:lnSpc>
            </a:pPr>
            <a:r>
              <a:rPr b="0" lang="en-US" sz="2400" spc="-1" strike="noStrike">
                <a:solidFill>
                  <a:srgbClr val="ffffff"/>
                </a:solidFill>
                <a:latin typeface="Proxima Nova Semibold"/>
                <a:ea typeface="Proxima Nova Semibold"/>
              </a:rPr>
              <a:t>Teamwork Icons</a:t>
            </a:r>
            <a:endParaRPr b="0" lang="en-US" sz="2400" spc="-1" strike="noStrike">
              <a:solidFill>
                <a:srgbClr val="000000"/>
              </a:solidFill>
              <a:latin typeface="Arial"/>
            </a:endParaRPr>
          </a:p>
        </p:txBody>
      </p:sp>
      <p:grpSp>
        <p:nvGrpSpPr>
          <p:cNvPr id="9977" name="Group 2"/>
          <p:cNvGrpSpPr/>
          <p:nvPr/>
        </p:nvGrpSpPr>
        <p:grpSpPr>
          <a:xfrm>
            <a:off x="1049400" y="1688400"/>
            <a:ext cx="334080" cy="329040"/>
            <a:chOff x="1049400" y="1688400"/>
            <a:chExt cx="334080" cy="329040"/>
          </a:xfrm>
        </p:grpSpPr>
        <p:sp>
          <p:nvSpPr>
            <p:cNvPr id="9978" name="CustomShape 3"/>
            <p:cNvSpPr/>
            <p:nvPr/>
          </p:nvSpPr>
          <p:spPr>
            <a:xfrm>
              <a:off x="1265760" y="1727280"/>
              <a:ext cx="58680" cy="70920"/>
            </a:xfrm>
            <a:custGeom>
              <a:avLst/>
              <a:gdLst/>
              <a:ahLst/>
              <a:rect l="l" t="t" r="r" b="b"/>
              <a:pathLst>
                <a:path w="2112" h="2553">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style>
            <a:lnRef idx="0"/>
            <a:fillRef idx="0"/>
            <a:effectRef idx="0"/>
            <a:fontRef idx="minor"/>
          </p:style>
        </p:sp>
        <p:sp>
          <p:nvSpPr>
            <p:cNvPr id="9979" name="CustomShape 4"/>
            <p:cNvSpPr/>
            <p:nvPr/>
          </p:nvSpPr>
          <p:spPr>
            <a:xfrm>
              <a:off x="1049400" y="1803960"/>
              <a:ext cx="178200" cy="213480"/>
            </a:xfrm>
            <a:custGeom>
              <a:avLst/>
              <a:gdLst/>
              <a:ahLst/>
              <a:rect l="l" t="t" r="r" b="b"/>
              <a:pathLst>
                <a:path w="6396" h="7657">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style>
            <a:lnRef idx="0"/>
            <a:fillRef idx="0"/>
            <a:effectRef idx="0"/>
            <a:fontRef idx="minor"/>
          </p:style>
        </p:sp>
        <p:sp>
          <p:nvSpPr>
            <p:cNvPr id="9980" name="CustomShape 5"/>
            <p:cNvSpPr/>
            <p:nvPr/>
          </p:nvSpPr>
          <p:spPr>
            <a:xfrm>
              <a:off x="1207800" y="1688400"/>
              <a:ext cx="175680" cy="173880"/>
            </a:xfrm>
            <a:custGeom>
              <a:avLst/>
              <a:gdLst/>
              <a:ahLst/>
              <a:rect l="l" t="t" r="r" b="b"/>
              <a:pathLst>
                <a:path w="6302" h="6239">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style>
            <a:lnRef idx="0"/>
            <a:fillRef idx="0"/>
            <a:effectRef idx="0"/>
            <a:fontRef idx="minor"/>
          </p:style>
        </p:sp>
        <p:sp>
          <p:nvSpPr>
            <p:cNvPr id="9981" name="CustomShape 6"/>
            <p:cNvSpPr/>
            <p:nvPr/>
          </p:nvSpPr>
          <p:spPr>
            <a:xfrm>
              <a:off x="1285920" y="1803960"/>
              <a:ext cx="19080" cy="19800"/>
            </a:xfrm>
            <a:custGeom>
              <a:avLst/>
              <a:gdLst/>
              <a:ahLst/>
              <a:rect l="l" t="t" r="r" b="b"/>
              <a:pathLst>
                <a:path w="694" h="725">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style>
            <a:lnRef idx="0"/>
            <a:fillRef idx="0"/>
            <a:effectRef idx="0"/>
            <a:fontRef idx="minor"/>
          </p:style>
        </p:sp>
      </p:grpSp>
      <p:grpSp>
        <p:nvGrpSpPr>
          <p:cNvPr id="9982" name="Group 7"/>
          <p:cNvGrpSpPr/>
          <p:nvPr/>
        </p:nvGrpSpPr>
        <p:grpSpPr>
          <a:xfrm>
            <a:off x="1050120" y="2079720"/>
            <a:ext cx="332280" cy="330480"/>
            <a:chOff x="1050120" y="2079720"/>
            <a:chExt cx="332280" cy="330480"/>
          </a:xfrm>
        </p:grpSpPr>
        <p:sp>
          <p:nvSpPr>
            <p:cNvPr id="9983" name="CustomShape 8"/>
            <p:cNvSpPr/>
            <p:nvPr/>
          </p:nvSpPr>
          <p:spPr>
            <a:xfrm>
              <a:off x="1050120" y="2139480"/>
              <a:ext cx="158760" cy="270000"/>
            </a:xfrm>
            <a:custGeom>
              <a:avLst/>
              <a:gdLst/>
              <a:ahLst/>
              <a:rect l="l" t="t" r="r" b="b"/>
              <a:pathLst>
                <a:path w="5704" h="9679">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style>
            <a:lnRef idx="0"/>
            <a:fillRef idx="0"/>
            <a:effectRef idx="0"/>
            <a:fontRef idx="minor"/>
          </p:style>
        </p:sp>
        <p:sp>
          <p:nvSpPr>
            <p:cNvPr id="9984" name="CustomShape 9"/>
            <p:cNvSpPr/>
            <p:nvPr/>
          </p:nvSpPr>
          <p:spPr>
            <a:xfrm>
              <a:off x="1222560" y="2139480"/>
              <a:ext cx="159840" cy="270720"/>
            </a:xfrm>
            <a:custGeom>
              <a:avLst/>
              <a:gdLst/>
              <a:ahLst/>
              <a:rect l="l" t="t" r="r" b="b"/>
              <a:pathLst>
                <a:path w="5735" h="970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style>
            <a:lnRef idx="0"/>
            <a:fillRef idx="0"/>
            <a:effectRef idx="0"/>
            <a:fontRef idx="minor"/>
          </p:style>
        </p:sp>
        <p:sp>
          <p:nvSpPr>
            <p:cNvPr id="9985" name="CustomShape 10"/>
            <p:cNvSpPr/>
            <p:nvPr/>
          </p:nvSpPr>
          <p:spPr>
            <a:xfrm>
              <a:off x="1148040" y="2079720"/>
              <a:ext cx="136080" cy="117000"/>
            </a:xfrm>
            <a:custGeom>
              <a:avLst/>
              <a:gdLst/>
              <a:ahLst/>
              <a:rect l="l" t="t" r="r" b="b"/>
              <a:pathLst>
                <a:path w="4885" h="4203">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style>
            <a:lnRef idx="0"/>
            <a:fillRef idx="0"/>
            <a:effectRef idx="0"/>
            <a:fontRef idx="minor"/>
          </p:style>
        </p:sp>
      </p:grpSp>
      <p:sp>
        <p:nvSpPr>
          <p:cNvPr id="9986" name="CustomShape 11"/>
          <p:cNvSpPr/>
          <p:nvPr/>
        </p:nvSpPr>
        <p:spPr>
          <a:xfrm>
            <a:off x="1051560" y="2504880"/>
            <a:ext cx="329400" cy="330480"/>
          </a:xfrm>
          <a:custGeom>
            <a:avLst/>
            <a:gdLst/>
            <a:ahLst/>
            <a:rect l="l" t="t" r="r" b="b"/>
            <a:pathLst>
              <a:path w="11815" h="11846">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style>
          <a:lnRef idx="0"/>
          <a:fillRef idx="0"/>
          <a:effectRef idx="0"/>
          <a:fontRef idx="minor"/>
        </p:style>
      </p:sp>
      <p:grpSp>
        <p:nvGrpSpPr>
          <p:cNvPr id="9987" name="Group 12"/>
          <p:cNvGrpSpPr/>
          <p:nvPr/>
        </p:nvGrpSpPr>
        <p:grpSpPr>
          <a:xfrm>
            <a:off x="3159720" y="1688400"/>
            <a:ext cx="292680" cy="329040"/>
            <a:chOff x="3159720" y="1688400"/>
            <a:chExt cx="292680" cy="329040"/>
          </a:xfrm>
        </p:grpSpPr>
        <p:sp>
          <p:nvSpPr>
            <p:cNvPr id="9988" name="CustomShape 13"/>
            <p:cNvSpPr/>
            <p:nvPr/>
          </p:nvSpPr>
          <p:spPr>
            <a:xfrm>
              <a:off x="3159720" y="1688400"/>
              <a:ext cx="292680" cy="329040"/>
            </a:xfrm>
            <a:custGeom>
              <a:avLst/>
              <a:gdLst/>
              <a:ahLst/>
              <a:rect l="l" t="t" r="r" b="b"/>
              <a:pathLst>
                <a:path w="10493" h="1180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style>
            <a:lnRef idx="0"/>
            <a:fillRef idx="0"/>
            <a:effectRef idx="0"/>
            <a:fontRef idx="minor"/>
          </p:style>
        </p:sp>
        <p:sp>
          <p:nvSpPr>
            <p:cNvPr id="9989" name="CustomShape 14"/>
            <p:cNvSpPr/>
            <p:nvPr/>
          </p:nvSpPr>
          <p:spPr>
            <a:xfrm>
              <a:off x="3240720" y="1766160"/>
              <a:ext cx="136080" cy="154440"/>
            </a:xfrm>
            <a:custGeom>
              <a:avLst/>
              <a:gdLst/>
              <a:ahLst/>
              <a:rect l="l" t="t" r="r" b="b"/>
              <a:pathLst>
                <a:path w="4884" h="5546">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style>
            <a:lnRef idx="0"/>
            <a:fillRef idx="0"/>
            <a:effectRef idx="0"/>
            <a:fontRef idx="minor"/>
          </p:style>
        </p:sp>
      </p:grpSp>
      <p:grpSp>
        <p:nvGrpSpPr>
          <p:cNvPr id="9990" name="Group 15"/>
          <p:cNvGrpSpPr/>
          <p:nvPr/>
        </p:nvGrpSpPr>
        <p:grpSpPr>
          <a:xfrm>
            <a:off x="3139920" y="2080080"/>
            <a:ext cx="332280" cy="329760"/>
            <a:chOff x="3139920" y="2080080"/>
            <a:chExt cx="332280" cy="329760"/>
          </a:xfrm>
        </p:grpSpPr>
        <p:sp>
          <p:nvSpPr>
            <p:cNvPr id="9991" name="CustomShape 16"/>
            <p:cNvSpPr/>
            <p:nvPr/>
          </p:nvSpPr>
          <p:spPr>
            <a:xfrm>
              <a:off x="3139920" y="2080080"/>
              <a:ext cx="332280" cy="329760"/>
            </a:xfrm>
            <a:custGeom>
              <a:avLst/>
              <a:gdLst/>
              <a:ahLst/>
              <a:rect l="l" t="t" r="r" b="b"/>
              <a:pathLst>
                <a:path w="11910" h="11816">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style>
            <a:lnRef idx="0"/>
            <a:fillRef idx="0"/>
            <a:effectRef idx="0"/>
            <a:fontRef idx="minor"/>
          </p:style>
        </p:sp>
        <p:sp>
          <p:nvSpPr>
            <p:cNvPr id="9992" name="CustomShape 17"/>
            <p:cNvSpPr/>
            <p:nvPr/>
          </p:nvSpPr>
          <p:spPr>
            <a:xfrm>
              <a:off x="3274560" y="2118600"/>
              <a:ext cx="60480" cy="135000"/>
            </a:xfrm>
            <a:custGeom>
              <a:avLst/>
              <a:gdLst/>
              <a:ahLst/>
              <a:rect l="l" t="t" r="r" b="b"/>
              <a:pathLst>
                <a:path w="2174" h="4852">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style>
            <a:lnRef idx="0"/>
            <a:fillRef idx="0"/>
            <a:effectRef idx="0"/>
            <a:fontRef idx="minor"/>
          </p:style>
        </p:sp>
      </p:grpSp>
      <p:sp>
        <p:nvSpPr>
          <p:cNvPr id="9993" name="CustomShape 18"/>
          <p:cNvSpPr/>
          <p:nvPr/>
        </p:nvSpPr>
        <p:spPr>
          <a:xfrm>
            <a:off x="3140640" y="2504880"/>
            <a:ext cx="330480" cy="330480"/>
          </a:xfrm>
          <a:custGeom>
            <a:avLst/>
            <a:gdLst/>
            <a:ahLst/>
            <a:rect l="l" t="t" r="r" b="b"/>
            <a:pathLst>
              <a:path w="11847" h="11846">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style>
          <a:lnRef idx="0"/>
          <a:fillRef idx="0"/>
          <a:effectRef idx="0"/>
          <a:fontRef idx="minor"/>
        </p:style>
      </p:sp>
      <p:grpSp>
        <p:nvGrpSpPr>
          <p:cNvPr id="9994" name="Group 19"/>
          <p:cNvGrpSpPr/>
          <p:nvPr/>
        </p:nvGrpSpPr>
        <p:grpSpPr>
          <a:xfrm>
            <a:off x="5245560" y="1688040"/>
            <a:ext cx="328680" cy="329400"/>
            <a:chOff x="5245560" y="1688040"/>
            <a:chExt cx="328680" cy="329400"/>
          </a:xfrm>
        </p:grpSpPr>
        <p:sp>
          <p:nvSpPr>
            <p:cNvPr id="9995" name="CustomShape 20"/>
            <p:cNvSpPr/>
            <p:nvPr/>
          </p:nvSpPr>
          <p:spPr>
            <a:xfrm>
              <a:off x="5245560" y="1688040"/>
              <a:ext cx="328680" cy="329400"/>
            </a:xfrm>
            <a:custGeom>
              <a:avLst/>
              <a:gdLst/>
              <a:ahLst/>
              <a:rect l="l" t="t" r="r" b="b"/>
              <a:pathLst>
                <a:path w="11784" h="11815">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style>
            <a:lnRef idx="0"/>
            <a:fillRef idx="0"/>
            <a:effectRef idx="0"/>
            <a:fontRef idx="minor"/>
          </p:style>
        </p:sp>
        <p:sp>
          <p:nvSpPr>
            <p:cNvPr id="9996" name="CustomShape 21"/>
            <p:cNvSpPr/>
            <p:nvPr/>
          </p:nvSpPr>
          <p:spPr>
            <a:xfrm>
              <a:off x="5517360" y="1783080"/>
              <a:ext cx="19080" cy="19800"/>
            </a:xfrm>
            <a:custGeom>
              <a:avLst/>
              <a:gdLst/>
              <a:ahLst/>
              <a:rect l="l" t="t" r="r" b="b"/>
              <a:pathLst>
                <a:path w="694" h="725">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style>
            <a:lnRef idx="0"/>
            <a:fillRef idx="0"/>
            <a:effectRef idx="0"/>
            <a:fontRef idx="minor"/>
          </p:style>
        </p:sp>
        <p:sp>
          <p:nvSpPr>
            <p:cNvPr id="9997" name="CustomShape 22"/>
            <p:cNvSpPr/>
            <p:nvPr/>
          </p:nvSpPr>
          <p:spPr>
            <a:xfrm>
              <a:off x="5349240" y="1842120"/>
              <a:ext cx="118440" cy="136080"/>
            </a:xfrm>
            <a:custGeom>
              <a:avLst/>
              <a:gdLst/>
              <a:ahLst/>
              <a:rect l="l" t="t" r="r" b="b"/>
              <a:pathLst>
                <a:path w="4254" h="488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style>
            <a:lnRef idx="0"/>
            <a:fillRef idx="0"/>
            <a:effectRef idx="0"/>
            <a:fontRef idx="minor"/>
          </p:style>
        </p:sp>
      </p:grpSp>
      <p:sp>
        <p:nvSpPr>
          <p:cNvPr id="9998" name="CustomShape 23"/>
          <p:cNvSpPr/>
          <p:nvPr/>
        </p:nvSpPr>
        <p:spPr>
          <a:xfrm>
            <a:off x="5242320" y="2090520"/>
            <a:ext cx="334800" cy="308520"/>
          </a:xfrm>
          <a:custGeom>
            <a:avLst/>
            <a:gdLst/>
            <a:ahLst/>
            <a:rect l="l" t="t" r="r" b="b"/>
            <a:pathLst>
              <a:path w="12005" h="1106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style>
          <a:lnRef idx="0"/>
          <a:fillRef idx="0"/>
          <a:effectRef idx="0"/>
          <a:fontRef idx="minor"/>
        </p:style>
      </p:sp>
      <p:sp>
        <p:nvSpPr>
          <p:cNvPr id="9999" name="CustomShape 24"/>
          <p:cNvSpPr/>
          <p:nvPr/>
        </p:nvSpPr>
        <p:spPr>
          <a:xfrm>
            <a:off x="5242680" y="2505240"/>
            <a:ext cx="334080" cy="329400"/>
          </a:xfrm>
          <a:custGeom>
            <a:avLst/>
            <a:gdLst/>
            <a:ahLst/>
            <a:rect l="l" t="t" r="r" b="b"/>
            <a:pathLst>
              <a:path w="11973" h="11815">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style>
          <a:lnRef idx="0"/>
          <a:fillRef idx="0"/>
          <a:effectRef idx="0"/>
          <a:fontRef idx="minor"/>
        </p:style>
      </p:sp>
      <p:sp>
        <p:nvSpPr>
          <p:cNvPr id="10000" name="CustomShape 25"/>
          <p:cNvSpPr/>
          <p:nvPr/>
        </p:nvSpPr>
        <p:spPr>
          <a:xfrm>
            <a:off x="7397280" y="1689120"/>
            <a:ext cx="211680" cy="327960"/>
          </a:xfrm>
          <a:custGeom>
            <a:avLst/>
            <a:gdLst/>
            <a:ahLst/>
            <a:rect l="l" t="t" r="r" b="b"/>
            <a:pathLst>
              <a:path w="7594" h="11752">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style>
          <a:lnRef idx="0"/>
          <a:fillRef idx="0"/>
          <a:effectRef idx="0"/>
          <a:fontRef idx="minor"/>
        </p:style>
      </p:sp>
      <p:sp>
        <p:nvSpPr>
          <p:cNvPr id="10001" name="CustomShape 26"/>
          <p:cNvSpPr/>
          <p:nvPr/>
        </p:nvSpPr>
        <p:spPr>
          <a:xfrm>
            <a:off x="1470600" y="1687680"/>
            <a:ext cx="332280" cy="330480"/>
          </a:xfrm>
          <a:custGeom>
            <a:avLst/>
            <a:gdLst/>
            <a:ahLst/>
            <a:rect l="l" t="t" r="r" b="b"/>
            <a:pathLst>
              <a:path w="11909" h="11847">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style>
          <a:lnRef idx="0"/>
          <a:fillRef idx="0"/>
          <a:effectRef idx="0"/>
          <a:fontRef idx="minor"/>
        </p:style>
      </p:sp>
      <p:grpSp>
        <p:nvGrpSpPr>
          <p:cNvPr id="10002" name="Group 27"/>
          <p:cNvGrpSpPr/>
          <p:nvPr/>
        </p:nvGrpSpPr>
        <p:grpSpPr>
          <a:xfrm>
            <a:off x="1469880" y="2080080"/>
            <a:ext cx="333000" cy="329760"/>
            <a:chOff x="1469880" y="2080080"/>
            <a:chExt cx="333000" cy="329760"/>
          </a:xfrm>
        </p:grpSpPr>
        <p:sp>
          <p:nvSpPr>
            <p:cNvPr id="10003" name="CustomShape 28"/>
            <p:cNvSpPr/>
            <p:nvPr/>
          </p:nvSpPr>
          <p:spPr>
            <a:xfrm>
              <a:off x="1528200" y="2274480"/>
              <a:ext cx="78120" cy="56160"/>
            </a:xfrm>
            <a:custGeom>
              <a:avLst/>
              <a:gdLst/>
              <a:ahLst/>
              <a:rect l="l" t="t" r="r" b="b"/>
              <a:pathLst>
                <a:path w="2805" h="2021">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style>
            <a:lnRef idx="0"/>
            <a:fillRef idx="0"/>
            <a:effectRef idx="0"/>
            <a:fontRef idx="minor"/>
          </p:style>
        </p:sp>
        <p:sp>
          <p:nvSpPr>
            <p:cNvPr id="10004" name="CustomShape 29"/>
            <p:cNvSpPr/>
            <p:nvPr/>
          </p:nvSpPr>
          <p:spPr>
            <a:xfrm>
              <a:off x="1528200" y="2216520"/>
              <a:ext cx="78120" cy="56880"/>
            </a:xfrm>
            <a:custGeom>
              <a:avLst/>
              <a:gdLst/>
              <a:ahLst/>
              <a:rect l="l" t="t" r="r" b="b"/>
              <a:pathLst>
                <a:path w="2805" h="2046">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style>
            <a:lnRef idx="0"/>
            <a:fillRef idx="0"/>
            <a:effectRef idx="0"/>
            <a:fontRef idx="minor"/>
          </p:style>
        </p:sp>
        <p:sp>
          <p:nvSpPr>
            <p:cNvPr id="10005" name="CustomShape 30"/>
            <p:cNvSpPr/>
            <p:nvPr/>
          </p:nvSpPr>
          <p:spPr>
            <a:xfrm>
              <a:off x="1528200" y="2158560"/>
              <a:ext cx="78120" cy="56880"/>
            </a:xfrm>
            <a:custGeom>
              <a:avLst/>
              <a:gdLst/>
              <a:ahLst/>
              <a:rect l="l" t="t" r="r" b="b"/>
              <a:pathLst>
                <a:path w="2805" h="204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style>
            <a:lnRef idx="0"/>
            <a:fillRef idx="0"/>
            <a:effectRef idx="0"/>
            <a:fontRef idx="minor"/>
          </p:style>
        </p:sp>
        <p:sp>
          <p:nvSpPr>
            <p:cNvPr id="10006" name="CustomShape 31"/>
            <p:cNvSpPr/>
            <p:nvPr/>
          </p:nvSpPr>
          <p:spPr>
            <a:xfrm>
              <a:off x="1469880" y="2080080"/>
              <a:ext cx="333000" cy="329760"/>
            </a:xfrm>
            <a:custGeom>
              <a:avLst/>
              <a:gdLst/>
              <a:ahLst/>
              <a:rect l="l" t="t" r="r" b="b"/>
              <a:pathLst>
                <a:path w="11941" h="11816">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style>
            <a:lnRef idx="0"/>
            <a:fillRef idx="0"/>
            <a:effectRef idx="0"/>
            <a:fontRef idx="minor"/>
          </p:style>
        </p:sp>
      </p:grpSp>
      <p:grpSp>
        <p:nvGrpSpPr>
          <p:cNvPr id="10007" name="Group 32"/>
          <p:cNvGrpSpPr/>
          <p:nvPr/>
        </p:nvGrpSpPr>
        <p:grpSpPr>
          <a:xfrm>
            <a:off x="1470600" y="2504160"/>
            <a:ext cx="332280" cy="332280"/>
            <a:chOff x="1470600" y="2504160"/>
            <a:chExt cx="332280" cy="332280"/>
          </a:xfrm>
        </p:grpSpPr>
        <p:sp>
          <p:nvSpPr>
            <p:cNvPr id="10008" name="CustomShape 33"/>
            <p:cNvSpPr/>
            <p:nvPr/>
          </p:nvSpPr>
          <p:spPr>
            <a:xfrm>
              <a:off x="1541880" y="2584080"/>
              <a:ext cx="180000" cy="173880"/>
            </a:xfrm>
            <a:custGeom>
              <a:avLst/>
              <a:gdLst/>
              <a:ahLst/>
              <a:rect l="l" t="t" r="r" b="b"/>
              <a:pathLst>
                <a:path w="6459" h="623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style>
            <a:lnRef idx="0"/>
            <a:fillRef idx="0"/>
            <a:effectRef idx="0"/>
            <a:fontRef idx="minor"/>
          </p:style>
        </p:sp>
        <p:sp>
          <p:nvSpPr>
            <p:cNvPr id="10009" name="CustomShape 34"/>
            <p:cNvSpPr/>
            <p:nvPr/>
          </p:nvSpPr>
          <p:spPr>
            <a:xfrm>
              <a:off x="1470600" y="2504160"/>
              <a:ext cx="332280" cy="332280"/>
            </a:xfrm>
            <a:custGeom>
              <a:avLst/>
              <a:gdLst/>
              <a:ahLst/>
              <a:rect l="l" t="t" r="r" b="b"/>
              <a:pathLst>
                <a:path w="11909" h="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style>
            <a:lnRef idx="0"/>
            <a:fillRef idx="0"/>
            <a:effectRef idx="0"/>
            <a:fontRef idx="minor"/>
          </p:style>
        </p:sp>
      </p:grpSp>
      <p:grpSp>
        <p:nvGrpSpPr>
          <p:cNvPr id="10010" name="Group 35"/>
          <p:cNvGrpSpPr/>
          <p:nvPr/>
        </p:nvGrpSpPr>
        <p:grpSpPr>
          <a:xfrm>
            <a:off x="3565800" y="1688040"/>
            <a:ext cx="329400" cy="329760"/>
            <a:chOff x="3565800" y="1688040"/>
            <a:chExt cx="329400" cy="329760"/>
          </a:xfrm>
        </p:grpSpPr>
        <p:sp>
          <p:nvSpPr>
            <p:cNvPr id="10011" name="CustomShape 36"/>
            <p:cNvSpPr/>
            <p:nvPr/>
          </p:nvSpPr>
          <p:spPr>
            <a:xfrm>
              <a:off x="3662640" y="1688040"/>
              <a:ext cx="136080" cy="155520"/>
            </a:xfrm>
            <a:custGeom>
              <a:avLst/>
              <a:gdLst/>
              <a:ahLst/>
              <a:rect l="l" t="t" r="r" b="b"/>
              <a:pathLst>
                <a:path w="4884" h="5578">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style>
            <a:lnRef idx="0"/>
            <a:fillRef idx="0"/>
            <a:effectRef idx="0"/>
            <a:fontRef idx="minor"/>
          </p:style>
        </p:sp>
        <p:sp>
          <p:nvSpPr>
            <p:cNvPr id="10012" name="CustomShape 37"/>
            <p:cNvSpPr/>
            <p:nvPr/>
          </p:nvSpPr>
          <p:spPr>
            <a:xfrm>
              <a:off x="3603600" y="1902600"/>
              <a:ext cx="213480" cy="77040"/>
            </a:xfrm>
            <a:custGeom>
              <a:avLst/>
              <a:gdLst/>
              <a:ahLst/>
              <a:rect l="l" t="t" r="r" b="b"/>
              <a:pathLst>
                <a:path w="7657" h="2774">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style>
            <a:lnRef idx="0"/>
            <a:fillRef idx="0"/>
            <a:effectRef idx="0"/>
            <a:fontRef idx="minor"/>
          </p:style>
        </p:sp>
        <p:sp>
          <p:nvSpPr>
            <p:cNvPr id="10013" name="CustomShape 38"/>
            <p:cNvSpPr/>
            <p:nvPr/>
          </p:nvSpPr>
          <p:spPr>
            <a:xfrm>
              <a:off x="3565800" y="1864080"/>
              <a:ext cx="329400" cy="153720"/>
            </a:xfrm>
            <a:custGeom>
              <a:avLst/>
              <a:gdLst/>
              <a:ahLst/>
              <a:rect l="l" t="t" r="r" b="b"/>
              <a:pathLst>
                <a:path w="11815" h="55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style>
            <a:lnRef idx="0"/>
            <a:fillRef idx="0"/>
            <a:effectRef idx="0"/>
            <a:fontRef idx="minor"/>
          </p:style>
        </p:sp>
      </p:grpSp>
      <p:grpSp>
        <p:nvGrpSpPr>
          <p:cNvPr id="10014" name="Group 39"/>
          <p:cNvGrpSpPr/>
          <p:nvPr/>
        </p:nvGrpSpPr>
        <p:grpSpPr>
          <a:xfrm>
            <a:off x="3586320" y="2079000"/>
            <a:ext cx="289080" cy="331200"/>
            <a:chOff x="3586320" y="2079000"/>
            <a:chExt cx="289080" cy="331200"/>
          </a:xfrm>
        </p:grpSpPr>
        <p:sp>
          <p:nvSpPr>
            <p:cNvPr id="10015" name="CustomShape 40"/>
            <p:cNvSpPr/>
            <p:nvPr/>
          </p:nvSpPr>
          <p:spPr>
            <a:xfrm>
              <a:off x="3638160" y="2117880"/>
              <a:ext cx="179280" cy="173880"/>
            </a:xfrm>
            <a:custGeom>
              <a:avLst/>
              <a:gdLst/>
              <a:ahLst/>
              <a:rect l="l" t="t" r="r" b="b"/>
              <a:pathLst>
                <a:path w="6428" h="6239">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style>
            <a:lnRef idx="0"/>
            <a:fillRef idx="0"/>
            <a:effectRef idx="0"/>
            <a:fontRef idx="minor"/>
          </p:style>
        </p:sp>
        <p:sp>
          <p:nvSpPr>
            <p:cNvPr id="10016" name="CustomShape 41"/>
            <p:cNvSpPr/>
            <p:nvPr/>
          </p:nvSpPr>
          <p:spPr>
            <a:xfrm>
              <a:off x="3586320" y="2079000"/>
              <a:ext cx="289080" cy="331200"/>
            </a:xfrm>
            <a:custGeom>
              <a:avLst/>
              <a:gdLst/>
              <a:ahLst/>
              <a:rect l="l" t="t" r="r" b="b"/>
              <a:pathLst>
                <a:path w="10366" h="11879">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style>
            <a:lnRef idx="0"/>
            <a:fillRef idx="0"/>
            <a:effectRef idx="0"/>
            <a:fontRef idx="minor"/>
          </p:style>
        </p:sp>
      </p:grpSp>
      <p:sp>
        <p:nvSpPr>
          <p:cNvPr id="10017" name="CustomShape 42"/>
          <p:cNvSpPr/>
          <p:nvPr/>
        </p:nvSpPr>
        <p:spPr>
          <a:xfrm>
            <a:off x="3624120" y="2504520"/>
            <a:ext cx="213480" cy="331200"/>
          </a:xfrm>
          <a:custGeom>
            <a:avLst/>
            <a:gdLst/>
            <a:ahLst/>
            <a:rect l="l" t="t" r="r" b="b"/>
            <a:pathLst>
              <a:path w="7657" h="11878">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style>
          <a:lnRef idx="0"/>
          <a:fillRef idx="0"/>
          <a:effectRef idx="0"/>
          <a:fontRef idx="minor"/>
        </p:style>
      </p:sp>
      <p:grpSp>
        <p:nvGrpSpPr>
          <p:cNvPr id="10018" name="Group 43"/>
          <p:cNvGrpSpPr/>
          <p:nvPr/>
        </p:nvGrpSpPr>
        <p:grpSpPr>
          <a:xfrm>
            <a:off x="5662440" y="1688400"/>
            <a:ext cx="328680" cy="328680"/>
            <a:chOff x="5662440" y="1688400"/>
            <a:chExt cx="328680" cy="328680"/>
          </a:xfrm>
        </p:grpSpPr>
        <p:sp>
          <p:nvSpPr>
            <p:cNvPr id="10019" name="CustomShape 44"/>
            <p:cNvSpPr/>
            <p:nvPr/>
          </p:nvSpPr>
          <p:spPr>
            <a:xfrm>
              <a:off x="5702040" y="1845000"/>
              <a:ext cx="116640" cy="135000"/>
            </a:xfrm>
            <a:custGeom>
              <a:avLst/>
              <a:gdLst/>
              <a:ahLst/>
              <a:rect l="l" t="t" r="r" b="b"/>
              <a:pathLst>
                <a:path w="4191" h="4852">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style>
            <a:lnRef idx="0"/>
            <a:fillRef idx="0"/>
            <a:effectRef idx="0"/>
            <a:fontRef idx="minor"/>
          </p:style>
        </p:sp>
        <p:sp>
          <p:nvSpPr>
            <p:cNvPr id="10020" name="CustomShape 45"/>
            <p:cNvSpPr/>
            <p:nvPr/>
          </p:nvSpPr>
          <p:spPr>
            <a:xfrm>
              <a:off x="5662440" y="1688400"/>
              <a:ext cx="328680" cy="328680"/>
            </a:xfrm>
            <a:custGeom>
              <a:avLst/>
              <a:gdLst/>
              <a:ahLst/>
              <a:rect l="l" t="t" r="r" b="b"/>
              <a:pathLst>
                <a:path w="11783" h="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style>
            <a:lnRef idx="0"/>
            <a:fillRef idx="0"/>
            <a:effectRef idx="0"/>
            <a:fontRef idx="minor"/>
          </p:style>
        </p:sp>
        <p:sp>
          <p:nvSpPr>
            <p:cNvPr id="10021" name="CustomShape 46"/>
            <p:cNvSpPr/>
            <p:nvPr/>
          </p:nvSpPr>
          <p:spPr>
            <a:xfrm>
              <a:off x="5835600" y="1864440"/>
              <a:ext cx="116640" cy="19080"/>
            </a:xfrm>
            <a:custGeom>
              <a:avLst/>
              <a:gdLst/>
              <a:ahLst/>
              <a:rect l="l" t="t" r="r" b="b"/>
              <a:pathLst>
                <a:path w="4191" h="694">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style>
            <a:lnRef idx="0"/>
            <a:fillRef idx="0"/>
            <a:effectRef idx="0"/>
            <a:fontRef idx="minor"/>
          </p:style>
        </p:sp>
        <p:sp>
          <p:nvSpPr>
            <p:cNvPr id="10022" name="CustomShape 47"/>
            <p:cNvSpPr/>
            <p:nvPr/>
          </p:nvSpPr>
          <p:spPr>
            <a:xfrm>
              <a:off x="5835600" y="1902240"/>
              <a:ext cx="116640" cy="19800"/>
            </a:xfrm>
            <a:custGeom>
              <a:avLst/>
              <a:gdLst/>
              <a:ahLst/>
              <a:rect l="l" t="t" r="r" b="b"/>
              <a:pathLst>
                <a:path w="4191" h="726">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style>
            <a:lnRef idx="0"/>
            <a:fillRef idx="0"/>
            <a:effectRef idx="0"/>
            <a:fontRef idx="minor"/>
          </p:style>
        </p:sp>
        <p:sp>
          <p:nvSpPr>
            <p:cNvPr id="10023" name="CustomShape 48"/>
            <p:cNvSpPr/>
            <p:nvPr/>
          </p:nvSpPr>
          <p:spPr>
            <a:xfrm>
              <a:off x="5835600" y="1941120"/>
              <a:ext cx="116640" cy="19800"/>
            </a:xfrm>
            <a:custGeom>
              <a:avLst/>
              <a:gdLst/>
              <a:ahLst/>
              <a:rect l="l" t="t" r="r" b="b"/>
              <a:pathLst>
                <a:path w="4191" h="725">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style>
            <a:lnRef idx="0"/>
            <a:fillRef idx="0"/>
            <a:effectRef idx="0"/>
            <a:fontRef idx="minor"/>
          </p:style>
        </p:sp>
      </p:grpSp>
      <p:sp>
        <p:nvSpPr>
          <p:cNvPr id="10024" name="CustomShape 49"/>
          <p:cNvSpPr/>
          <p:nvPr/>
        </p:nvSpPr>
        <p:spPr>
          <a:xfrm>
            <a:off x="5662080" y="2080440"/>
            <a:ext cx="329400" cy="328680"/>
          </a:xfrm>
          <a:custGeom>
            <a:avLst/>
            <a:gdLst/>
            <a:ahLst/>
            <a:rect l="l" t="t" r="r" b="b"/>
            <a:pathLst>
              <a:path w="11815" h="11784">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style>
          <a:lnRef idx="0"/>
          <a:fillRef idx="0"/>
          <a:effectRef idx="0"/>
          <a:fontRef idx="minor"/>
        </p:style>
      </p:sp>
      <p:sp>
        <p:nvSpPr>
          <p:cNvPr id="10025" name="CustomShape 50"/>
          <p:cNvSpPr/>
          <p:nvPr/>
        </p:nvSpPr>
        <p:spPr>
          <a:xfrm>
            <a:off x="5681880" y="2504520"/>
            <a:ext cx="289800" cy="331200"/>
          </a:xfrm>
          <a:custGeom>
            <a:avLst/>
            <a:gdLst/>
            <a:ahLst/>
            <a:rect l="l" t="t" r="r" b="b"/>
            <a:pathLst>
              <a:path w="10397" h="11878">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style>
          <a:lnRef idx="0"/>
          <a:fillRef idx="0"/>
          <a:effectRef idx="0"/>
          <a:fontRef idx="minor"/>
        </p:style>
      </p:sp>
      <p:grpSp>
        <p:nvGrpSpPr>
          <p:cNvPr id="10026" name="Group 51"/>
          <p:cNvGrpSpPr/>
          <p:nvPr/>
        </p:nvGrpSpPr>
        <p:grpSpPr>
          <a:xfrm>
            <a:off x="7338240" y="2080440"/>
            <a:ext cx="329400" cy="328680"/>
            <a:chOff x="7338240" y="2080440"/>
            <a:chExt cx="329400" cy="328680"/>
          </a:xfrm>
        </p:grpSpPr>
        <p:sp>
          <p:nvSpPr>
            <p:cNvPr id="10027" name="CustomShape 52"/>
            <p:cNvSpPr/>
            <p:nvPr/>
          </p:nvSpPr>
          <p:spPr>
            <a:xfrm>
              <a:off x="7338240" y="2080440"/>
              <a:ext cx="329400" cy="328680"/>
            </a:xfrm>
            <a:custGeom>
              <a:avLst/>
              <a:gdLst/>
              <a:ahLst/>
              <a:rect l="l" t="t" r="r" b="b"/>
              <a:pathLst>
                <a:path w="11815" h="11784">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style>
            <a:lnRef idx="0"/>
            <a:fillRef idx="0"/>
            <a:effectRef idx="0"/>
            <a:fontRef idx="minor"/>
          </p:style>
        </p:sp>
        <p:sp>
          <p:nvSpPr>
            <p:cNvPr id="10028" name="CustomShape 53"/>
            <p:cNvSpPr/>
            <p:nvPr/>
          </p:nvSpPr>
          <p:spPr>
            <a:xfrm>
              <a:off x="7435080" y="2252880"/>
              <a:ext cx="136080" cy="56880"/>
            </a:xfrm>
            <a:custGeom>
              <a:avLst/>
              <a:gdLst/>
              <a:ahLst/>
              <a:rect l="l" t="t" r="r" b="b"/>
              <a:pathLst>
                <a:path w="4884" h="2049">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style>
            <a:lnRef idx="0"/>
            <a:fillRef idx="0"/>
            <a:effectRef idx="0"/>
            <a:fontRef idx="minor"/>
          </p:style>
        </p:sp>
        <p:sp>
          <p:nvSpPr>
            <p:cNvPr id="10029" name="CustomShape 54"/>
            <p:cNvSpPr/>
            <p:nvPr/>
          </p:nvSpPr>
          <p:spPr>
            <a:xfrm>
              <a:off x="7571520" y="2137680"/>
              <a:ext cx="39240" cy="19800"/>
            </a:xfrm>
            <a:custGeom>
              <a:avLst/>
              <a:gdLst/>
              <a:ahLst/>
              <a:rect l="l" t="t" r="r" b="b"/>
              <a:pathLst>
                <a:path w="1419" h="725">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style>
            <a:lnRef idx="0"/>
            <a:fillRef idx="0"/>
            <a:effectRef idx="0"/>
            <a:fontRef idx="minor"/>
          </p:style>
        </p:sp>
        <p:sp>
          <p:nvSpPr>
            <p:cNvPr id="10030" name="CustomShape 55"/>
            <p:cNvSpPr/>
            <p:nvPr/>
          </p:nvSpPr>
          <p:spPr>
            <a:xfrm>
              <a:off x="7395480" y="2156040"/>
              <a:ext cx="39240" cy="19800"/>
            </a:xfrm>
            <a:custGeom>
              <a:avLst/>
              <a:gdLst/>
              <a:ahLst/>
              <a:rect l="l" t="t" r="r" b="b"/>
              <a:pathLst>
                <a:path w="1419" h="726">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style>
            <a:lnRef idx="0"/>
            <a:fillRef idx="0"/>
            <a:effectRef idx="0"/>
            <a:fontRef idx="minor"/>
          </p:style>
        </p:sp>
      </p:grpSp>
      <p:grpSp>
        <p:nvGrpSpPr>
          <p:cNvPr id="10031" name="Group 56"/>
          <p:cNvGrpSpPr/>
          <p:nvPr/>
        </p:nvGrpSpPr>
        <p:grpSpPr>
          <a:xfrm>
            <a:off x="1890360" y="1687680"/>
            <a:ext cx="332280" cy="330480"/>
            <a:chOff x="1890360" y="1687680"/>
            <a:chExt cx="332280" cy="330480"/>
          </a:xfrm>
        </p:grpSpPr>
        <p:sp>
          <p:nvSpPr>
            <p:cNvPr id="10032" name="CustomShape 57"/>
            <p:cNvSpPr/>
            <p:nvPr/>
          </p:nvSpPr>
          <p:spPr>
            <a:xfrm>
              <a:off x="1969560" y="1765080"/>
              <a:ext cx="173880" cy="173880"/>
            </a:xfrm>
            <a:custGeom>
              <a:avLst/>
              <a:gdLst/>
              <a:ahLst/>
              <a:rect l="l" t="t" r="r" b="b"/>
              <a:pathLst>
                <a:path w="6239" h="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style>
            <a:lnRef idx="0"/>
            <a:fillRef idx="0"/>
            <a:effectRef idx="0"/>
            <a:fontRef idx="minor"/>
          </p:style>
        </p:sp>
        <p:sp>
          <p:nvSpPr>
            <p:cNvPr id="10033" name="CustomShape 58"/>
            <p:cNvSpPr/>
            <p:nvPr/>
          </p:nvSpPr>
          <p:spPr>
            <a:xfrm>
              <a:off x="1890360" y="1687680"/>
              <a:ext cx="332280" cy="330480"/>
            </a:xfrm>
            <a:custGeom>
              <a:avLst/>
              <a:gdLst/>
              <a:ahLst/>
              <a:rect l="l" t="t" r="r" b="b"/>
              <a:pathLst>
                <a:path w="11910" h="11847">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style>
            <a:lnRef idx="0"/>
            <a:fillRef idx="0"/>
            <a:effectRef idx="0"/>
            <a:fontRef idx="minor"/>
          </p:style>
        </p:sp>
      </p:grpSp>
      <p:sp>
        <p:nvSpPr>
          <p:cNvPr id="10034" name="CustomShape 59"/>
          <p:cNvSpPr/>
          <p:nvPr/>
        </p:nvSpPr>
        <p:spPr>
          <a:xfrm>
            <a:off x="1891800" y="2081520"/>
            <a:ext cx="329760" cy="326880"/>
          </a:xfrm>
          <a:custGeom>
            <a:avLst/>
            <a:gdLst/>
            <a:ahLst/>
            <a:rect l="l" t="t" r="r" b="b"/>
            <a:pathLst>
              <a:path w="11816" h="11721">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style>
          <a:lnRef idx="0"/>
          <a:fillRef idx="0"/>
          <a:effectRef idx="0"/>
          <a:fontRef idx="minor"/>
        </p:style>
      </p:sp>
      <p:grpSp>
        <p:nvGrpSpPr>
          <p:cNvPr id="10035" name="Group 60"/>
          <p:cNvGrpSpPr/>
          <p:nvPr/>
        </p:nvGrpSpPr>
        <p:grpSpPr>
          <a:xfrm>
            <a:off x="1890360" y="2504160"/>
            <a:ext cx="332280" cy="331920"/>
            <a:chOff x="1890360" y="2504160"/>
            <a:chExt cx="332280" cy="331920"/>
          </a:xfrm>
        </p:grpSpPr>
        <p:sp>
          <p:nvSpPr>
            <p:cNvPr id="10036" name="CustomShape 61"/>
            <p:cNvSpPr/>
            <p:nvPr/>
          </p:nvSpPr>
          <p:spPr>
            <a:xfrm>
              <a:off x="1890360" y="2504160"/>
              <a:ext cx="332280" cy="331920"/>
            </a:xfrm>
            <a:custGeom>
              <a:avLst/>
              <a:gdLst/>
              <a:ahLst/>
              <a:rect l="l" t="t" r="r" b="b"/>
              <a:pathLst>
                <a:path w="11910" h="11901">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style>
            <a:lnRef idx="0"/>
            <a:fillRef idx="0"/>
            <a:effectRef idx="0"/>
            <a:fontRef idx="minor"/>
          </p:style>
        </p:sp>
        <p:sp>
          <p:nvSpPr>
            <p:cNvPr id="10037" name="CustomShape 62"/>
            <p:cNvSpPr/>
            <p:nvPr/>
          </p:nvSpPr>
          <p:spPr>
            <a:xfrm>
              <a:off x="1948320" y="2643120"/>
              <a:ext cx="58680" cy="57600"/>
            </a:xfrm>
            <a:custGeom>
              <a:avLst/>
              <a:gdLst/>
              <a:ahLst/>
              <a:rect l="l" t="t" r="r" b="b"/>
              <a:pathLst>
                <a:path w="2112" h="2081">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style>
            <a:lnRef idx="0"/>
            <a:fillRef idx="0"/>
            <a:effectRef idx="0"/>
            <a:fontRef idx="minor"/>
          </p:style>
        </p:sp>
        <p:sp>
          <p:nvSpPr>
            <p:cNvPr id="10038" name="CustomShape 63"/>
            <p:cNvSpPr/>
            <p:nvPr/>
          </p:nvSpPr>
          <p:spPr>
            <a:xfrm>
              <a:off x="2026800" y="2603520"/>
              <a:ext cx="58680" cy="97200"/>
            </a:xfrm>
            <a:custGeom>
              <a:avLst/>
              <a:gdLst/>
              <a:ahLst/>
              <a:rect l="l" t="t" r="r" b="b"/>
              <a:pathLst>
                <a:path w="2112" h="3498">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style>
            <a:lnRef idx="0"/>
            <a:fillRef idx="0"/>
            <a:effectRef idx="0"/>
            <a:fontRef idx="minor"/>
          </p:style>
        </p:sp>
        <p:sp>
          <p:nvSpPr>
            <p:cNvPr id="10039" name="CustomShape 64"/>
            <p:cNvSpPr/>
            <p:nvPr/>
          </p:nvSpPr>
          <p:spPr>
            <a:xfrm>
              <a:off x="2104200" y="2563200"/>
              <a:ext cx="58680" cy="136800"/>
            </a:xfrm>
            <a:custGeom>
              <a:avLst/>
              <a:gdLst/>
              <a:ahLst/>
              <a:rect l="l" t="t" r="r" b="b"/>
              <a:pathLst>
                <a:path w="2111" h="4916">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style>
            <a:lnRef idx="0"/>
            <a:fillRef idx="0"/>
            <a:effectRef idx="0"/>
            <a:fontRef idx="minor"/>
          </p:style>
        </p:sp>
      </p:grpSp>
      <p:sp>
        <p:nvSpPr>
          <p:cNvPr id="10040" name="CustomShape 65"/>
          <p:cNvSpPr/>
          <p:nvPr/>
        </p:nvSpPr>
        <p:spPr>
          <a:xfrm>
            <a:off x="4028400" y="1687680"/>
            <a:ext cx="255600" cy="330480"/>
          </a:xfrm>
          <a:custGeom>
            <a:avLst/>
            <a:gdLst/>
            <a:ahLst/>
            <a:rect l="l" t="t" r="r" b="b"/>
            <a:pathLst>
              <a:path w="9169" h="11846">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style>
          <a:lnRef idx="0"/>
          <a:fillRef idx="0"/>
          <a:effectRef idx="0"/>
          <a:fontRef idx="minor"/>
        </p:style>
      </p:sp>
      <p:sp>
        <p:nvSpPr>
          <p:cNvPr id="10041" name="CustomShape 66"/>
          <p:cNvSpPr/>
          <p:nvPr/>
        </p:nvSpPr>
        <p:spPr>
          <a:xfrm>
            <a:off x="3983040" y="2080440"/>
            <a:ext cx="346320" cy="329040"/>
          </a:xfrm>
          <a:custGeom>
            <a:avLst/>
            <a:gdLst/>
            <a:ahLst/>
            <a:rect l="l" t="t" r="r" b="b"/>
            <a:pathLst>
              <a:path w="12414" h="11799">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style>
          <a:lnRef idx="0"/>
          <a:fillRef idx="0"/>
          <a:effectRef idx="0"/>
          <a:fontRef idx="minor"/>
        </p:style>
      </p:sp>
      <p:sp>
        <p:nvSpPr>
          <p:cNvPr id="10042" name="CustomShape 67"/>
          <p:cNvSpPr/>
          <p:nvPr/>
        </p:nvSpPr>
        <p:spPr>
          <a:xfrm>
            <a:off x="3990240" y="2504880"/>
            <a:ext cx="332280" cy="330480"/>
          </a:xfrm>
          <a:custGeom>
            <a:avLst/>
            <a:gdLst/>
            <a:ahLst/>
            <a:rect l="l" t="t" r="r" b="b"/>
            <a:pathLst>
              <a:path w="11910" h="11846">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style>
          <a:lnRef idx="0"/>
          <a:fillRef idx="0"/>
          <a:effectRef idx="0"/>
          <a:fontRef idx="minor"/>
        </p:style>
      </p:sp>
      <p:grpSp>
        <p:nvGrpSpPr>
          <p:cNvPr id="10043" name="Group 68"/>
          <p:cNvGrpSpPr/>
          <p:nvPr/>
        </p:nvGrpSpPr>
        <p:grpSpPr>
          <a:xfrm>
            <a:off x="6081480" y="1688400"/>
            <a:ext cx="331200" cy="329400"/>
            <a:chOff x="6081480" y="1688400"/>
            <a:chExt cx="331200" cy="329400"/>
          </a:xfrm>
        </p:grpSpPr>
        <p:sp>
          <p:nvSpPr>
            <p:cNvPr id="10044" name="CustomShape 69"/>
            <p:cNvSpPr/>
            <p:nvPr/>
          </p:nvSpPr>
          <p:spPr>
            <a:xfrm>
              <a:off x="6157080" y="1746360"/>
              <a:ext cx="179280" cy="173880"/>
            </a:xfrm>
            <a:custGeom>
              <a:avLst/>
              <a:gdLst/>
              <a:ahLst/>
              <a:rect l="l" t="t" r="r" b="b"/>
              <a:pathLst>
                <a:path w="6428" h="623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style>
            <a:lnRef idx="0"/>
            <a:fillRef idx="0"/>
            <a:effectRef idx="0"/>
            <a:fontRef idx="minor"/>
          </p:style>
        </p:sp>
        <p:sp>
          <p:nvSpPr>
            <p:cNvPr id="10045" name="CustomShape 70"/>
            <p:cNvSpPr/>
            <p:nvPr/>
          </p:nvSpPr>
          <p:spPr>
            <a:xfrm>
              <a:off x="6081480" y="1688400"/>
              <a:ext cx="331200" cy="329400"/>
            </a:xfrm>
            <a:custGeom>
              <a:avLst/>
              <a:gdLst/>
              <a:ahLst/>
              <a:rect l="l" t="t" r="r" b="b"/>
              <a:pathLst>
                <a:path w="11878" h="11806">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style>
            <a:lnRef idx="0"/>
            <a:fillRef idx="0"/>
            <a:effectRef idx="0"/>
            <a:fontRef idx="minor"/>
          </p:style>
        </p:sp>
      </p:grpSp>
      <p:grpSp>
        <p:nvGrpSpPr>
          <p:cNvPr id="10046" name="Group 71"/>
          <p:cNvGrpSpPr/>
          <p:nvPr/>
        </p:nvGrpSpPr>
        <p:grpSpPr>
          <a:xfrm>
            <a:off x="6080040" y="2098800"/>
            <a:ext cx="334080" cy="291960"/>
            <a:chOff x="6080040" y="2098800"/>
            <a:chExt cx="334080" cy="291960"/>
          </a:xfrm>
        </p:grpSpPr>
        <p:sp>
          <p:nvSpPr>
            <p:cNvPr id="10047" name="CustomShape 72"/>
            <p:cNvSpPr/>
            <p:nvPr/>
          </p:nvSpPr>
          <p:spPr>
            <a:xfrm>
              <a:off x="6080040" y="2234520"/>
              <a:ext cx="332280" cy="156240"/>
            </a:xfrm>
            <a:custGeom>
              <a:avLst/>
              <a:gdLst/>
              <a:ahLst/>
              <a:rect l="l" t="t" r="r" b="b"/>
              <a:pathLst>
                <a:path w="11910" h="5609">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style>
            <a:lnRef idx="0"/>
            <a:fillRef idx="0"/>
            <a:effectRef idx="0"/>
            <a:fontRef idx="minor"/>
          </p:style>
        </p:sp>
        <p:sp>
          <p:nvSpPr>
            <p:cNvPr id="10048" name="CustomShape 73"/>
            <p:cNvSpPr/>
            <p:nvPr/>
          </p:nvSpPr>
          <p:spPr>
            <a:xfrm>
              <a:off x="6298200" y="2098800"/>
              <a:ext cx="115920" cy="135000"/>
            </a:xfrm>
            <a:custGeom>
              <a:avLst/>
              <a:gdLst/>
              <a:ahLst/>
              <a:rect l="l" t="t" r="r" b="b"/>
              <a:pathLst>
                <a:path w="4159" h="4853">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style>
            <a:lnRef idx="0"/>
            <a:fillRef idx="0"/>
            <a:effectRef idx="0"/>
            <a:fontRef idx="minor"/>
          </p:style>
        </p:sp>
        <p:sp>
          <p:nvSpPr>
            <p:cNvPr id="10049" name="CustomShape 74"/>
            <p:cNvSpPr/>
            <p:nvPr/>
          </p:nvSpPr>
          <p:spPr>
            <a:xfrm>
              <a:off x="6082920" y="2100600"/>
              <a:ext cx="115920" cy="135000"/>
            </a:xfrm>
            <a:custGeom>
              <a:avLst/>
              <a:gdLst/>
              <a:ahLst/>
              <a:rect l="l" t="t" r="r" b="b"/>
              <a:pathLst>
                <a:path w="4159" h="4853">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style>
            <a:lnRef idx="0"/>
            <a:fillRef idx="0"/>
            <a:effectRef idx="0"/>
            <a:fontRef idx="minor"/>
          </p:style>
        </p:sp>
      </p:grpSp>
      <p:sp>
        <p:nvSpPr>
          <p:cNvPr id="10050" name="CustomShape 75"/>
          <p:cNvSpPr/>
          <p:nvPr/>
        </p:nvSpPr>
        <p:spPr>
          <a:xfrm>
            <a:off x="6154920" y="2504520"/>
            <a:ext cx="184320" cy="331200"/>
          </a:xfrm>
          <a:custGeom>
            <a:avLst/>
            <a:gdLst/>
            <a:ahLst/>
            <a:rect l="l" t="t" r="r" b="b"/>
            <a:pathLst>
              <a:path w="6617" h="11878">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style>
          <a:lnRef idx="0"/>
          <a:fillRef idx="0"/>
          <a:effectRef idx="0"/>
          <a:fontRef idx="minor"/>
        </p:style>
      </p:sp>
      <p:grpSp>
        <p:nvGrpSpPr>
          <p:cNvPr id="10051" name="Group 76"/>
          <p:cNvGrpSpPr/>
          <p:nvPr/>
        </p:nvGrpSpPr>
        <p:grpSpPr>
          <a:xfrm>
            <a:off x="7336800" y="2505240"/>
            <a:ext cx="332280" cy="329400"/>
            <a:chOff x="7336800" y="2505240"/>
            <a:chExt cx="332280" cy="329400"/>
          </a:xfrm>
        </p:grpSpPr>
        <p:sp>
          <p:nvSpPr>
            <p:cNvPr id="10052" name="CustomShape 77"/>
            <p:cNvSpPr/>
            <p:nvPr/>
          </p:nvSpPr>
          <p:spPr>
            <a:xfrm>
              <a:off x="7336800" y="2505240"/>
              <a:ext cx="253080" cy="329400"/>
            </a:xfrm>
            <a:custGeom>
              <a:avLst/>
              <a:gdLst/>
              <a:ahLst/>
              <a:rect l="l" t="t" r="r" b="b"/>
              <a:pathLst>
                <a:path w="9074" h="11815">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style>
            <a:lnRef idx="0"/>
            <a:fillRef idx="0"/>
            <a:effectRef idx="0"/>
            <a:fontRef idx="minor"/>
          </p:style>
        </p:sp>
        <p:sp>
          <p:nvSpPr>
            <p:cNvPr id="10053" name="CustomShape 78"/>
            <p:cNvSpPr/>
            <p:nvPr/>
          </p:nvSpPr>
          <p:spPr>
            <a:xfrm>
              <a:off x="7374960" y="2605680"/>
              <a:ext cx="58680" cy="55080"/>
            </a:xfrm>
            <a:custGeom>
              <a:avLst/>
              <a:gdLst/>
              <a:ahLst/>
              <a:rect l="l" t="t" r="r" b="b"/>
              <a:pathLst>
                <a:path w="2111" h="1986">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style>
            <a:lnRef idx="0"/>
            <a:fillRef idx="0"/>
            <a:effectRef idx="0"/>
            <a:fontRef idx="minor"/>
          </p:style>
        </p:sp>
        <p:sp>
          <p:nvSpPr>
            <p:cNvPr id="10054" name="CustomShape 79"/>
            <p:cNvSpPr/>
            <p:nvPr/>
          </p:nvSpPr>
          <p:spPr>
            <a:xfrm>
              <a:off x="7494480" y="2739600"/>
              <a:ext cx="56880" cy="55080"/>
            </a:xfrm>
            <a:custGeom>
              <a:avLst/>
              <a:gdLst/>
              <a:ahLst/>
              <a:rect l="l" t="t" r="r" b="b"/>
              <a:pathLst>
                <a:path w="2049" h="1986">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style>
            <a:lnRef idx="0"/>
            <a:fillRef idx="0"/>
            <a:effectRef idx="0"/>
            <a:fontRef idx="minor"/>
          </p:style>
        </p:sp>
        <p:sp>
          <p:nvSpPr>
            <p:cNvPr id="10055" name="CustomShape 80"/>
            <p:cNvSpPr/>
            <p:nvPr/>
          </p:nvSpPr>
          <p:spPr>
            <a:xfrm>
              <a:off x="7373880" y="2602080"/>
              <a:ext cx="174600" cy="195120"/>
            </a:xfrm>
            <a:custGeom>
              <a:avLst/>
              <a:gdLst/>
              <a:ahLst/>
              <a:rect l="l" t="t" r="r" b="b"/>
              <a:pathLst>
                <a:path w="6271" h="6995">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style>
            <a:lnRef idx="0"/>
            <a:fillRef idx="0"/>
            <a:effectRef idx="0"/>
            <a:fontRef idx="minor"/>
          </p:style>
        </p:sp>
        <p:sp>
          <p:nvSpPr>
            <p:cNvPr id="10056" name="CustomShape 81"/>
            <p:cNvSpPr/>
            <p:nvPr/>
          </p:nvSpPr>
          <p:spPr>
            <a:xfrm>
              <a:off x="7610400" y="2583720"/>
              <a:ext cx="58680" cy="232920"/>
            </a:xfrm>
            <a:custGeom>
              <a:avLst/>
              <a:gdLst/>
              <a:ahLst/>
              <a:rect l="l" t="t" r="r" b="b"/>
              <a:pathLst>
                <a:path w="2112" h="8349">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style>
            <a:lnRef idx="0"/>
            <a:fillRef idx="0"/>
            <a:effectRef idx="0"/>
            <a:fontRef idx="minor"/>
          </p:style>
        </p:sp>
      </p:grpSp>
      <p:grpSp>
        <p:nvGrpSpPr>
          <p:cNvPr id="10057" name="Group 82"/>
          <p:cNvGrpSpPr/>
          <p:nvPr/>
        </p:nvGrpSpPr>
        <p:grpSpPr>
          <a:xfrm>
            <a:off x="2310480" y="1687320"/>
            <a:ext cx="328680" cy="331200"/>
            <a:chOff x="2310480" y="1687320"/>
            <a:chExt cx="328680" cy="331200"/>
          </a:xfrm>
        </p:grpSpPr>
        <p:sp>
          <p:nvSpPr>
            <p:cNvPr id="10058" name="CustomShape 83"/>
            <p:cNvSpPr/>
            <p:nvPr/>
          </p:nvSpPr>
          <p:spPr>
            <a:xfrm>
              <a:off x="2328840" y="1797120"/>
              <a:ext cx="310320" cy="221400"/>
            </a:xfrm>
            <a:custGeom>
              <a:avLst/>
              <a:gdLst/>
              <a:ahLst/>
              <a:rect l="l" t="t" r="r" b="b"/>
              <a:pathLst>
                <a:path w="11123" h="7941">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style>
            <a:lnRef idx="0"/>
            <a:fillRef idx="0"/>
            <a:effectRef idx="0"/>
            <a:fontRef idx="minor"/>
          </p:style>
        </p:sp>
        <p:sp>
          <p:nvSpPr>
            <p:cNvPr id="10059" name="CustomShape 84"/>
            <p:cNvSpPr/>
            <p:nvPr/>
          </p:nvSpPr>
          <p:spPr>
            <a:xfrm>
              <a:off x="2310480" y="1687320"/>
              <a:ext cx="310320" cy="221400"/>
            </a:xfrm>
            <a:custGeom>
              <a:avLst/>
              <a:gdLst/>
              <a:ahLst/>
              <a:rect l="l" t="t" r="r" b="b"/>
              <a:pathLst>
                <a:path w="11122" h="7947">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style>
            <a:lnRef idx="0"/>
            <a:fillRef idx="0"/>
            <a:effectRef idx="0"/>
            <a:fontRef idx="minor"/>
          </p:style>
        </p:sp>
        <p:sp>
          <p:nvSpPr>
            <p:cNvPr id="10060" name="CustomShape 85"/>
            <p:cNvSpPr/>
            <p:nvPr/>
          </p:nvSpPr>
          <p:spPr>
            <a:xfrm>
              <a:off x="2367720" y="1746000"/>
              <a:ext cx="213480" cy="213480"/>
            </a:xfrm>
            <a:custGeom>
              <a:avLst/>
              <a:gdLst/>
              <a:ahLst/>
              <a:rect l="l" t="t" r="r" b="b"/>
              <a:pathLst>
                <a:path w="7656" h="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style>
            <a:lnRef idx="0"/>
            <a:fillRef idx="0"/>
            <a:effectRef idx="0"/>
            <a:fontRef idx="minor"/>
          </p:style>
        </p:sp>
        <p:sp>
          <p:nvSpPr>
            <p:cNvPr id="10061" name="CustomShape 86"/>
            <p:cNvSpPr/>
            <p:nvPr/>
          </p:nvSpPr>
          <p:spPr>
            <a:xfrm>
              <a:off x="2464200" y="1804320"/>
              <a:ext cx="39240" cy="58680"/>
            </a:xfrm>
            <a:custGeom>
              <a:avLst/>
              <a:gdLst/>
              <a:ahLst/>
              <a:rect l="l" t="t" r="r" b="b"/>
              <a:pathLst>
                <a:path w="1419" h="2112">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style>
            <a:lnRef idx="0"/>
            <a:fillRef idx="0"/>
            <a:effectRef idx="0"/>
            <a:fontRef idx="minor"/>
          </p:style>
        </p:sp>
      </p:grpSp>
      <p:grpSp>
        <p:nvGrpSpPr>
          <p:cNvPr id="10062" name="Group 87"/>
          <p:cNvGrpSpPr/>
          <p:nvPr/>
        </p:nvGrpSpPr>
        <p:grpSpPr>
          <a:xfrm>
            <a:off x="2325240" y="2080440"/>
            <a:ext cx="298800" cy="328680"/>
            <a:chOff x="2325240" y="2080440"/>
            <a:chExt cx="298800" cy="328680"/>
          </a:xfrm>
        </p:grpSpPr>
        <p:sp>
          <p:nvSpPr>
            <p:cNvPr id="10063" name="CustomShape 88"/>
            <p:cNvSpPr/>
            <p:nvPr/>
          </p:nvSpPr>
          <p:spPr>
            <a:xfrm>
              <a:off x="2426400" y="2196720"/>
              <a:ext cx="98280" cy="172800"/>
            </a:xfrm>
            <a:custGeom>
              <a:avLst/>
              <a:gdLst/>
              <a:ahLst/>
              <a:rect l="l" t="t" r="r" b="b"/>
              <a:pathLst>
                <a:path w="3529" h="6207">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style>
            <a:lnRef idx="0"/>
            <a:fillRef idx="0"/>
            <a:effectRef idx="0"/>
            <a:fontRef idx="minor"/>
          </p:style>
        </p:sp>
        <p:sp>
          <p:nvSpPr>
            <p:cNvPr id="10064" name="CustomShape 89"/>
            <p:cNvSpPr/>
            <p:nvPr/>
          </p:nvSpPr>
          <p:spPr>
            <a:xfrm>
              <a:off x="2325240" y="2080440"/>
              <a:ext cx="298800" cy="328680"/>
            </a:xfrm>
            <a:custGeom>
              <a:avLst/>
              <a:gdLst/>
              <a:ahLst/>
              <a:rect l="l" t="t" r="r" b="b"/>
              <a:pathLst>
                <a:path w="10712" h="11784">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style>
            <a:lnRef idx="0"/>
            <a:fillRef idx="0"/>
            <a:effectRef idx="0"/>
            <a:fontRef idx="minor"/>
          </p:style>
        </p:sp>
      </p:grpSp>
      <p:sp>
        <p:nvSpPr>
          <p:cNvPr id="10065" name="CustomShape 90"/>
          <p:cNvSpPr/>
          <p:nvPr/>
        </p:nvSpPr>
        <p:spPr>
          <a:xfrm>
            <a:off x="2309040" y="2504520"/>
            <a:ext cx="331200" cy="331200"/>
          </a:xfrm>
          <a:custGeom>
            <a:avLst/>
            <a:gdLst/>
            <a:ahLst/>
            <a:rect l="l" t="t" r="r" b="b"/>
            <a:pathLst>
              <a:path w="11879" h="11878">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style>
          <a:lnRef idx="0"/>
          <a:fillRef idx="0"/>
          <a:effectRef idx="0"/>
          <a:fontRef idx="minor"/>
        </p:style>
      </p:sp>
      <p:grpSp>
        <p:nvGrpSpPr>
          <p:cNvPr id="10066" name="Group 91"/>
          <p:cNvGrpSpPr/>
          <p:nvPr/>
        </p:nvGrpSpPr>
        <p:grpSpPr>
          <a:xfrm>
            <a:off x="4411440" y="1688040"/>
            <a:ext cx="330480" cy="329760"/>
            <a:chOff x="4411440" y="1688040"/>
            <a:chExt cx="330480" cy="329760"/>
          </a:xfrm>
        </p:grpSpPr>
        <p:sp>
          <p:nvSpPr>
            <p:cNvPr id="10067" name="CustomShape 92"/>
            <p:cNvSpPr/>
            <p:nvPr/>
          </p:nvSpPr>
          <p:spPr>
            <a:xfrm>
              <a:off x="4411440" y="1688040"/>
              <a:ext cx="330480" cy="329760"/>
            </a:xfrm>
            <a:custGeom>
              <a:avLst/>
              <a:gdLst/>
              <a:ahLst/>
              <a:rect l="l" t="t" r="r" b="b"/>
              <a:pathLst>
                <a:path w="11847" h="11816">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style>
            <a:lnRef idx="0"/>
            <a:fillRef idx="0"/>
            <a:effectRef idx="0"/>
            <a:fontRef idx="minor"/>
          </p:style>
        </p:sp>
        <p:sp>
          <p:nvSpPr>
            <p:cNvPr id="10068" name="CustomShape 93"/>
            <p:cNvSpPr/>
            <p:nvPr/>
          </p:nvSpPr>
          <p:spPr>
            <a:xfrm>
              <a:off x="4664160" y="1823760"/>
              <a:ext cx="39240" cy="19080"/>
            </a:xfrm>
            <a:custGeom>
              <a:avLst/>
              <a:gdLst/>
              <a:ahLst/>
              <a:rect l="l" t="t" r="r" b="b"/>
              <a:pathLst>
                <a:path w="1418" h="694">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style>
            <a:lnRef idx="0"/>
            <a:fillRef idx="0"/>
            <a:effectRef idx="0"/>
            <a:fontRef idx="minor"/>
          </p:style>
        </p:sp>
        <p:sp>
          <p:nvSpPr>
            <p:cNvPr id="10069" name="CustomShape 94"/>
            <p:cNvSpPr/>
            <p:nvPr/>
          </p:nvSpPr>
          <p:spPr>
            <a:xfrm>
              <a:off x="4449240" y="1823760"/>
              <a:ext cx="39240" cy="19080"/>
            </a:xfrm>
            <a:custGeom>
              <a:avLst/>
              <a:gdLst/>
              <a:ahLst/>
              <a:rect l="l" t="t" r="r" b="b"/>
              <a:pathLst>
                <a:path w="1419" h="694">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style>
            <a:lnRef idx="0"/>
            <a:fillRef idx="0"/>
            <a:effectRef idx="0"/>
            <a:fontRef idx="minor"/>
          </p:style>
        </p:sp>
      </p:grpSp>
      <p:grpSp>
        <p:nvGrpSpPr>
          <p:cNvPr id="10070" name="Group 95"/>
          <p:cNvGrpSpPr/>
          <p:nvPr/>
        </p:nvGrpSpPr>
        <p:grpSpPr>
          <a:xfrm>
            <a:off x="4412520" y="2080440"/>
            <a:ext cx="328680" cy="328680"/>
            <a:chOff x="4412520" y="2080440"/>
            <a:chExt cx="328680" cy="328680"/>
          </a:xfrm>
        </p:grpSpPr>
        <p:sp>
          <p:nvSpPr>
            <p:cNvPr id="10071" name="CustomShape 96"/>
            <p:cNvSpPr/>
            <p:nvPr/>
          </p:nvSpPr>
          <p:spPr>
            <a:xfrm>
              <a:off x="4412520" y="2080440"/>
              <a:ext cx="328680" cy="328680"/>
            </a:xfrm>
            <a:custGeom>
              <a:avLst/>
              <a:gdLst/>
              <a:ahLst/>
              <a:rect l="l" t="t" r="r" b="b"/>
              <a:pathLst>
                <a:path w="11784" h="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style>
            <a:lnRef idx="0"/>
            <a:fillRef idx="0"/>
            <a:effectRef idx="0"/>
            <a:fontRef idx="minor"/>
          </p:style>
        </p:sp>
        <p:sp>
          <p:nvSpPr>
            <p:cNvPr id="10072" name="CustomShape 97"/>
            <p:cNvSpPr/>
            <p:nvPr/>
          </p:nvSpPr>
          <p:spPr>
            <a:xfrm>
              <a:off x="4538160" y="2209320"/>
              <a:ext cx="62280" cy="57960"/>
            </a:xfrm>
            <a:custGeom>
              <a:avLst/>
              <a:gdLst/>
              <a:ahLst/>
              <a:rect l="l" t="t" r="r" b="b"/>
              <a:pathLst>
                <a:path w="2238" h="208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style>
            <a:lnRef idx="0"/>
            <a:fillRef idx="0"/>
            <a:effectRef idx="0"/>
            <a:fontRef idx="minor"/>
          </p:style>
        </p:sp>
      </p:grpSp>
      <p:sp>
        <p:nvSpPr>
          <p:cNvPr id="10073" name="CustomShape 98"/>
          <p:cNvSpPr/>
          <p:nvPr/>
        </p:nvSpPr>
        <p:spPr>
          <a:xfrm>
            <a:off x="4411800" y="2505240"/>
            <a:ext cx="329760" cy="329400"/>
          </a:xfrm>
          <a:custGeom>
            <a:avLst/>
            <a:gdLst/>
            <a:ahLst/>
            <a:rect l="l" t="t" r="r" b="b"/>
            <a:pathLst>
              <a:path w="11816" h="11815">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style>
          <a:lnRef idx="0"/>
          <a:fillRef idx="0"/>
          <a:effectRef idx="0"/>
          <a:fontRef idx="minor"/>
        </p:style>
      </p:sp>
      <p:grpSp>
        <p:nvGrpSpPr>
          <p:cNvPr id="10074" name="Group 99"/>
          <p:cNvGrpSpPr/>
          <p:nvPr/>
        </p:nvGrpSpPr>
        <p:grpSpPr>
          <a:xfrm>
            <a:off x="6513840" y="1687680"/>
            <a:ext cx="309960" cy="330480"/>
            <a:chOff x="6513840" y="1687680"/>
            <a:chExt cx="309960" cy="330480"/>
          </a:xfrm>
        </p:grpSpPr>
        <p:sp>
          <p:nvSpPr>
            <p:cNvPr id="10075" name="CustomShape 100"/>
            <p:cNvSpPr/>
            <p:nvPr/>
          </p:nvSpPr>
          <p:spPr>
            <a:xfrm>
              <a:off x="6571080" y="1747440"/>
              <a:ext cx="192240" cy="270720"/>
            </a:xfrm>
            <a:custGeom>
              <a:avLst/>
              <a:gdLst/>
              <a:ahLst/>
              <a:rect l="l" t="t" r="r" b="b"/>
              <a:pathLst>
                <a:path w="6901" h="9704">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style>
            <a:lnRef idx="0"/>
            <a:fillRef idx="0"/>
            <a:effectRef idx="0"/>
            <a:fontRef idx="minor"/>
          </p:style>
        </p:sp>
        <p:sp>
          <p:nvSpPr>
            <p:cNvPr id="10076" name="CustomShape 101"/>
            <p:cNvSpPr/>
            <p:nvPr/>
          </p:nvSpPr>
          <p:spPr>
            <a:xfrm>
              <a:off x="6667560" y="1687680"/>
              <a:ext cx="19800" cy="48960"/>
            </a:xfrm>
            <a:custGeom>
              <a:avLst/>
              <a:gdLst/>
              <a:ahLst/>
              <a:rect l="l" t="t" r="r" b="b"/>
              <a:pathLst>
                <a:path w="726" h="1765">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style>
            <a:lnRef idx="0"/>
            <a:fillRef idx="0"/>
            <a:effectRef idx="0"/>
            <a:fontRef idx="minor"/>
          </p:style>
        </p:sp>
        <p:sp>
          <p:nvSpPr>
            <p:cNvPr id="10077" name="CustomShape 102"/>
            <p:cNvSpPr/>
            <p:nvPr/>
          </p:nvSpPr>
          <p:spPr>
            <a:xfrm>
              <a:off x="6725880" y="1707840"/>
              <a:ext cx="39240" cy="38160"/>
            </a:xfrm>
            <a:custGeom>
              <a:avLst/>
              <a:gdLst/>
              <a:ahLst/>
              <a:rect l="l" t="t" r="r" b="b"/>
              <a:pathLst>
                <a:path w="1419" h="138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style>
            <a:lnRef idx="0"/>
            <a:fillRef idx="0"/>
            <a:effectRef idx="0"/>
            <a:fontRef idx="minor"/>
          </p:style>
        </p:sp>
        <p:sp>
          <p:nvSpPr>
            <p:cNvPr id="10078" name="CustomShape 103"/>
            <p:cNvSpPr/>
            <p:nvPr/>
          </p:nvSpPr>
          <p:spPr>
            <a:xfrm>
              <a:off x="6784560" y="1824120"/>
              <a:ext cx="39240" cy="19080"/>
            </a:xfrm>
            <a:custGeom>
              <a:avLst/>
              <a:gdLst/>
              <a:ahLst/>
              <a:rect l="l" t="t" r="r" b="b"/>
              <a:pathLst>
                <a:path w="1419" h="694">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style>
            <a:lnRef idx="0"/>
            <a:fillRef idx="0"/>
            <a:effectRef idx="0"/>
            <a:fontRef idx="minor"/>
          </p:style>
        </p:sp>
        <p:sp>
          <p:nvSpPr>
            <p:cNvPr id="10079" name="CustomShape 104"/>
            <p:cNvSpPr/>
            <p:nvPr/>
          </p:nvSpPr>
          <p:spPr>
            <a:xfrm>
              <a:off x="6513840" y="1824120"/>
              <a:ext cx="39240" cy="19080"/>
            </a:xfrm>
            <a:custGeom>
              <a:avLst/>
              <a:gdLst/>
              <a:ahLst/>
              <a:rect l="l" t="t" r="r" b="b"/>
              <a:pathLst>
                <a:path w="1418" h="694">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style>
            <a:lnRef idx="0"/>
            <a:fillRef idx="0"/>
            <a:effectRef idx="0"/>
            <a:fontRef idx="minor"/>
          </p:style>
        </p:sp>
        <p:sp>
          <p:nvSpPr>
            <p:cNvPr id="10080" name="CustomShape 105"/>
            <p:cNvSpPr/>
            <p:nvPr/>
          </p:nvSpPr>
          <p:spPr>
            <a:xfrm>
              <a:off x="6590160" y="1707840"/>
              <a:ext cx="39240" cy="37440"/>
            </a:xfrm>
            <a:custGeom>
              <a:avLst/>
              <a:gdLst/>
              <a:ahLst/>
              <a:rect l="l" t="t" r="r" b="b"/>
              <a:pathLst>
                <a:path w="1418" h="1356">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style>
            <a:lnRef idx="0"/>
            <a:fillRef idx="0"/>
            <a:effectRef idx="0"/>
            <a:fontRef idx="minor"/>
          </p:style>
        </p:sp>
        <p:sp>
          <p:nvSpPr>
            <p:cNvPr id="10081" name="CustomShape 106"/>
            <p:cNvSpPr/>
            <p:nvPr/>
          </p:nvSpPr>
          <p:spPr>
            <a:xfrm>
              <a:off x="6531480" y="1745640"/>
              <a:ext cx="41760" cy="29160"/>
            </a:xfrm>
            <a:custGeom>
              <a:avLst/>
              <a:gdLst/>
              <a:ahLst/>
              <a:rect l="l" t="t" r="r" b="b"/>
              <a:pathLst>
                <a:path w="1513" h="105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style>
            <a:lnRef idx="0"/>
            <a:fillRef idx="0"/>
            <a:effectRef idx="0"/>
            <a:fontRef idx="minor"/>
          </p:style>
        </p:sp>
        <p:sp>
          <p:nvSpPr>
            <p:cNvPr id="10082" name="CustomShape 107"/>
            <p:cNvSpPr/>
            <p:nvPr/>
          </p:nvSpPr>
          <p:spPr>
            <a:xfrm>
              <a:off x="6763680" y="1746360"/>
              <a:ext cx="41760" cy="29520"/>
            </a:xfrm>
            <a:custGeom>
              <a:avLst/>
              <a:gdLst/>
              <a:ahLst/>
              <a:rect l="l" t="t" r="r" b="b"/>
              <a:pathLst>
                <a:path w="1513" h="1076">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style>
            <a:lnRef idx="0"/>
            <a:fillRef idx="0"/>
            <a:effectRef idx="0"/>
            <a:fontRef idx="minor"/>
          </p:style>
        </p:sp>
      </p:grpSp>
      <p:sp>
        <p:nvSpPr>
          <p:cNvPr id="10083" name="CustomShape 108"/>
          <p:cNvSpPr/>
          <p:nvPr/>
        </p:nvSpPr>
        <p:spPr>
          <a:xfrm>
            <a:off x="6501960" y="2078640"/>
            <a:ext cx="334080" cy="332280"/>
          </a:xfrm>
          <a:custGeom>
            <a:avLst/>
            <a:gdLst/>
            <a:ahLst/>
            <a:rect l="l" t="t" r="r" b="b"/>
            <a:pathLst>
              <a:path w="11973" h="1191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style>
          <a:lnRef idx="0"/>
          <a:fillRef idx="0"/>
          <a:effectRef idx="0"/>
          <a:fontRef idx="minor"/>
        </p:style>
      </p:sp>
      <p:grpSp>
        <p:nvGrpSpPr>
          <p:cNvPr id="10084" name="Group 109"/>
          <p:cNvGrpSpPr/>
          <p:nvPr/>
        </p:nvGrpSpPr>
        <p:grpSpPr>
          <a:xfrm>
            <a:off x="6503040" y="2563920"/>
            <a:ext cx="331200" cy="212400"/>
            <a:chOff x="6503040" y="2563920"/>
            <a:chExt cx="331200" cy="212400"/>
          </a:xfrm>
        </p:grpSpPr>
        <p:sp>
          <p:nvSpPr>
            <p:cNvPr id="10085" name="CustomShape 110"/>
            <p:cNvSpPr/>
            <p:nvPr/>
          </p:nvSpPr>
          <p:spPr>
            <a:xfrm>
              <a:off x="6640560" y="2640600"/>
              <a:ext cx="57600" cy="56880"/>
            </a:xfrm>
            <a:custGeom>
              <a:avLst/>
              <a:gdLst/>
              <a:ahLst/>
              <a:rect l="l" t="t" r="r" b="b"/>
              <a:pathLst>
                <a:path w="2080" h="2049">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style>
            <a:lnRef idx="0"/>
            <a:fillRef idx="0"/>
            <a:effectRef idx="0"/>
            <a:fontRef idx="minor"/>
          </p:style>
        </p:sp>
        <p:sp>
          <p:nvSpPr>
            <p:cNvPr id="10086" name="CustomShape 111"/>
            <p:cNvSpPr/>
            <p:nvPr/>
          </p:nvSpPr>
          <p:spPr>
            <a:xfrm>
              <a:off x="6503040" y="2563920"/>
              <a:ext cx="331200" cy="212400"/>
            </a:xfrm>
            <a:custGeom>
              <a:avLst/>
              <a:gdLst/>
              <a:ahLst/>
              <a:rect l="l" t="t" r="r" b="b"/>
              <a:pathLst>
                <a:path w="11878" h="7625">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style>
            <a:lnRef idx="0"/>
            <a:fillRef idx="0"/>
            <a:effectRef idx="0"/>
            <a:fontRef idx="minor"/>
          </p:style>
        </p:sp>
      </p:grpSp>
      <p:grpSp>
        <p:nvGrpSpPr>
          <p:cNvPr id="10087" name="Group 112"/>
          <p:cNvGrpSpPr/>
          <p:nvPr/>
        </p:nvGrpSpPr>
        <p:grpSpPr>
          <a:xfrm>
            <a:off x="7764120" y="1698480"/>
            <a:ext cx="332280" cy="308520"/>
            <a:chOff x="7764120" y="1698480"/>
            <a:chExt cx="332280" cy="308520"/>
          </a:xfrm>
        </p:grpSpPr>
        <p:sp>
          <p:nvSpPr>
            <p:cNvPr id="10088" name="CustomShape 113"/>
            <p:cNvSpPr/>
            <p:nvPr/>
          </p:nvSpPr>
          <p:spPr>
            <a:xfrm>
              <a:off x="7764120" y="1795320"/>
              <a:ext cx="332280" cy="211680"/>
            </a:xfrm>
            <a:custGeom>
              <a:avLst/>
              <a:gdLst/>
              <a:ahLst/>
              <a:rect l="l" t="t" r="r" b="b"/>
              <a:pathLst>
                <a:path w="11909" h="759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style>
            <a:lnRef idx="0"/>
            <a:fillRef idx="0"/>
            <a:effectRef idx="0"/>
            <a:fontRef idx="minor"/>
          </p:style>
        </p:sp>
        <p:sp>
          <p:nvSpPr>
            <p:cNvPr id="10089" name="CustomShape 114"/>
            <p:cNvSpPr/>
            <p:nvPr/>
          </p:nvSpPr>
          <p:spPr>
            <a:xfrm>
              <a:off x="7920720" y="1698480"/>
              <a:ext cx="19080" cy="48240"/>
            </a:xfrm>
            <a:custGeom>
              <a:avLst/>
              <a:gdLst/>
              <a:ahLst/>
              <a:rect l="l" t="t" r="r" b="b"/>
              <a:pathLst>
                <a:path w="695" h="1734">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style>
            <a:lnRef idx="0"/>
            <a:fillRef idx="0"/>
            <a:effectRef idx="0"/>
            <a:fontRef idx="minor"/>
          </p:style>
        </p:sp>
        <p:sp>
          <p:nvSpPr>
            <p:cNvPr id="10090" name="CustomShape 115"/>
            <p:cNvSpPr/>
            <p:nvPr/>
          </p:nvSpPr>
          <p:spPr>
            <a:xfrm>
              <a:off x="7842600" y="1736640"/>
              <a:ext cx="39240" cy="38880"/>
            </a:xfrm>
            <a:custGeom>
              <a:avLst/>
              <a:gdLst/>
              <a:ahLst/>
              <a:rect l="l" t="t" r="r" b="b"/>
              <a:pathLst>
                <a:path w="1418" h="1411">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style>
            <a:lnRef idx="0"/>
            <a:fillRef idx="0"/>
            <a:effectRef idx="0"/>
            <a:fontRef idx="minor"/>
          </p:style>
        </p:sp>
        <p:sp>
          <p:nvSpPr>
            <p:cNvPr id="10091" name="CustomShape 116"/>
            <p:cNvSpPr/>
            <p:nvPr/>
          </p:nvSpPr>
          <p:spPr>
            <a:xfrm>
              <a:off x="7977960" y="1736640"/>
              <a:ext cx="39240" cy="38880"/>
            </a:xfrm>
            <a:custGeom>
              <a:avLst/>
              <a:gdLst/>
              <a:ahLst/>
              <a:rect l="l" t="t" r="r" b="b"/>
              <a:pathLst>
                <a:path w="1419" h="1411">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style>
            <a:lnRef idx="0"/>
            <a:fillRef idx="0"/>
            <a:effectRef idx="0"/>
            <a:fontRef idx="minor"/>
          </p:style>
        </p:sp>
      </p:grpSp>
      <p:grpSp>
        <p:nvGrpSpPr>
          <p:cNvPr id="10092" name="Group 117"/>
          <p:cNvGrpSpPr/>
          <p:nvPr/>
        </p:nvGrpSpPr>
        <p:grpSpPr>
          <a:xfrm>
            <a:off x="2727000" y="1687680"/>
            <a:ext cx="331200" cy="330480"/>
            <a:chOff x="2727000" y="1687680"/>
            <a:chExt cx="331200" cy="330480"/>
          </a:xfrm>
        </p:grpSpPr>
        <p:sp>
          <p:nvSpPr>
            <p:cNvPr id="10093" name="CustomShape 118"/>
            <p:cNvSpPr/>
            <p:nvPr/>
          </p:nvSpPr>
          <p:spPr>
            <a:xfrm>
              <a:off x="2882520" y="1727280"/>
              <a:ext cx="116640" cy="76320"/>
            </a:xfrm>
            <a:custGeom>
              <a:avLst/>
              <a:gdLst/>
              <a:ahLst/>
              <a:rect l="l" t="t" r="r" b="b"/>
              <a:pathLst>
                <a:path w="4191" h="2742">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style>
            <a:lnRef idx="0"/>
            <a:fillRef idx="0"/>
            <a:effectRef idx="0"/>
            <a:fontRef idx="minor"/>
          </p:style>
        </p:sp>
        <p:sp>
          <p:nvSpPr>
            <p:cNvPr id="10094" name="CustomShape 119"/>
            <p:cNvSpPr/>
            <p:nvPr/>
          </p:nvSpPr>
          <p:spPr>
            <a:xfrm>
              <a:off x="2764800" y="1901520"/>
              <a:ext cx="117720" cy="77040"/>
            </a:xfrm>
            <a:custGeom>
              <a:avLst/>
              <a:gdLst/>
              <a:ahLst/>
              <a:rect l="l" t="t" r="r" b="b"/>
              <a:pathLst>
                <a:path w="4223" h="277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style>
            <a:lnRef idx="0"/>
            <a:fillRef idx="0"/>
            <a:effectRef idx="0"/>
            <a:fontRef idx="minor"/>
          </p:style>
        </p:sp>
        <p:sp>
          <p:nvSpPr>
            <p:cNvPr id="10095" name="CustomShape 120"/>
            <p:cNvSpPr/>
            <p:nvPr/>
          </p:nvSpPr>
          <p:spPr>
            <a:xfrm>
              <a:off x="2727000" y="1687680"/>
              <a:ext cx="155520" cy="194040"/>
            </a:xfrm>
            <a:custGeom>
              <a:avLst/>
              <a:gdLst/>
              <a:ahLst/>
              <a:rect l="l" t="t" r="r" b="b"/>
              <a:pathLst>
                <a:path w="5578" h="6964">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style>
            <a:lnRef idx="0"/>
            <a:fillRef idx="0"/>
            <a:effectRef idx="0"/>
            <a:fontRef idx="minor"/>
          </p:style>
        </p:sp>
        <p:sp>
          <p:nvSpPr>
            <p:cNvPr id="10096" name="CustomShape 121"/>
            <p:cNvSpPr/>
            <p:nvPr/>
          </p:nvSpPr>
          <p:spPr>
            <a:xfrm>
              <a:off x="2902680" y="1824120"/>
              <a:ext cx="155520" cy="194040"/>
            </a:xfrm>
            <a:custGeom>
              <a:avLst/>
              <a:gdLst/>
              <a:ahLst/>
              <a:rect l="l" t="t" r="r" b="b"/>
              <a:pathLst>
                <a:path w="5578" h="6964">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style>
            <a:lnRef idx="0"/>
            <a:fillRef idx="0"/>
            <a:effectRef idx="0"/>
            <a:fontRef idx="minor"/>
          </p:style>
        </p:sp>
      </p:grpSp>
      <p:grpSp>
        <p:nvGrpSpPr>
          <p:cNvPr id="10097" name="Group 122"/>
          <p:cNvGrpSpPr/>
          <p:nvPr/>
        </p:nvGrpSpPr>
        <p:grpSpPr>
          <a:xfrm>
            <a:off x="2720880" y="2080080"/>
            <a:ext cx="343800" cy="329760"/>
            <a:chOff x="2720880" y="2080080"/>
            <a:chExt cx="343800" cy="329760"/>
          </a:xfrm>
        </p:grpSpPr>
        <p:sp>
          <p:nvSpPr>
            <p:cNvPr id="10098" name="CustomShape 123"/>
            <p:cNvSpPr/>
            <p:nvPr/>
          </p:nvSpPr>
          <p:spPr>
            <a:xfrm>
              <a:off x="2878200" y="2118240"/>
              <a:ext cx="115920" cy="135000"/>
            </a:xfrm>
            <a:custGeom>
              <a:avLst/>
              <a:gdLst/>
              <a:ahLst/>
              <a:rect l="l" t="t" r="r" b="b"/>
              <a:pathLst>
                <a:path w="4160" h="4852">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style>
            <a:lnRef idx="0"/>
            <a:fillRef idx="0"/>
            <a:effectRef idx="0"/>
            <a:fontRef idx="minor"/>
          </p:style>
        </p:sp>
        <p:sp>
          <p:nvSpPr>
            <p:cNvPr id="10099" name="CustomShape 124"/>
            <p:cNvSpPr/>
            <p:nvPr/>
          </p:nvSpPr>
          <p:spPr>
            <a:xfrm>
              <a:off x="2720880" y="2080080"/>
              <a:ext cx="343800" cy="329760"/>
            </a:xfrm>
            <a:custGeom>
              <a:avLst/>
              <a:gdLst/>
              <a:ahLst/>
              <a:rect l="l" t="t" r="r" b="b"/>
              <a:pathLst>
                <a:path w="12319" h="11824">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style>
            <a:lnRef idx="0"/>
            <a:fillRef idx="0"/>
            <a:effectRef idx="0"/>
            <a:fontRef idx="minor"/>
          </p:style>
        </p:sp>
      </p:grpSp>
      <p:grpSp>
        <p:nvGrpSpPr>
          <p:cNvPr id="10100" name="Group 125"/>
          <p:cNvGrpSpPr/>
          <p:nvPr/>
        </p:nvGrpSpPr>
        <p:grpSpPr>
          <a:xfrm>
            <a:off x="2725920" y="2504880"/>
            <a:ext cx="333360" cy="330480"/>
            <a:chOff x="2725920" y="2504880"/>
            <a:chExt cx="333360" cy="330480"/>
          </a:xfrm>
        </p:grpSpPr>
        <p:sp>
          <p:nvSpPr>
            <p:cNvPr id="10101" name="CustomShape 126"/>
            <p:cNvSpPr/>
            <p:nvPr/>
          </p:nvSpPr>
          <p:spPr>
            <a:xfrm>
              <a:off x="2725920" y="2621880"/>
              <a:ext cx="177480" cy="213480"/>
            </a:xfrm>
            <a:custGeom>
              <a:avLst/>
              <a:gdLst/>
              <a:ahLst/>
              <a:rect l="l" t="t" r="r" b="b"/>
              <a:pathLst>
                <a:path w="6365" h="7656">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style>
            <a:lnRef idx="0"/>
            <a:fillRef idx="0"/>
            <a:effectRef idx="0"/>
            <a:fontRef idx="minor"/>
          </p:style>
        </p:sp>
        <p:sp>
          <p:nvSpPr>
            <p:cNvPr id="10102" name="CustomShape 127"/>
            <p:cNvSpPr/>
            <p:nvPr/>
          </p:nvSpPr>
          <p:spPr>
            <a:xfrm>
              <a:off x="2883600" y="2504880"/>
              <a:ext cx="175680" cy="173880"/>
            </a:xfrm>
            <a:custGeom>
              <a:avLst/>
              <a:gdLst/>
              <a:ahLst/>
              <a:rect l="l" t="t" r="r" b="b"/>
              <a:pathLst>
                <a:path w="6302" h="6239">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style>
            <a:lnRef idx="0"/>
            <a:fillRef idx="0"/>
            <a:effectRef idx="0"/>
            <a:fontRef idx="minor"/>
          </p:style>
        </p:sp>
        <p:sp>
          <p:nvSpPr>
            <p:cNvPr id="10103" name="CustomShape 128"/>
            <p:cNvSpPr/>
            <p:nvPr/>
          </p:nvSpPr>
          <p:spPr>
            <a:xfrm>
              <a:off x="2961000" y="2553480"/>
              <a:ext cx="19800" cy="19080"/>
            </a:xfrm>
            <a:custGeom>
              <a:avLst/>
              <a:gdLst/>
              <a:ahLst/>
              <a:rect l="l" t="t" r="r" b="b"/>
              <a:pathLst>
                <a:path w="726" h="695">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style>
            <a:lnRef idx="0"/>
            <a:fillRef idx="0"/>
            <a:effectRef idx="0"/>
            <a:fontRef idx="minor"/>
          </p:style>
        </p:sp>
        <p:sp>
          <p:nvSpPr>
            <p:cNvPr id="10104" name="CustomShape 129"/>
            <p:cNvSpPr/>
            <p:nvPr/>
          </p:nvSpPr>
          <p:spPr>
            <a:xfrm>
              <a:off x="2961000" y="2582280"/>
              <a:ext cx="19800" cy="58680"/>
            </a:xfrm>
            <a:custGeom>
              <a:avLst/>
              <a:gdLst/>
              <a:ahLst/>
              <a:rect l="l" t="t" r="r" b="b"/>
              <a:pathLst>
                <a:path w="726" h="2112">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style>
            <a:lnRef idx="0"/>
            <a:fillRef idx="0"/>
            <a:effectRef idx="0"/>
            <a:fontRef idx="minor"/>
          </p:style>
        </p:sp>
      </p:grpSp>
      <p:grpSp>
        <p:nvGrpSpPr>
          <p:cNvPr id="10105" name="Group 130"/>
          <p:cNvGrpSpPr/>
          <p:nvPr/>
        </p:nvGrpSpPr>
        <p:grpSpPr>
          <a:xfrm>
            <a:off x="4823280" y="1727640"/>
            <a:ext cx="331560" cy="250560"/>
            <a:chOff x="4823280" y="1727640"/>
            <a:chExt cx="331560" cy="250560"/>
          </a:xfrm>
        </p:grpSpPr>
        <p:sp>
          <p:nvSpPr>
            <p:cNvPr id="10106" name="CustomShape 131"/>
            <p:cNvSpPr/>
            <p:nvPr/>
          </p:nvSpPr>
          <p:spPr>
            <a:xfrm>
              <a:off x="5106600" y="1842120"/>
              <a:ext cx="48240" cy="19800"/>
            </a:xfrm>
            <a:custGeom>
              <a:avLst/>
              <a:gdLst/>
              <a:ahLst/>
              <a:rect l="l" t="t" r="r" b="b"/>
              <a:pathLst>
                <a:path w="1734" h="726">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style>
            <a:lnRef idx="0"/>
            <a:fillRef idx="0"/>
            <a:effectRef idx="0"/>
            <a:fontRef idx="minor"/>
          </p:style>
        </p:sp>
        <p:sp>
          <p:nvSpPr>
            <p:cNvPr id="10107" name="CustomShape 132"/>
            <p:cNvSpPr/>
            <p:nvPr/>
          </p:nvSpPr>
          <p:spPr>
            <a:xfrm>
              <a:off x="5095800" y="1882440"/>
              <a:ext cx="39240" cy="37440"/>
            </a:xfrm>
            <a:custGeom>
              <a:avLst/>
              <a:gdLst/>
              <a:ahLst/>
              <a:rect l="l" t="t" r="r" b="b"/>
              <a:pathLst>
                <a:path w="1419" h="1356">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style>
            <a:lnRef idx="0"/>
            <a:fillRef idx="0"/>
            <a:effectRef idx="0"/>
            <a:fontRef idx="minor"/>
          </p:style>
        </p:sp>
        <p:sp>
          <p:nvSpPr>
            <p:cNvPr id="10108" name="CustomShape 133"/>
            <p:cNvSpPr/>
            <p:nvPr/>
          </p:nvSpPr>
          <p:spPr>
            <a:xfrm>
              <a:off x="5096880" y="1784880"/>
              <a:ext cx="39240" cy="38160"/>
            </a:xfrm>
            <a:custGeom>
              <a:avLst/>
              <a:gdLst/>
              <a:ahLst/>
              <a:rect l="l" t="t" r="r" b="b"/>
              <a:pathLst>
                <a:path w="1418" h="138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style>
            <a:lnRef idx="0"/>
            <a:fillRef idx="0"/>
            <a:effectRef idx="0"/>
            <a:fontRef idx="minor"/>
          </p:style>
        </p:sp>
        <p:sp>
          <p:nvSpPr>
            <p:cNvPr id="10109" name="CustomShape 134"/>
            <p:cNvSpPr/>
            <p:nvPr/>
          </p:nvSpPr>
          <p:spPr>
            <a:xfrm>
              <a:off x="4823280" y="1727640"/>
              <a:ext cx="252000" cy="250560"/>
            </a:xfrm>
            <a:custGeom>
              <a:avLst/>
              <a:gdLst/>
              <a:ahLst/>
              <a:rect l="l" t="t" r="r" b="b"/>
              <a:pathLst>
                <a:path w="9043" h="898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style>
            <a:lnRef idx="0"/>
            <a:fillRef idx="0"/>
            <a:effectRef idx="0"/>
            <a:fontRef idx="minor"/>
          </p:style>
        </p:sp>
      </p:grpSp>
      <p:grpSp>
        <p:nvGrpSpPr>
          <p:cNvPr id="10110" name="Group 135"/>
          <p:cNvGrpSpPr/>
          <p:nvPr/>
        </p:nvGrpSpPr>
        <p:grpSpPr>
          <a:xfrm>
            <a:off x="4823640" y="2079720"/>
            <a:ext cx="330480" cy="330480"/>
            <a:chOff x="4823640" y="2079720"/>
            <a:chExt cx="330480" cy="330480"/>
          </a:xfrm>
        </p:grpSpPr>
        <p:sp>
          <p:nvSpPr>
            <p:cNvPr id="10111" name="CustomShape 136"/>
            <p:cNvSpPr/>
            <p:nvPr/>
          </p:nvSpPr>
          <p:spPr>
            <a:xfrm>
              <a:off x="4823640" y="2079720"/>
              <a:ext cx="330480" cy="330480"/>
            </a:xfrm>
            <a:custGeom>
              <a:avLst/>
              <a:gdLst/>
              <a:ahLst/>
              <a:rect l="l" t="t" r="r" b="b"/>
              <a:pathLst>
                <a:path w="11847" h="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style>
            <a:lnRef idx="0"/>
            <a:fillRef idx="0"/>
            <a:effectRef idx="0"/>
            <a:fontRef idx="minor"/>
          </p:style>
        </p:sp>
        <p:sp>
          <p:nvSpPr>
            <p:cNvPr id="10112" name="CustomShape 137"/>
            <p:cNvSpPr/>
            <p:nvPr/>
          </p:nvSpPr>
          <p:spPr>
            <a:xfrm>
              <a:off x="5077080" y="2312640"/>
              <a:ext cx="38520" cy="39240"/>
            </a:xfrm>
            <a:custGeom>
              <a:avLst/>
              <a:gdLst/>
              <a:ahLst/>
              <a:rect l="l" t="t" r="r" b="b"/>
              <a:pathLst>
                <a:path w="1388" h="141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style>
            <a:lnRef idx="0"/>
            <a:fillRef idx="0"/>
            <a:effectRef idx="0"/>
            <a:fontRef idx="minor"/>
          </p:style>
        </p:sp>
        <p:sp>
          <p:nvSpPr>
            <p:cNvPr id="10113" name="CustomShape 138"/>
            <p:cNvSpPr/>
            <p:nvPr/>
          </p:nvSpPr>
          <p:spPr>
            <a:xfrm>
              <a:off x="4862160" y="2195640"/>
              <a:ext cx="39240" cy="19800"/>
            </a:xfrm>
            <a:custGeom>
              <a:avLst/>
              <a:gdLst/>
              <a:ahLst/>
              <a:rect l="l" t="t" r="r" b="b"/>
              <a:pathLst>
                <a:path w="1419" h="725">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style>
            <a:lnRef idx="0"/>
            <a:fillRef idx="0"/>
            <a:effectRef idx="0"/>
            <a:fontRef idx="minor"/>
          </p:style>
        </p:sp>
        <p:sp>
          <p:nvSpPr>
            <p:cNvPr id="10114" name="CustomShape 139"/>
            <p:cNvSpPr/>
            <p:nvPr/>
          </p:nvSpPr>
          <p:spPr>
            <a:xfrm>
              <a:off x="4920480" y="2195640"/>
              <a:ext cx="39240" cy="19800"/>
            </a:xfrm>
            <a:custGeom>
              <a:avLst/>
              <a:gdLst/>
              <a:ahLst/>
              <a:rect l="l" t="t" r="r" b="b"/>
              <a:pathLst>
                <a:path w="1418" h="725">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style>
            <a:lnRef idx="0"/>
            <a:fillRef idx="0"/>
            <a:effectRef idx="0"/>
            <a:fontRef idx="minor"/>
          </p:style>
        </p:sp>
        <p:sp>
          <p:nvSpPr>
            <p:cNvPr id="10115" name="CustomShape 140"/>
            <p:cNvSpPr/>
            <p:nvPr/>
          </p:nvSpPr>
          <p:spPr>
            <a:xfrm>
              <a:off x="4978440" y="2195640"/>
              <a:ext cx="39240" cy="19800"/>
            </a:xfrm>
            <a:custGeom>
              <a:avLst/>
              <a:gdLst/>
              <a:ahLst/>
              <a:rect l="l" t="t" r="r" b="b"/>
              <a:pathLst>
                <a:path w="1419" h="725">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style>
            <a:lnRef idx="0"/>
            <a:fillRef idx="0"/>
            <a:effectRef idx="0"/>
            <a:fontRef idx="minor"/>
          </p:style>
        </p:sp>
        <p:sp>
          <p:nvSpPr>
            <p:cNvPr id="10116" name="CustomShape 141"/>
            <p:cNvSpPr/>
            <p:nvPr/>
          </p:nvSpPr>
          <p:spPr>
            <a:xfrm>
              <a:off x="5038200" y="2195640"/>
              <a:ext cx="39240" cy="19800"/>
            </a:xfrm>
            <a:custGeom>
              <a:avLst/>
              <a:gdLst/>
              <a:ahLst/>
              <a:rect l="l" t="t" r="r" b="b"/>
              <a:pathLst>
                <a:path w="1419" h="725">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style>
            <a:lnRef idx="0"/>
            <a:fillRef idx="0"/>
            <a:effectRef idx="0"/>
            <a:fontRef idx="minor"/>
          </p:style>
        </p:sp>
        <p:sp>
          <p:nvSpPr>
            <p:cNvPr id="10117" name="CustomShape 142"/>
            <p:cNvSpPr/>
            <p:nvPr/>
          </p:nvSpPr>
          <p:spPr>
            <a:xfrm>
              <a:off x="4862160" y="2235240"/>
              <a:ext cx="39240" cy="19800"/>
            </a:xfrm>
            <a:custGeom>
              <a:avLst/>
              <a:gdLst/>
              <a:ahLst/>
              <a:rect l="l" t="t" r="r" b="b"/>
              <a:pathLst>
                <a:path w="1419" h="726">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style>
            <a:lnRef idx="0"/>
            <a:fillRef idx="0"/>
            <a:effectRef idx="0"/>
            <a:fontRef idx="minor"/>
          </p:style>
        </p:sp>
        <p:sp>
          <p:nvSpPr>
            <p:cNvPr id="10118" name="CustomShape 143"/>
            <p:cNvSpPr/>
            <p:nvPr/>
          </p:nvSpPr>
          <p:spPr>
            <a:xfrm>
              <a:off x="4920480" y="2235240"/>
              <a:ext cx="39240" cy="19800"/>
            </a:xfrm>
            <a:custGeom>
              <a:avLst/>
              <a:gdLst/>
              <a:ahLst/>
              <a:rect l="l" t="t" r="r" b="b"/>
              <a:pathLst>
                <a:path w="1418" h="726">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style>
            <a:lnRef idx="0"/>
            <a:fillRef idx="0"/>
            <a:effectRef idx="0"/>
            <a:fontRef idx="minor"/>
          </p:style>
        </p:sp>
        <p:sp>
          <p:nvSpPr>
            <p:cNvPr id="10119" name="CustomShape 144"/>
            <p:cNvSpPr/>
            <p:nvPr/>
          </p:nvSpPr>
          <p:spPr>
            <a:xfrm>
              <a:off x="4978440" y="2235240"/>
              <a:ext cx="39240" cy="19800"/>
            </a:xfrm>
            <a:custGeom>
              <a:avLst/>
              <a:gdLst/>
              <a:ahLst/>
              <a:rect l="l" t="t" r="r" b="b"/>
              <a:pathLst>
                <a:path w="1419" h="726">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style>
            <a:lnRef idx="0"/>
            <a:fillRef idx="0"/>
            <a:effectRef idx="0"/>
            <a:fontRef idx="minor"/>
          </p:style>
        </p:sp>
        <p:sp>
          <p:nvSpPr>
            <p:cNvPr id="10120" name="CustomShape 145"/>
            <p:cNvSpPr/>
            <p:nvPr/>
          </p:nvSpPr>
          <p:spPr>
            <a:xfrm>
              <a:off x="5038200" y="2235240"/>
              <a:ext cx="39240" cy="19800"/>
            </a:xfrm>
            <a:custGeom>
              <a:avLst/>
              <a:gdLst/>
              <a:ahLst/>
              <a:rect l="l" t="t" r="r" b="b"/>
              <a:pathLst>
                <a:path w="1419" h="726">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style>
            <a:lnRef idx="0"/>
            <a:fillRef idx="0"/>
            <a:effectRef idx="0"/>
            <a:fontRef idx="minor"/>
          </p:style>
        </p:sp>
        <p:sp>
          <p:nvSpPr>
            <p:cNvPr id="10121" name="CustomShape 146"/>
            <p:cNvSpPr/>
            <p:nvPr/>
          </p:nvSpPr>
          <p:spPr>
            <a:xfrm>
              <a:off x="4862160" y="2274120"/>
              <a:ext cx="39240" cy="19800"/>
            </a:xfrm>
            <a:custGeom>
              <a:avLst/>
              <a:gdLst/>
              <a:ahLst/>
              <a:rect l="l" t="t" r="r" b="b"/>
              <a:pathLst>
                <a:path w="1419" h="725">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style>
            <a:lnRef idx="0"/>
            <a:fillRef idx="0"/>
            <a:effectRef idx="0"/>
            <a:fontRef idx="minor"/>
          </p:style>
        </p:sp>
        <p:sp>
          <p:nvSpPr>
            <p:cNvPr id="10122" name="CustomShape 147"/>
            <p:cNvSpPr/>
            <p:nvPr/>
          </p:nvSpPr>
          <p:spPr>
            <a:xfrm>
              <a:off x="4920480" y="2274120"/>
              <a:ext cx="39240" cy="19800"/>
            </a:xfrm>
            <a:custGeom>
              <a:avLst/>
              <a:gdLst/>
              <a:ahLst/>
              <a:rect l="l" t="t" r="r" b="b"/>
              <a:pathLst>
                <a:path w="1418" h="725">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style>
            <a:lnRef idx="0"/>
            <a:fillRef idx="0"/>
            <a:effectRef idx="0"/>
            <a:fontRef idx="minor"/>
          </p:style>
        </p:sp>
        <p:sp>
          <p:nvSpPr>
            <p:cNvPr id="10123" name="CustomShape 148"/>
            <p:cNvSpPr/>
            <p:nvPr/>
          </p:nvSpPr>
          <p:spPr>
            <a:xfrm>
              <a:off x="4978440" y="2274120"/>
              <a:ext cx="39240" cy="19800"/>
            </a:xfrm>
            <a:custGeom>
              <a:avLst/>
              <a:gdLst/>
              <a:ahLst/>
              <a:rect l="l" t="t" r="r" b="b"/>
              <a:pathLst>
                <a:path w="1419" h="725">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style>
            <a:lnRef idx="0"/>
            <a:fillRef idx="0"/>
            <a:effectRef idx="0"/>
            <a:fontRef idx="minor"/>
          </p:style>
        </p:sp>
        <p:sp>
          <p:nvSpPr>
            <p:cNvPr id="10124" name="CustomShape 149"/>
            <p:cNvSpPr/>
            <p:nvPr/>
          </p:nvSpPr>
          <p:spPr>
            <a:xfrm>
              <a:off x="4862160" y="2312640"/>
              <a:ext cx="39240" cy="19800"/>
            </a:xfrm>
            <a:custGeom>
              <a:avLst/>
              <a:gdLst/>
              <a:ahLst/>
              <a:rect l="l" t="t" r="r" b="b"/>
              <a:pathLst>
                <a:path w="1419" h="725">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style>
            <a:lnRef idx="0"/>
            <a:fillRef idx="0"/>
            <a:effectRef idx="0"/>
            <a:fontRef idx="minor"/>
          </p:style>
        </p:sp>
        <p:sp>
          <p:nvSpPr>
            <p:cNvPr id="10125" name="CustomShape 150"/>
            <p:cNvSpPr/>
            <p:nvPr/>
          </p:nvSpPr>
          <p:spPr>
            <a:xfrm>
              <a:off x="4920480" y="2312640"/>
              <a:ext cx="39240" cy="19800"/>
            </a:xfrm>
            <a:custGeom>
              <a:avLst/>
              <a:gdLst/>
              <a:ahLst/>
              <a:rect l="l" t="t" r="r" b="b"/>
              <a:pathLst>
                <a:path w="1418" h="725">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style>
            <a:lnRef idx="0"/>
            <a:fillRef idx="0"/>
            <a:effectRef idx="0"/>
            <a:fontRef idx="minor"/>
          </p:style>
        </p:sp>
        <p:sp>
          <p:nvSpPr>
            <p:cNvPr id="10126" name="CustomShape 151"/>
            <p:cNvSpPr/>
            <p:nvPr/>
          </p:nvSpPr>
          <p:spPr>
            <a:xfrm>
              <a:off x="4978440" y="2312640"/>
              <a:ext cx="39240" cy="19800"/>
            </a:xfrm>
            <a:custGeom>
              <a:avLst/>
              <a:gdLst/>
              <a:ahLst/>
              <a:rect l="l" t="t" r="r" b="b"/>
              <a:pathLst>
                <a:path w="1419" h="725">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style>
            <a:lnRef idx="0"/>
            <a:fillRef idx="0"/>
            <a:effectRef idx="0"/>
            <a:fontRef idx="minor"/>
          </p:style>
        </p:sp>
      </p:grpSp>
      <p:grpSp>
        <p:nvGrpSpPr>
          <p:cNvPr id="10127" name="Group 152"/>
          <p:cNvGrpSpPr/>
          <p:nvPr/>
        </p:nvGrpSpPr>
        <p:grpSpPr>
          <a:xfrm>
            <a:off x="4823640" y="2505240"/>
            <a:ext cx="330480" cy="329760"/>
            <a:chOff x="4823640" y="2505240"/>
            <a:chExt cx="330480" cy="329760"/>
          </a:xfrm>
        </p:grpSpPr>
        <p:sp>
          <p:nvSpPr>
            <p:cNvPr id="10128" name="CustomShape 153"/>
            <p:cNvSpPr/>
            <p:nvPr/>
          </p:nvSpPr>
          <p:spPr>
            <a:xfrm>
              <a:off x="4823640" y="2678760"/>
              <a:ext cx="330480" cy="156240"/>
            </a:xfrm>
            <a:custGeom>
              <a:avLst/>
              <a:gdLst/>
              <a:ahLst/>
              <a:rect l="l" t="t" r="r" b="b"/>
              <a:pathLst>
                <a:path w="11847" h="5608">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style>
            <a:lnRef idx="0"/>
            <a:fillRef idx="0"/>
            <a:effectRef idx="0"/>
            <a:fontRef idx="minor"/>
          </p:style>
        </p:sp>
        <p:sp>
          <p:nvSpPr>
            <p:cNvPr id="10129" name="CustomShape 154"/>
            <p:cNvSpPr/>
            <p:nvPr/>
          </p:nvSpPr>
          <p:spPr>
            <a:xfrm>
              <a:off x="4922280" y="2505240"/>
              <a:ext cx="136080" cy="154440"/>
            </a:xfrm>
            <a:custGeom>
              <a:avLst/>
              <a:gdLst/>
              <a:ahLst/>
              <a:rect l="l" t="t" r="r" b="b"/>
              <a:pathLst>
                <a:path w="4884" h="5546">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style>
            <a:lnRef idx="0"/>
            <a:fillRef idx="0"/>
            <a:effectRef idx="0"/>
            <a:fontRef idx="minor"/>
          </p:style>
        </p:sp>
        <p:sp>
          <p:nvSpPr>
            <p:cNvPr id="10130" name="CustomShape 155"/>
            <p:cNvSpPr/>
            <p:nvPr/>
          </p:nvSpPr>
          <p:spPr>
            <a:xfrm>
              <a:off x="4960080" y="2718000"/>
              <a:ext cx="58680" cy="77400"/>
            </a:xfrm>
            <a:custGeom>
              <a:avLst/>
              <a:gdLst/>
              <a:ahLst/>
              <a:rect l="l" t="t" r="r" b="b"/>
              <a:pathLst>
                <a:path w="2112" h="2791">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style>
            <a:lnRef idx="0"/>
            <a:fillRef idx="0"/>
            <a:effectRef idx="0"/>
            <a:fontRef idx="minor"/>
          </p:style>
        </p:sp>
      </p:grpSp>
      <p:sp>
        <p:nvSpPr>
          <p:cNvPr id="10131" name="CustomShape 156"/>
          <p:cNvSpPr/>
          <p:nvPr/>
        </p:nvSpPr>
        <p:spPr>
          <a:xfrm>
            <a:off x="6917400" y="1688040"/>
            <a:ext cx="334800" cy="329400"/>
          </a:xfrm>
          <a:custGeom>
            <a:avLst/>
            <a:gdLst/>
            <a:ahLst/>
            <a:rect l="l" t="t" r="r" b="b"/>
            <a:pathLst>
              <a:path w="12005" h="1181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style>
          <a:lnRef idx="0"/>
          <a:fillRef idx="0"/>
          <a:effectRef idx="0"/>
          <a:fontRef idx="minor"/>
        </p:style>
      </p:sp>
      <p:grpSp>
        <p:nvGrpSpPr>
          <p:cNvPr id="10132" name="Group 157"/>
          <p:cNvGrpSpPr/>
          <p:nvPr/>
        </p:nvGrpSpPr>
        <p:grpSpPr>
          <a:xfrm>
            <a:off x="6919920" y="2080080"/>
            <a:ext cx="329400" cy="329400"/>
            <a:chOff x="6919920" y="2080080"/>
            <a:chExt cx="329400" cy="329400"/>
          </a:xfrm>
        </p:grpSpPr>
        <p:sp>
          <p:nvSpPr>
            <p:cNvPr id="10133" name="CustomShape 158"/>
            <p:cNvSpPr/>
            <p:nvPr/>
          </p:nvSpPr>
          <p:spPr>
            <a:xfrm>
              <a:off x="7153200" y="2275200"/>
              <a:ext cx="19800" cy="19800"/>
            </a:xfrm>
            <a:custGeom>
              <a:avLst/>
              <a:gdLst/>
              <a:ahLst/>
              <a:rect l="l" t="t" r="r" b="b"/>
              <a:pathLst>
                <a:path w="725" h="726">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style>
            <a:lnRef idx="0"/>
            <a:fillRef idx="0"/>
            <a:effectRef idx="0"/>
            <a:fontRef idx="minor"/>
          </p:style>
        </p:sp>
        <p:sp>
          <p:nvSpPr>
            <p:cNvPr id="10134" name="CustomShape 159"/>
            <p:cNvSpPr/>
            <p:nvPr/>
          </p:nvSpPr>
          <p:spPr>
            <a:xfrm>
              <a:off x="6919920" y="2080080"/>
              <a:ext cx="329400" cy="329400"/>
            </a:xfrm>
            <a:custGeom>
              <a:avLst/>
              <a:gdLst/>
              <a:ahLst/>
              <a:rect l="l" t="t" r="r" b="b"/>
              <a:pathLst>
                <a:path w="11815" h="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style>
            <a:lnRef idx="0"/>
            <a:fillRef idx="0"/>
            <a:effectRef idx="0"/>
            <a:fontRef idx="minor"/>
          </p:style>
        </p:sp>
        <p:sp>
          <p:nvSpPr>
            <p:cNvPr id="10135" name="CustomShape 160"/>
            <p:cNvSpPr/>
            <p:nvPr/>
          </p:nvSpPr>
          <p:spPr>
            <a:xfrm>
              <a:off x="7153200" y="2304360"/>
              <a:ext cx="19800" cy="68400"/>
            </a:xfrm>
            <a:custGeom>
              <a:avLst/>
              <a:gdLst/>
              <a:ahLst/>
              <a:rect l="l" t="t" r="r" b="b"/>
              <a:pathLst>
                <a:path w="725" h="2458">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style>
            <a:lnRef idx="0"/>
            <a:fillRef idx="0"/>
            <a:effectRef idx="0"/>
            <a:fontRef idx="minor"/>
          </p:style>
        </p:sp>
        <p:sp>
          <p:nvSpPr>
            <p:cNvPr id="10136" name="CustomShape 161"/>
            <p:cNvSpPr/>
            <p:nvPr/>
          </p:nvSpPr>
          <p:spPr>
            <a:xfrm>
              <a:off x="6997320" y="2177640"/>
              <a:ext cx="136800" cy="19080"/>
            </a:xfrm>
            <a:custGeom>
              <a:avLst/>
              <a:gdLst/>
              <a:ahLst/>
              <a:rect l="l" t="t" r="r" b="b"/>
              <a:pathLst>
                <a:path w="4916" h="694">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style>
            <a:lnRef idx="0"/>
            <a:fillRef idx="0"/>
            <a:effectRef idx="0"/>
            <a:fontRef idx="minor"/>
          </p:style>
        </p:sp>
        <p:sp>
          <p:nvSpPr>
            <p:cNvPr id="10137" name="CustomShape 162"/>
            <p:cNvSpPr/>
            <p:nvPr/>
          </p:nvSpPr>
          <p:spPr>
            <a:xfrm>
              <a:off x="6997320" y="2217240"/>
              <a:ext cx="136800" cy="19080"/>
            </a:xfrm>
            <a:custGeom>
              <a:avLst/>
              <a:gdLst/>
              <a:ahLst/>
              <a:rect l="l" t="t" r="r" b="b"/>
              <a:pathLst>
                <a:path w="4916" h="694">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style>
            <a:lnRef idx="0"/>
            <a:fillRef idx="0"/>
            <a:effectRef idx="0"/>
            <a:fontRef idx="minor"/>
          </p:style>
        </p:sp>
      </p:grpSp>
      <p:grpSp>
        <p:nvGrpSpPr>
          <p:cNvPr id="10138" name="Group 163"/>
          <p:cNvGrpSpPr/>
          <p:nvPr/>
        </p:nvGrpSpPr>
        <p:grpSpPr>
          <a:xfrm>
            <a:off x="6939720" y="2504880"/>
            <a:ext cx="289800" cy="330480"/>
            <a:chOff x="6939720" y="2504880"/>
            <a:chExt cx="289800" cy="330480"/>
          </a:xfrm>
        </p:grpSpPr>
        <p:sp>
          <p:nvSpPr>
            <p:cNvPr id="10139" name="CustomShape 164"/>
            <p:cNvSpPr/>
            <p:nvPr/>
          </p:nvSpPr>
          <p:spPr>
            <a:xfrm>
              <a:off x="6939720" y="2504880"/>
              <a:ext cx="289800" cy="330480"/>
            </a:xfrm>
            <a:custGeom>
              <a:avLst/>
              <a:gdLst/>
              <a:ahLst/>
              <a:rect l="l" t="t" r="r" b="b"/>
              <a:pathLst>
                <a:path w="10397" h="1184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style>
            <a:lnRef idx="0"/>
            <a:fillRef idx="0"/>
            <a:effectRef idx="0"/>
            <a:fontRef idx="minor"/>
          </p:style>
        </p:sp>
        <p:sp>
          <p:nvSpPr>
            <p:cNvPr id="10140" name="CustomShape 165"/>
            <p:cNvSpPr/>
            <p:nvPr/>
          </p:nvSpPr>
          <p:spPr>
            <a:xfrm>
              <a:off x="7133400" y="2774880"/>
              <a:ext cx="39240" cy="19080"/>
            </a:xfrm>
            <a:custGeom>
              <a:avLst/>
              <a:gdLst/>
              <a:ahLst/>
              <a:rect l="l" t="t" r="r" b="b"/>
              <a:pathLst>
                <a:path w="1418" h="694">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style>
            <a:lnRef idx="0"/>
            <a:fillRef idx="0"/>
            <a:effectRef idx="0"/>
            <a:fontRef idx="minor"/>
          </p:style>
        </p:sp>
      </p:grpSp>
      <p:sp>
        <p:nvSpPr>
          <p:cNvPr id="10141" name="CustomShape 166"/>
          <p:cNvSpPr/>
          <p:nvPr/>
        </p:nvSpPr>
        <p:spPr>
          <a:xfrm>
            <a:off x="7764840" y="2080080"/>
            <a:ext cx="330480" cy="329400"/>
          </a:xfrm>
          <a:custGeom>
            <a:avLst/>
            <a:gdLst/>
            <a:ahLst/>
            <a:rect l="l" t="t" r="r" b="b"/>
            <a:pathLst>
              <a:path w="11847" h="11815">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style>
          <a:lnRef idx="0"/>
          <a:fillRef idx="0"/>
          <a:effectRef idx="0"/>
          <a:fontRef idx="minor"/>
        </p:style>
      </p:sp>
      <p:grpSp>
        <p:nvGrpSpPr>
          <p:cNvPr id="10142" name="Group 167"/>
          <p:cNvGrpSpPr/>
          <p:nvPr/>
        </p:nvGrpSpPr>
        <p:grpSpPr>
          <a:xfrm>
            <a:off x="1050120" y="3049920"/>
            <a:ext cx="332280" cy="328680"/>
            <a:chOff x="1050120" y="3049920"/>
            <a:chExt cx="332280" cy="328680"/>
          </a:xfrm>
        </p:grpSpPr>
        <p:sp>
          <p:nvSpPr>
            <p:cNvPr id="10143" name="CustomShape 168"/>
            <p:cNvSpPr/>
            <p:nvPr/>
          </p:nvSpPr>
          <p:spPr>
            <a:xfrm>
              <a:off x="1089720" y="3165120"/>
              <a:ext cx="99000" cy="96480"/>
            </a:xfrm>
            <a:custGeom>
              <a:avLst/>
              <a:gdLst/>
              <a:ahLst/>
              <a:rect l="l" t="t" r="r" b="b"/>
              <a:pathLst>
                <a:path w="3561" h="3466">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style>
            <a:lnRef idx="0"/>
            <a:fillRef idx="0"/>
            <a:effectRef idx="0"/>
            <a:fontRef idx="minor"/>
          </p:style>
        </p:sp>
        <p:sp>
          <p:nvSpPr>
            <p:cNvPr id="10144" name="CustomShape 169"/>
            <p:cNvSpPr/>
            <p:nvPr/>
          </p:nvSpPr>
          <p:spPr>
            <a:xfrm>
              <a:off x="1206720" y="3049920"/>
              <a:ext cx="175680" cy="173880"/>
            </a:xfrm>
            <a:custGeom>
              <a:avLst/>
              <a:gdLst/>
              <a:ahLst/>
              <a:rect l="l" t="t" r="r" b="b"/>
              <a:pathLst>
                <a:path w="6302" h="6239">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style>
            <a:lnRef idx="0"/>
            <a:fillRef idx="0"/>
            <a:effectRef idx="0"/>
            <a:fontRef idx="minor"/>
          </p:style>
        </p:sp>
        <p:sp>
          <p:nvSpPr>
            <p:cNvPr id="10145" name="CustomShape 170"/>
            <p:cNvSpPr/>
            <p:nvPr/>
          </p:nvSpPr>
          <p:spPr>
            <a:xfrm>
              <a:off x="1050120" y="3257640"/>
              <a:ext cx="175680" cy="120960"/>
            </a:xfrm>
            <a:custGeom>
              <a:avLst/>
              <a:gdLst/>
              <a:ahLst/>
              <a:rect l="l" t="t" r="r" b="b"/>
              <a:pathLst>
                <a:path w="6302" h="4348">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style>
            <a:lnRef idx="0"/>
            <a:fillRef idx="0"/>
            <a:effectRef idx="0"/>
            <a:fontRef idx="minor"/>
          </p:style>
        </p:sp>
      </p:grpSp>
      <p:grpSp>
        <p:nvGrpSpPr>
          <p:cNvPr id="10146" name="Group 171"/>
          <p:cNvGrpSpPr/>
          <p:nvPr/>
        </p:nvGrpSpPr>
        <p:grpSpPr>
          <a:xfrm>
            <a:off x="1049400" y="3464640"/>
            <a:ext cx="334080" cy="331920"/>
            <a:chOff x="1049400" y="3464640"/>
            <a:chExt cx="334080" cy="331920"/>
          </a:xfrm>
        </p:grpSpPr>
        <p:sp>
          <p:nvSpPr>
            <p:cNvPr id="10147" name="CustomShape 172"/>
            <p:cNvSpPr/>
            <p:nvPr/>
          </p:nvSpPr>
          <p:spPr>
            <a:xfrm>
              <a:off x="1081080" y="3513960"/>
              <a:ext cx="56880" cy="56880"/>
            </a:xfrm>
            <a:custGeom>
              <a:avLst/>
              <a:gdLst/>
              <a:ahLst/>
              <a:rect l="l" t="t" r="r" b="b"/>
              <a:pathLst>
                <a:path w="2049" h="2048">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style>
            <a:lnRef idx="0"/>
            <a:fillRef idx="0"/>
            <a:effectRef idx="0"/>
            <a:fontRef idx="minor"/>
          </p:style>
        </p:sp>
        <p:sp>
          <p:nvSpPr>
            <p:cNvPr id="10148" name="CustomShape 173"/>
            <p:cNvSpPr/>
            <p:nvPr/>
          </p:nvSpPr>
          <p:spPr>
            <a:xfrm>
              <a:off x="1148040" y="3464640"/>
              <a:ext cx="136800" cy="116280"/>
            </a:xfrm>
            <a:custGeom>
              <a:avLst/>
              <a:gdLst/>
              <a:ahLst/>
              <a:rect l="l" t="t" r="r" b="b"/>
              <a:pathLst>
                <a:path w="4915" h="4179">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style>
            <a:lnRef idx="0"/>
            <a:fillRef idx="0"/>
            <a:effectRef idx="0"/>
            <a:fontRef idx="minor"/>
          </p:style>
        </p:sp>
        <p:sp>
          <p:nvSpPr>
            <p:cNvPr id="10149" name="CustomShape 174"/>
            <p:cNvSpPr/>
            <p:nvPr/>
          </p:nvSpPr>
          <p:spPr>
            <a:xfrm>
              <a:off x="1049400" y="3580920"/>
              <a:ext cx="158040" cy="214200"/>
            </a:xfrm>
            <a:custGeom>
              <a:avLst/>
              <a:gdLst/>
              <a:ahLst/>
              <a:rect l="l" t="t" r="r" b="b"/>
              <a:pathLst>
                <a:path w="5672" h="7681">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style>
            <a:lnRef idx="0"/>
            <a:fillRef idx="0"/>
            <a:effectRef idx="0"/>
            <a:fontRef idx="minor"/>
          </p:style>
        </p:sp>
        <p:sp>
          <p:nvSpPr>
            <p:cNvPr id="10150" name="CustomShape 175"/>
            <p:cNvSpPr/>
            <p:nvPr/>
          </p:nvSpPr>
          <p:spPr>
            <a:xfrm>
              <a:off x="1294920" y="3513960"/>
              <a:ext cx="56880" cy="56880"/>
            </a:xfrm>
            <a:custGeom>
              <a:avLst/>
              <a:gdLst/>
              <a:ahLst/>
              <a:rect l="l" t="t" r="r" b="b"/>
              <a:pathLst>
                <a:path w="2049" h="2048">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style>
            <a:lnRef idx="0"/>
            <a:fillRef idx="0"/>
            <a:effectRef idx="0"/>
            <a:fontRef idx="minor"/>
          </p:style>
        </p:sp>
        <p:sp>
          <p:nvSpPr>
            <p:cNvPr id="10151" name="CustomShape 176"/>
            <p:cNvSpPr/>
            <p:nvPr/>
          </p:nvSpPr>
          <p:spPr>
            <a:xfrm>
              <a:off x="1225440" y="3581640"/>
              <a:ext cx="158040" cy="214920"/>
            </a:xfrm>
            <a:custGeom>
              <a:avLst/>
              <a:gdLst/>
              <a:ahLst/>
              <a:rect l="l" t="t" r="r" b="b"/>
              <a:pathLst>
                <a:path w="5672" h="7704">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style>
            <a:lnRef idx="0"/>
            <a:fillRef idx="0"/>
            <a:effectRef idx="0"/>
            <a:fontRef idx="minor"/>
          </p:style>
        </p:sp>
      </p:grpSp>
      <p:grpSp>
        <p:nvGrpSpPr>
          <p:cNvPr id="10152" name="Group 177"/>
          <p:cNvGrpSpPr/>
          <p:nvPr/>
        </p:nvGrpSpPr>
        <p:grpSpPr>
          <a:xfrm>
            <a:off x="1051200" y="3866400"/>
            <a:ext cx="330480" cy="330120"/>
            <a:chOff x="1051200" y="3866400"/>
            <a:chExt cx="330480" cy="330120"/>
          </a:xfrm>
        </p:grpSpPr>
        <p:sp>
          <p:nvSpPr>
            <p:cNvPr id="10153" name="CustomShape 178"/>
            <p:cNvSpPr/>
            <p:nvPr/>
          </p:nvSpPr>
          <p:spPr>
            <a:xfrm>
              <a:off x="1176120" y="3866400"/>
              <a:ext cx="78840" cy="76320"/>
            </a:xfrm>
            <a:custGeom>
              <a:avLst/>
              <a:gdLst/>
              <a:ahLst/>
              <a:rect l="l" t="t" r="r" b="b"/>
              <a:pathLst>
                <a:path w="2837" h="2742">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style>
            <a:lnRef idx="0"/>
            <a:fillRef idx="0"/>
            <a:effectRef idx="0"/>
            <a:fontRef idx="minor"/>
          </p:style>
        </p:sp>
        <p:sp>
          <p:nvSpPr>
            <p:cNvPr id="10154" name="CustomShape 179"/>
            <p:cNvSpPr/>
            <p:nvPr/>
          </p:nvSpPr>
          <p:spPr>
            <a:xfrm>
              <a:off x="1080000" y="4041360"/>
              <a:ext cx="77040" cy="76320"/>
            </a:xfrm>
            <a:custGeom>
              <a:avLst/>
              <a:gdLst/>
              <a:ahLst/>
              <a:rect l="l" t="t" r="r" b="b"/>
              <a:pathLst>
                <a:path w="2774" h="2741">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style>
            <a:lnRef idx="0"/>
            <a:fillRef idx="0"/>
            <a:effectRef idx="0"/>
            <a:fontRef idx="minor"/>
          </p:style>
        </p:sp>
        <p:sp>
          <p:nvSpPr>
            <p:cNvPr id="10155" name="CustomShape 180"/>
            <p:cNvSpPr/>
            <p:nvPr/>
          </p:nvSpPr>
          <p:spPr>
            <a:xfrm>
              <a:off x="1275480" y="4042440"/>
              <a:ext cx="76320" cy="76320"/>
            </a:xfrm>
            <a:custGeom>
              <a:avLst/>
              <a:gdLst/>
              <a:ahLst/>
              <a:rect l="l" t="t" r="r" b="b"/>
              <a:pathLst>
                <a:path w="2742" h="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style>
            <a:lnRef idx="0"/>
            <a:fillRef idx="0"/>
            <a:effectRef idx="0"/>
            <a:fontRef idx="minor"/>
          </p:style>
        </p:sp>
        <p:sp>
          <p:nvSpPr>
            <p:cNvPr id="10156" name="CustomShape 181"/>
            <p:cNvSpPr/>
            <p:nvPr/>
          </p:nvSpPr>
          <p:spPr>
            <a:xfrm>
              <a:off x="1051200" y="4116960"/>
              <a:ext cx="136080" cy="79560"/>
            </a:xfrm>
            <a:custGeom>
              <a:avLst/>
              <a:gdLst/>
              <a:ahLst/>
              <a:rect l="l" t="t" r="r" b="b"/>
              <a:pathLst>
                <a:path w="4884" h="2868">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style>
            <a:lnRef idx="0"/>
            <a:fillRef idx="0"/>
            <a:effectRef idx="0"/>
            <a:fontRef idx="minor"/>
          </p:style>
        </p:sp>
        <p:sp>
          <p:nvSpPr>
            <p:cNvPr id="10157" name="CustomShape 182"/>
            <p:cNvSpPr/>
            <p:nvPr/>
          </p:nvSpPr>
          <p:spPr>
            <a:xfrm>
              <a:off x="1148040" y="3940920"/>
              <a:ext cx="136800" cy="80640"/>
            </a:xfrm>
            <a:custGeom>
              <a:avLst/>
              <a:gdLst/>
              <a:ahLst/>
              <a:rect l="l" t="t" r="r" b="b"/>
              <a:pathLst>
                <a:path w="4916" h="2899">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style>
            <a:lnRef idx="0"/>
            <a:fillRef idx="0"/>
            <a:effectRef idx="0"/>
            <a:fontRef idx="minor"/>
          </p:style>
        </p:sp>
        <p:sp>
          <p:nvSpPr>
            <p:cNvPr id="10158" name="CustomShape 183"/>
            <p:cNvSpPr/>
            <p:nvPr/>
          </p:nvSpPr>
          <p:spPr>
            <a:xfrm>
              <a:off x="1245600" y="4116960"/>
              <a:ext cx="136080" cy="79560"/>
            </a:xfrm>
            <a:custGeom>
              <a:avLst/>
              <a:gdLst/>
              <a:ahLst/>
              <a:rect l="l" t="t" r="r" b="b"/>
              <a:pathLst>
                <a:path w="4885" h="2868">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style>
            <a:lnRef idx="0"/>
            <a:fillRef idx="0"/>
            <a:effectRef idx="0"/>
            <a:fontRef idx="minor"/>
          </p:style>
        </p:sp>
        <p:sp>
          <p:nvSpPr>
            <p:cNvPr id="10159" name="CustomShape 184"/>
            <p:cNvSpPr/>
            <p:nvPr/>
          </p:nvSpPr>
          <p:spPr>
            <a:xfrm>
              <a:off x="1172520" y="4041360"/>
              <a:ext cx="86040" cy="71640"/>
            </a:xfrm>
            <a:custGeom>
              <a:avLst/>
              <a:gdLst/>
              <a:ahLst/>
              <a:rect l="l" t="t" r="r" b="b"/>
              <a:pathLst>
                <a:path w="3089" h="2584">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style>
            <a:lnRef idx="0"/>
            <a:fillRef idx="0"/>
            <a:effectRef idx="0"/>
            <a:fontRef idx="minor"/>
          </p:style>
        </p:sp>
      </p:grpSp>
      <p:grpSp>
        <p:nvGrpSpPr>
          <p:cNvPr id="10160" name="Group 185"/>
          <p:cNvGrpSpPr/>
          <p:nvPr/>
        </p:nvGrpSpPr>
        <p:grpSpPr>
          <a:xfrm>
            <a:off x="3161160" y="3049560"/>
            <a:ext cx="289800" cy="329040"/>
            <a:chOff x="3161160" y="3049560"/>
            <a:chExt cx="289800" cy="329040"/>
          </a:xfrm>
        </p:grpSpPr>
        <p:sp>
          <p:nvSpPr>
            <p:cNvPr id="10161" name="CustomShape 186"/>
            <p:cNvSpPr/>
            <p:nvPr/>
          </p:nvSpPr>
          <p:spPr>
            <a:xfrm>
              <a:off x="3256920" y="3205080"/>
              <a:ext cx="96480" cy="57600"/>
            </a:xfrm>
            <a:custGeom>
              <a:avLst/>
              <a:gdLst/>
              <a:ahLst/>
              <a:rect l="l" t="t" r="r" b="b"/>
              <a:pathLst>
                <a:path w="3466" h="208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style>
            <a:lnRef idx="0"/>
            <a:fillRef idx="0"/>
            <a:effectRef idx="0"/>
            <a:fontRef idx="minor"/>
          </p:style>
        </p:sp>
        <p:sp>
          <p:nvSpPr>
            <p:cNvPr id="10162" name="CustomShape 187"/>
            <p:cNvSpPr/>
            <p:nvPr/>
          </p:nvSpPr>
          <p:spPr>
            <a:xfrm>
              <a:off x="3285000" y="3146760"/>
              <a:ext cx="39240" cy="39240"/>
            </a:xfrm>
            <a:custGeom>
              <a:avLst/>
              <a:gdLst/>
              <a:ahLst/>
              <a:rect l="l" t="t" r="r" b="b"/>
              <a:pathLst>
                <a:path w="1419" h="1418">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style>
            <a:lnRef idx="0"/>
            <a:fillRef idx="0"/>
            <a:effectRef idx="0"/>
            <a:fontRef idx="minor"/>
          </p:style>
        </p:sp>
        <p:sp>
          <p:nvSpPr>
            <p:cNvPr id="10163" name="CustomShape 188"/>
            <p:cNvSpPr/>
            <p:nvPr/>
          </p:nvSpPr>
          <p:spPr>
            <a:xfrm>
              <a:off x="3161160" y="3049560"/>
              <a:ext cx="289800" cy="329040"/>
            </a:xfrm>
            <a:custGeom>
              <a:avLst/>
              <a:gdLst/>
              <a:ahLst/>
              <a:rect l="l" t="t" r="r" b="b"/>
              <a:pathLst>
                <a:path w="10397" h="1180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style>
            <a:lnRef idx="0"/>
            <a:fillRef idx="0"/>
            <a:effectRef idx="0"/>
            <a:fontRef idx="minor"/>
          </p:style>
        </p:sp>
      </p:grpSp>
      <p:grpSp>
        <p:nvGrpSpPr>
          <p:cNvPr id="10164" name="Group 189"/>
          <p:cNvGrpSpPr/>
          <p:nvPr/>
        </p:nvGrpSpPr>
        <p:grpSpPr>
          <a:xfrm>
            <a:off x="3139560" y="3466800"/>
            <a:ext cx="333000" cy="327600"/>
            <a:chOff x="3139560" y="3466800"/>
            <a:chExt cx="333000" cy="327600"/>
          </a:xfrm>
        </p:grpSpPr>
        <p:sp>
          <p:nvSpPr>
            <p:cNvPr id="10165" name="CustomShape 190"/>
            <p:cNvSpPr/>
            <p:nvPr/>
          </p:nvSpPr>
          <p:spPr>
            <a:xfrm>
              <a:off x="3139560" y="3639960"/>
              <a:ext cx="58680" cy="154440"/>
            </a:xfrm>
            <a:custGeom>
              <a:avLst/>
              <a:gdLst/>
              <a:ahLst/>
              <a:rect l="l" t="t" r="r" b="b"/>
              <a:pathLst>
                <a:path w="2111" h="5546">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style>
            <a:lnRef idx="0"/>
            <a:fillRef idx="0"/>
            <a:effectRef idx="0"/>
            <a:fontRef idx="minor"/>
          </p:style>
        </p:sp>
        <p:sp>
          <p:nvSpPr>
            <p:cNvPr id="10166" name="CustomShape 191"/>
            <p:cNvSpPr/>
            <p:nvPr/>
          </p:nvSpPr>
          <p:spPr>
            <a:xfrm>
              <a:off x="3199320" y="3466800"/>
              <a:ext cx="212400" cy="179280"/>
            </a:xfrm>
            <a:custGeom>
              <a:avLst/>
              <a:gdLst/>
              <a:ahLst/>
              <a:rect l="l" t="t" r="r" b="b"/>
              <a:pathLst>
                <a:path w="7625" h="6428">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style>
            <a:lnRef idx="0"/>
            <a:fillRef idx="0"/>
            <a:effectRef idx="0"/>
            <a:fontRef idx="minor"/>
          </p:style>
        </p:sp>
        <p:sp>
          <p:nvSpPr>
            <p:cNvPr id="10167" name="CustomShape 192"/>
            <p:cNvSpPr/>
            <p:nvPr/>
          </p:nvSpPr>
          <p:spPr>
            <a:xfrm>
              <a:off x="3217680" y="3634200"/>
              <a:ext cx="254880" cy="140040"/>
            </a:xfrm>
            <a:custGeom>
              <a:avLst/>
              <a:gdLst/>
              <a:ahLst/>
              <a:rect l="l" t="t" r="r" b="b"/>
              <a:pathLst>
                <a:path w="9137" h="5026">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style>
            <a:lnRef idx="0"/>
            <a:fillRef idx="0"/>
            <a:effectRef idx="0"/>
            <a:fontRef idx="minor"/>
          </p:style>
        </p:sp>
      </p:grpSp>
      <p:grpSp>
        <p:nvGrpSpPr>
          <p:cNvPr id="10168" name="Group 193"/>
          <p:cNvGrpSpPr/>
          <p:nvPr/>
        </p:nvGrpSpPr>
        <p:grpSpPr>
          <a:xfrm>
            <a:off x="3140280" y="3866760"/>
            <a:ext cx="331560" cy="329760"/>
            <a:chOff x="3140280" y="3866760"/>
            <a:chExt cx="331560" cy="329760"/>
          </a:xfrm>
        </p:grpSpPr>
        <p:sp>
          <p:nvSpPr>
            <p:cNvPr id="10169" name="CustomShape 194"/>
            <p:cNvSpPr/>
            <p:nvPr/>
          </p:nvSpPr>
          <p:spPr>
            <a:xfrm>
              <a:off x="3140280" y="3866760"/>
              <a:ext cx="245160" cy="250560"/>
            </a:xfrm>
            <a:custGeom>
              <a:avLst/>
              <a:gdLst/>
              <a:ahLst/>
              <a:rect l="l" t="t" r="r" b="b"/>
              <a:pathLst>
                <a:path w="8791" h="898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style>
            <a:lnRef idx="0"/>
            <a:fillRef idx="0"/>
            <a:effectRef idx="0"/>
            <a:fontRef idx="minor"/>
          </p:style>
        </p:sp>
        <p:sp>
          <p:nvSpPr>
            <p:cNvPr id="10170" name="CustomShape 195"/>
            <p:cNvSpPr/>
            <p:nvPr/>
          </p:nvSpPr>
          <p:spPr>
            <a:xfrm>
              <a:off x="3258360" y="3943080"/>
              <a:ext cx="213480" cy="97560"/>
            </a:xfrm>
            <a:custGeom>
              <a:avLst/>
              <a:gdLst/>
              <a:ahLst/>
              <a:rect l="l" t="t" r="r" b="b"/>
              <a:pathLst>
                <a:path w="7657" h="3503">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style>
            <a:lnRef idx="0"/>
            <a:fillRef idx="0"/>
            <a:effectRef idx="0"/>
            <a:fontRef idx="minor"/>
          </p:style>
        </p:sp>
        <p:sp>
          <p:nvSpPr>
            <p:cNvPr id="10171" name="CustomShape 196"/>
            <p:cNvSpPr/>
            <p:nvPr/>
          </p:nvSpPr>
          <p:spPr>
            <a:xfrm>
              <a:off x="3162240" y="4126320"/>
              <a:ext cx="210960" cy="70200"/>
            </a:xfrm>
            <a:custGeom>
              <a:avLst/>
              <a:gdLst/>
              <a:ahLst/>
              <a:rect l="l" t="t" r="r" b="b"/>
              <a:pathLst>
                <a:path w="7562" h="2521">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style>
            <a:lnRef idx="0"/>
            <a:fillRef idx="0"/>
            <a:effectRef idx="0"/>
            <a:fontRef idx="minor"/>
          </p:style>
        </p:sp>
        <p:sp>
          <p:nvSpPr>
            <p:cNvPr id="10172" name="CustomShape 197"/>
            <p:cNvSpPr/>
            <p:nvPr/>
          </p:nvSpPr>
          <p:spPr>
            <a:xfrm>
              <a:off x="3199320" y="3924000"/>
              <a:ext cx="128160" cy="136080"/>
            </a:xfrm>
            <a:custGeom>
              <a:avLst/>
              <a:gdLst/>
              <a:ahLst/>
              <a:rect l="l" t="t" r="r" b="b"/>
              <a:pathLst>
                <a:path w="4601" h="4884">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style>
            <a:lnRef idx="0"/>
            <a:fillRef idx="0"/>
            <a:effectRef idx="0"/>
            <a:fontRef idx="minor"/>
          </p:style>
        </p:sp>
      </p:grpSp>
      <p:grpSp>
        <p:nvGrpSpPr>
          <p:cNvPr id="10173" name="Group 198"/>
          <p:cNvGrpSpPr/>
          <p:nvPr/>
        </p:nvGrpSpPr>
        <p:grpSpPr>
          <a:xfrm>
            <a:off x="5245200" y="3048840"/>
            <a:ext cx="329760" cy="330480"/>
            <a:chOff x="5245200" y="3048840"/>
            <a:chExt cx="329760" cy="330480"/>
          </a:xfrm>
        </p:grpSpPr>
        <p:sp>
          <p:nvSpPr>
            <p:cNvPr id="10174" name="CustomShape 199"/>
            <p:cNvSpPr/>
            <p:nvPr/>
          </p:nvSpPr>
          <p:spPr>
            <a:xfrm>
              <a:off x="5390280" y="3223080"/>
              <a:ext cx="39240" cy="39240"/>
            </a:xfrm>
            <a:custGeom>
              <a:avLst/>
              <a:gdLst/>
              <a:ahLst/>
              <a:rect l="l" t="t" r="r" b="b"/>
              <a:pathLst>
                <a:path w="1418" h="1419">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style>
            <a:lnRef idx="0"/>
            <a:fillRef idx="0"/>
            <a:effectRef idx="0"/>
            <a:fontRef idx="minor"/>
          </p:style>
        </p:sp>
        <p:sp>
          <p:nvSpPr>
            <p:cNvPr id="10175" name="CustomShape 200"/>
            <p:cNvSpPr/>
            <p:nvPr/>
          </p:nvSpPr>
          <p:spPr>
            <a:xfrm>
              <a:off x="5371920" y="3282120"/>
              <a:ext cx="78120" cy="38520"/>
            </a:xfrm>
            <a:custGeom>
              <a:avLst/>
              <a:gdLst/>
              <a:ahLst/>
              <a:rect l="l" t="t" r="r" b="b"/>
              <a:pathLst>
                <a:path w="2805" h="1387">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style>
            <a:lnRef idx="0"/>
            <a:fillRef idx="0"/>
            <a:effectRef idx="0"/>
            <a:fontRef idx="minor"/>
          </p:style>
        </p:sp>
        <p:sp>
          <p:nvSpPr>
            <p:cNvPr id="10176" name="CustomShape 201"/>
            <p:cNvSpPr/>
            <p:nvPr/>
          </p:nvSpPr>
          <p:spPr>
            <a:xfrm>
              <a:off x="5323320" y="3185280"/>
              <a:ext cx="174600" cy="194040"/>
            </a:xfrm>
            <a:custGeom>
              <a:avLst/>
              <a:gdLst/>
              <a:ahLst/>
              <a:rect l="l" t="t" r="r" b="b"/>
              <a:pathLst>
                <a:path w="6271" h="6964">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style>
            <a:lnRef idx="0"/>
            <a:fillRef idx="0"/>
            <a:effectRef idx="0"/>
            <a:fontRef idx="minor"/>
          </p:style>
        </p:sp>
        <p:sp>
          <p:nvSpPr>
            <p:cNvPr id="10177" name="CustomShape 202"/>
            <p:cNvSpPr/>
            <p:nvPr/>
          </p:nvSpPr>
          <p:spPr>
            <a:xfrm>
              <a:off x="5303880" y="3048840"/>
              <a:ext cx="213480" cy="39240"/>
            </a:xfrm>
            <a:custGeom>
              <a:avLst/>
              <a:gdLst/>
              <a:ahLst/>
              <a:rect l="l" t="t" r="r" b="b"/>
              <a:pathLst>
                <a:path w="7657" h="1419">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style>
            <a:lnRef idx="0"/>
            <a:fillRef idx="0"/>
            <a:effectRef idx="0"/>
            <a:fontRef idx="minor"/>
          </p:style>
        </p:sp>
        <p:sp>
          <p:nvSpPr>
            <p:cNvPr id="10178" name="CustomShape 203"/>
            <p:cNvSpPr/>
            <p:nvPr/>
          </p:nvSpPr>
          <p:spPr>
            <a:xfrm>
              <a:off x="5245200" y="3108960"/>
              <a:ext cx="329760" cy="153720"/>
            </a:xfrm>
            <a:custGeom>
              <a:avLst/>
              <a:gdLst/>
              <a:ahLst/>
              <a:rect l="l" t="t" r="r" b="b"/>
              <a:pathLst>
                <a:path w="11816" h="5515">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style>
            <a:lnRef idx="0"/>
            <a:fillRef idx="0"/>
            <a:effectRef idx="0"/>
            <a:fontRef idx="minor"/>
          </p:style>
        </p:sp>
      </p:grpSp>
      <p:grpSp>
        <p:nvGrpSpPr>
          <p:cNvPr id="10179" name="Group 204"/>
          <p:cNvGrpSpPr/>
          <p:nvPr/>
        </p:nvGrpSpPr>
        <p:grpSpPr>
          <a:xfrm>
            <a:off x="5243040" y="3475800"/>
            <a:ext cx="334080" cy="309600"/>
            <a:chOff x="5243040" y="3475800"/>
            <a:chExt cx="334080" cy="309600"/>
          </a:xfrm>
        </p:grpSpPr>
        <p:sp>
          <p:nvSpPr>
            <p:cNvPr id="10180" name="CustomShape 205"/>
            <p:cNvSpPr/>
            <p:nvPr/>
          </p:nvSpPr>
          <p:spPr>
            <a:xfrm>
              <a:off x="5243040" y="3475800"/>
              <a:ext cx="334080" cy="250560"/>
            </a:xfrm>
            <a:custGeom>
              <a:avLst/>
              <a:gdLst/>
              <a:ahLst/>
              <a:rect l="l" t="t" r="r" b="b"/>
              <a:pathLst>
                <a:path w="11973" h="898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style>
            <a:lnRef idx="0"/>
            <a:fillRef idx="0"/>
            <a:effectRef idx="0"/>
            <a:fontRef idx="minor"/>
          </p:style>
        </p:sp>
        <p:sp>
          <p:nvSpPr>
            <p:cNvPr id="10181" name="CustomShape 206"/>
            <p:cNvSpPr/>
            <p:nvPr/>
          </p:nvSpPr>
          <p:spPr>
            <a:xfrm>
              <a:off x="5317560" y="3746880"/>
              <a:ext cx="175680" cy="38520"/>
            </a:xfrm>
            <a:custGeom>
              <a:avLst/>
              <a:gdLst/>
              <a:ahLst/>
              <a:rect l="l" t="t" r="r" b="b"/>
              <a:pathLst>
                <a:path w="6302" h="1388">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style>
            <a:lnRef idx="0"/>
            <a:fillRef idx="0"/>
            <a:effectRef idx="0"/>
            <a:fontRef idx="minor"/>
          </p:style>
        </p:sp>
      </p:grpSp>
      <p:grpSp>
        <p:nvGrpSpPr>
          <p:cNvPr id="10182" name="Group 207"/>
          <p:cNvGrpSpPr/>
          <p:nvPr/>
        </p:nvGrpSpPr>
        <p:grpSpPr>
          <a:xfrm>
            <a:off x="5243400" y="3866760"/>
            <a:ext cx="333000" cy="329400"/>
            <a:chOff x="5243400" y="3866760"/>
            <a:chExt cx="333000" cy="329400"/>
          </a:xfrm>
        </p:grpSpPr>
        <p:sp>
          <p:nvSpPr>
            <p:cNvPr id="10183" name="CustomShape 208"/>
            <p:cNvSpPr/>
            <p:nvPr/>
          </p:nvSpPr>
          <p:spPr>
            <a:xfrm>
              <a:off x="5378760" y="3866760"/>
              <a:ext cx="59400" cy="56880"/>
            </a:xfrm>
            <a:custGeom>
              <a:avLst/>
              <a:gdLst/>
              <a:ahLst/>
              <a:rect l="l" t="t" r="r" b="b"/>
              <a:pathLst>
                <a:path w="2143" h="2049">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style>
            <a:lnRef idx="0"/>
            <a:fillRef idx="0"/>
            <a:effectRef idx="0"/>
            <a:fontRef idx="minor"/>
          </p:style>
        </p:sp>
        <p:sp>
          <p:nvSpPr>
            <p:cNvPr id="10184" name="CustomShape 209"/>
            <p:cNvSpPr/>
            <p:nvPr/>
          </p:nvSpPr>
          <p:spPr>
            <a:xfrm>
              <a:off x="5301360" y="4060440"/>
              <a:ext cx="56880" cy="56880"/>
            </a:xfrm>
            <a:custGeom>
              <a:avLst/>
              <a:gdLst/>
              <a:ahLst/>
              <a:rect l="l" t="t" r="r" b="b"/>
              <a:pathLst>
                <a:path w="2048" h="2049">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style>
            <a:lnRef idx="0"/>
            <a:fillRef idx="0"/>
            <a:effectRef idx="0"/>
            <a:fontRef idx="minor"/>
          </p:style>
        </p:sp>
        <p:sp>
          <p:nvSpPr>
            <p:cNvPr id="10185" name="CustomShape 210"/>
            <p:cNvSpPr/>
            <p:nvPr/>
          </p:nvSpPr>
          <p:spPr>
            <a:xfrm>
              <a:off x="5457960" y="4060440"/>
              <a:ext cx="56880" cy="56880"/>
            </a:xfrm>
            <a:custGeom>
              <a:avLst/>
              <a:gdLst/>
              <a:ahLst/>
              <a:rect l="l" t="t" r="r" b="b"/>
              <a:pathLst>
                <a:path w="2048" h="2049">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style>
            <a:lnRef idx="0"/>
            <a:fillRef idx="0"/>
            <a:effectRef idx="0"/>
            <a:fontRef idx="minor"/>
          </p:style>
        </p:sp>
        <p:sp>
          <p:nvSpPr>
            <p:cNvPr id="10186" name="CustomShape 211"/>
            <p:cNvSpPr/>
            <p:nvPr/>
          </p:nvSpPr>
          <p:spPr>
            <a:xfrm>
              <a:off x="5243400" y="4002120"/>
              <a:ext cx="333000" cy="136080"/>
            </a:xfrm>
            <a:custGeom>
              <a:avLst/>
              <a:gdLst/>
              <a:ahLst/>
              <a:rect l="l" t="t" r="r" b="b"/>
              <a:pathLst>
                <a:path w="11942" h="4884">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style>
            <a:lnRef idx="0"/>
            <a:fillRef idx="0"/>
            <a:effectRef idx="0"/>
            <a:fontRef idx="minor"/>
          </p:style>
        </p:sp>
        <p:sp>
          <p:nvSpPr>
            <p:cNvPr id="10187" name="CustomShape 212"/>
            <p:cNvSpPr/>
            <p:nvPr/>
          </p:nvSpPr>
          <p:spPr>
            <a:xfrm>
              <a:off x="5430600" y="4127040"/>
              <a:ext cx="115920" cy="69120"/>
            </a:xfrm>
            <a:custGeom>
              <a:avLst/>
              <a:gdLst/>
              <a:ahLst/>
              <a:rect l="l" t="t" r="r" b="b"/>
              <a:pathLst>
                <a:path w="4160" h="249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style>
            <a:lnRef idx="0"/>
            <a:fillRef idx="0"/>
            <a:effectRef idx="0"/>
            <a:fontRef idx="minor"/>
          </p:style>
        </p:sp>
        <p:sp>
          <p:nvSpPr>
            <p:cNvPr id="10188" name="CustomShape 213"/>
            <p:cNvSpPr/>
            <p:nvPr/>
          </p:nvSpPr>
          <p:spPr>
            <a:xfrm>
              <a:off x="5350680" y="3932640"/>
              <a:ext cx="116640" cy="48960"/>
            </a:xfrm>
            <a:custGeom>
              <a:avLst/>
              <a:gdLst/>
              <a:ahLst/>
              <a:rect l="l" t="t" r="r" b="b"/>
              <a:pathLst>
                <a:path w="4191" h="1765">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style>
            <a:lnRef idx="0"/>
            <a:fillRef idx="0"/>
            <a:effectRef idx="0"/>
            <a:fontRef idx="minor"/>
          </p:style>
        </p:sp>
        <p:sp>
          <p:nvSpPr>
            <p:cNvPr id="10189" name="CustomShape 214"/>
            <p:cNvSpPr/>
            <p:nvPr/>
          </p:nvSpPr>
          <p:spPr>
            <a:xfrm>
              <a:off x="5274000" y="4127040"/>
              <a:ext cx="114120" cy="69120"/>
            </a:xfrm>
            <a:custGeom>
              <a:avLst/>
              <a:gdLst/>
              <a:ahLst/>
              <a:rect l="l" t="t" r="r" b="b"/>
              <a:pathLst>
                <a:path w="4097" h="249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style>
            <a:lnRef idx="0"/>
            <a:fillRef idx="0"/>
            <a:effectRef idx="0"/>
            <a:fontRef idx="minor"/>
          </p:style>
        </p:sp>
      </p:grpSp>
      <p:grpSp>
        <p:nvGrpSpPr>
          <p:cNvPr id="10190" name="Group 215"/>
          <p:cNvGrpSpPr/>
          <p:nvPr/>
        </p:nvGrpSpPr>
        <p:grpSpPr>
          <a:xfrm>
            <a:off x="7396200" y="3048840"/>
            <a:ext cx="213480" cy="330480"/>
            <a:chOff x="7396200" y="3048840"/>
            <a:chExt cx="213480" cy="330480"/>
          </a:xfrm>
        </p:grpSpPr>
        <p:sp>
          <p:nvSpPr>
            <p:cNvPr id="10191" name="CustomShape 216"/>
            <p:cNvSpPr/>
            <p:nvPr/>
          </p:nvSpPr>
          <p:spPr>
            <a:xfrm>
              <a:off x="7513560" y="3227400"/>
              <a:ext cx="76320" cy="93960"/>
            </a:xfrm>
            <a:custGeom>
              <a:avLst/>
              <a:gdLst/>
              <a:ahLst/>
              <a:rect l="l" t="t" r="r" b="b"/>
              <a:pathLst>
                <a:path w="2741" h="3372">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style>
            <a:lnRef idx="0"/>
            <a:fillRef idx="0"/>
            <a:effectRef idx="0"/>
            <a:fontRef idx="minor"/>
          </p:style>
        </p:sp>
        <p:sp>
          <p:nvSpPr>
            <p:cNvPr id="10192" name="CustomShape 217"/>
            <p:cNvSpPr/>
            <p:nvPr/>
          </p:nvSpPr>
          <p:spPr>
            <a:xfrm>
              <a:off x="7467480" y="3286440"/>
              <a:ext cx="69120" cy="33840"/>
            </a:xfrm>
            <a:custGeom>
              <a:avLst/>
              <a:gdLst/>
              <a:ahLst/>
              <a:rect l="l" t="t" r="r" b="b"/>
              <a:pathLst>
                <a:path w="2490" h="1230">
                  <a:moveTo>
                    <a:pt x="1229" y="1"/>
                  </a:moveTo>
                  <a:lnTo>
                    <a:pt x="1" y="1229"/>
                  </a:lnTo>
                  <a:lnTo>
                    <a:pt x="2490" y="1229"/>
                  </a:lnTo>
                  <a:lnTo>
                    <a:pt x="1229" y="1"/>
                  </a:lnTo>
                  <a:close/>
                </a:path>
              </a:pathLst>
            </a:custGeom>
            <a:solidFill>
              <a:srgbClr val="5f7d95"/>
            </a:solidFill>
            <a:ln>
              <a:noFill/>
            </a:ln>
          </p:spPr>
          <p:style>
            <a:lnRef idx="0"/>
            <a:fillRef idx="0"/>
            <a:effectRef idx="0"/>
            <a:fontRef idx="minor"/>
          </p:style>
        </p:sp>
        <p:sp>
          <p:nvSpPr>
            <p:cNvPr id="10193" name="CustomShape 218"/>
            <p:cNvSpPr/>
            <p:nvPr/>
          </p:nvSpPr>
          <p:spPr>
            <a:xfrm>
              <a:off x="7415640" y="3225960"/>
              <a:ext cx="77040" cy="94680"/>
            </a:xfrm>
            <a:custGeom>
              <a:avLst/>
              <a:gdLst/>
              <a:ahLst/>
              <a:rect l="l" t="t" r="r" b="b"/>
              <a:pathLst>
                <a:path w="2774" h="340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style>
            <a:lnRef idx="0"/>
            <a:fillRef idx="0"/>
            <a:effectRef idx="0"/>
            <a:fontRef idx="minor"/>
          </p:style>
        </p:sp>
        <p:sp>
          <p:nvSpPr>
            <p:cNvPr id="10194" name="CustomShape 219"/>
            <p:cNvSpPr/>
            <p:nvPr/>
          </p:nvSpPr>
          <p:spPr>
            <a:xfrm>
              <a:off x="7396200" y="3340080"/>
              <a:ext cx="213480" cy="39240"/>
            </a:xfrm>
            <a:custGeom>
              <a:avLst/>
              <a:gdLst/>
              <a:ahLst/>
              <a:rect l="l" t="t" r="r" b="b"/>
              <a:pathLst>
                <a:path w="7657" h="1419">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style>
            <a:lnRef idx="0"/>
            <a:fillRef idx="0"/>
            <a:effectRef idx="0"/>
            <a:fontRef idx="minor"/>
          </p:style>
        </p:sp>
        <p:sp>
          <p:nvSpPr>
            <p:cNvPr id="10195" name="CustomShape 220"/>
            <p:cNvSpPr/>
            <p:nvPr/>
          </p:nvSpPr>
          <p:spPr>
            <a:xfrm>
              <a:off x="7396200" y="3048840"/>
              <a:ext cx="213480" cy="39240"/>
            </a:xfrm>
            <a:custGeom>
              <a:avLst/>
              <a:gdLst/>
              <a:ahLst/>
              <a:rect l="l" t="t" r="r" b="b"/>
              <a:pathLst>
                <a:path w="7657" h="1419">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style>
            <a:lnRef idx="0"/>
            <a:fillRef idx="0"/>
            <a:effectRef idx="0"/>
            <a:fontRef idx="minor"/>
          </p:style>
        </p:sp>
        <p:sp>
          <p:nvSpPr>
            <p:cNvPr id="10196" name="CustomShape 221"/>
            <p:cNvSpPr/>
            <p:nvPr/>
          </p:nvSpPr>
          <p:spPr>
            <a:xfrm>
              <a:off x="7416720" y="3106080"/>
              <a:ext cx="172800" cy="39600"/>
            </a:xfrm>
            <a:custGeom>
              <a:avLst/>
              <a:gdLst/>
              <a:ahLst/>
              <a:rect l="l" t="t" r="r" b="b"/>
              <a:pathLst>
                <a:path w="6207" h="1426">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style>
            <a:lnRef idx="0"/>
            <a:fillRef idx="0"/>
            <a:effectRef idx="0"/>
            <a:fontRef idx="minor"/>
          </p:style>
        </p:sp>
        <p:sp>
          <p:nvSpPr>
            <p:cNvPr id="10197" name="CustomShape 222"/>
            <p:cNvSpPr/>
            <p:nvPr/>
          </p:nvSpPr>
          <p:spPr>
            <a:xfrm>
              <a:off x="7414920" y="3141360"/>
              <a:ext cx="173880" cy="82440"/>
            </a:xfrm>
            <a:custGeom>
              <a:avLst/>
              <a:gdLst/>
              <a:ahLst/>
              <a:rect l="l" t="t" r="r" b="b"/>
              <a:pathLst>
                <a:path w="6239" h="2962">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style>
            <a:lnRef idx="0"/>
            <a:fillRef idx="0"/>
            <a:effectRef idx="0"/>
            <a:fontRef idx="minor"/>
          </p:style>
        </p:sp>
      </p:grpSp>
      <p:grpSp>
        <p:nvGrpSpPr>
          <p:cNvPr id="10198" name="Group 223"/>
          <p:cNvGrpSpPr/>
          <p:nvPr/>
        </p:nvGrpSpPr>
        <p:grpSpPr>
          <a:xfrm>
            <a:off x="1469880" y="3048840"/>
            <a:ext cx="333360" cy="330480"/>
            <a:chOff x="1469880" y="3048840"/>
            <a:chExt cx="333360" cy="330480"/>
          </a:xfrm>
        </p:grpSpPr>
        <p:sp>
          <p:nvSpPr>
            <p:cNvPr id="10199" name="CustomShape 224"/>
            <p:cNvSpPr/>
            <p:nvPr/>
          </p:nvSpPr>
          <p:spPr>
            <a:xfrm>
              <a:off x="1469880" y="3048840"/>
              <a:ext cx="233640" cy="291600"/>
            </a:xfrm>
            <a:custGeom>
              <a:avLst/>
              <a:gdLst/>
              <a:ahLst/>
              <a:rect l="l" t="t" r="r" b="b"/>
              <a:pathLst>
                <a:path w="8382" h="1046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style>
            <a:lnRef idx="0"/>
            <a:fillRef idx="0"/>
            <a:effectRef idx="0"/>
            <a:fontRef idx="minor"/>
          </p:style>
        </p:sp>
        <p:sp>
          <p:nvSpPr>
            <p:cNvPr id="10200" name="CustomShape 225"/>
            <p:cNvSpPr/>
            <p:nvPr/>
          </p:nvSpPr>
          <p:spPr>
            <a:xfrm>
              <a:off x="1514880" y="3093840"/>
              <a:ext cx="52560" cy="53280"/>
            </a:xfrm>
            <a:custGeom>
              <a:avLst/>
              <a:gdLst/>
              <a:ahLst/>
              <a:rect l="l" t="t" r="r" b="b"/>
              <a:pathLst>
                <a:path w="1892" h="1923">
                  <a:moveTo>
                    <a:pt x="1891" y="1"/>
                  </a:moveTo>
                  <a:lnTo>
                    <a:pt x="1" y="1923"/>
                  </a:lnTo>
                  <a:lnTo>
                    <a:pt x="1891" y="1923"/>
                  </a:lnTo>
                  <a:lnTo>
                    <a:pt x="1891" y="1"/>
                  </a:lnTo>
                  <a:close/>
                </a:path>
              </a:pathLst>
            </a:custGeom>
            <a:solidFill>
              <a:srgbClr val="5f7d95"/>
            </a:solidFill>
            <a:ln>
              <a:noFill/>
            </a:ln>
          </p:spPr>
          <p:style>
            <a:lnRef idx="0"/>
            <a:fillRef idx="0"/>
            <a:effectRef idx="0"/>
            <a:fontRef idx="minor"/>
          </p:style>
        </p:sp>
        <p:sp>
          <p:nvSpPr>
            <p:cNvPr id="10201" name="CustomShape 226"/>
            <p:cNvSpPr/>
            <p:nvPr/>
          </p:nvSpPr>
          <p:spPr>
            <a:xfrm>
              <a:off x="1587960" y="3167640"/>
              <a:ext cx="136080" cy="135000"/>
            </a:xfrm>
            <a:custGeom>
              <a:avLst/>
              <a:gdLst/>
              <a:ahLst/>
              <a:rect l="l" t="t" r="r" b="b"/>
              <a:pathLst>
                <a:path w="4884" h="4853">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style>
            <a:lnRef idx="0"/>
            <a:fillRef idx="0"/>
            <a:effectRef idx="0"/>
            <a:fontRef idx="minor"/>
          </p:style>
        </p:sp>
        <p:sp>
          <p:nvSpPr>
            <p:cNvPr id="10202" name="CustomShape 227"/>
            <p:cNvSpPr/>
            <p:nvPr/>
          </p:nvSpPr>
          <p:spPr>
            <a:xfrm>
              <a:off x="1507680" y="3089520"/>
              <a:ext cx="214200" cy="270720"/>
            </a:xfrm>
            <a:custGeom>
              <a:avLst/>
              <a:gdLst/>
              <a:ahLst/>
              <a:rect l="l" t="t" r="r" b="b"/>
              <a:pathLst>
                <a:path w="7688" h="9704">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style>
            <a:lnRef idx="0"/>
            <a:fillRef idx="0"/>
            <a:effectRef idx="0"/>
            <a:fontRef idx="minor"/>
          </p:style>
        </p:sp>
        <p:sp>
          <p:nvSpPr>
            <p:cNvPr id="10203" name="CustomShape 228"/>
            <p:cNvSpPr/>
            <p:nvPr/>
          </p:nvSpPr>
          <p:spPr>
            <a:xfrm>
              <a:off x="1702440" y="3280320"/>
              <a:ext cx="100800" cy="99000"/>
            </a:xfrm>
            <a:custGeom>
              <a:avLst/>
              <a:gdLst/>
              <a:ahLst/>
              <a:rect l="l" t="t" r="r" b="b"/>
              <a:pathLst>
                <a:path w="3624" h="3561">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style>
            <a:lnRef idx="0"/>
            <a:fillRef idx="0"/>
            <a:effectRef idx="0"/>
            <a:fontRef idx="minor"/>
          </p:style>
        </p:sp>
      </p:grpSp>
      <p:grpSp>
        <p:nvGrpSpPr>
          <p:cNvPr id="10204" name="Group 229"/>
          <p:cNvGrpSpPr/>
          <p:nvPr/>
        </p:nvGrpSpPr>
        <p:grpSpPr>
          <a:xfrm>
            <a:off x="1470960" y="3466800"/>
            <a:ext cx="331200" cy="327960"/>
            <a:chOff x="1470960" y="3466800"/>
            <a:chExt cx="331200" cy="327960"/>
          </a:xfrm>
        </p:grpSpPr>
        <p:sp>
          <p:nvSpPr>
            <p:cNvPr id="10205" name="CustomShape 230"/>
            <p:cNvSpPr/>
            <p:nvPr/>
          </p:nvSpPr>
          <p:spPr>
            <a:xfrm>
              <a:off x="1490400" y="3466800"/>
              <a:ext cx="231840" cy="327960"/>
            </a:xfrm>
            <a:custGeom>
              <a:avLst/>
              <a:gdLst/>
              <a:ahLst/>
              <a:rect l="l" t="t" r="r" b="b"/>
              <a:pathLst>
                <a:path w="8318" h="11753">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style>
            <a:lnRef idx="0"/>
            <a:fillRef idx="0"/>
            <a:effectRef idx="0"/>
            <a:fontRef idx="minor"/>
          </p:style>
        </p:sp>
        <p:sp>
          <p:nvSpPr>
            <p:cNvPr id="10206" name="CustomShape 231"/>
            <p:cNvSpPr/>
            <p:nvPr/>
          </p:nvSpPr>
          <p:spPr>
            <a:xfrm>
              <a:off x="1738440" y="3543120"/>
              <a:ext cx="63720" cy="62280"/>
            </a:xfrm>
            <a:custGeom>
              <a:avLst/>
              <a:gdLst/>
              <a:ahLst/>
              <a:rect l="l" t="t" r="r" b="b"/>
              <a:pathLst>
                <a:path w="2301" h="2238">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style>
            <a:lnRef idx="0"/>
            <a:fillRef idx="0"/>
            <a:effectRef idx="0"/>
            <a:fontRef idx="minor"/>
          </p:style>
        </p:sp>
        <p:sp>
          <p:nvSpPr>
            <p:cNvPr id="10207" name="CustomShape 232"/>
            <p:cNvSpPr/>
            <p:nvPr/>
          </p:nvSpPr>
          <p:spPr>
            <a:xfrm>
              <a:off x="1629360" y="3663720"/>
              <a:ext cx="51480" cy="50040"/>
            </a:xfrm>
            <a:custGeom>
              <a:avLst/>
              <a:gdLst/>
              <a:ahLst/>
              <a:rect l="l" t="t" r="r" b="b"/>
              <a:pathLst>
                <a:path w="1855" h="1801">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style>
            <a:lnRef idx="0"/>
            <a:fillRef idx="0"/>
            <a:effectRef idx="0"/>
            <a:fontRef idx="minor"/>
          </p:style>
        </p:sp>
        <p:sp>
          <p:nvSpPr>
            <p:cNvPr id="10208" name="CustomShape 233"/>
            <p:cNvSpPr/>
            <p:nvPr/>
          </p:nvSpPr>
          <p:spPr>
            <a:xfrm>
              <a:off x="1656360" y="3579120"/>
              <a:ext cx="108720" cy="108720"/>
            </a:xfrm>
            <a:custGeom>
              <a:avLst/>
              <a:gdLst/>
              <a:ahLst/>
              <a:rect l="l" t="t" r="r" b="b"/>
              <a:pathLst>
                <a:path w="3908" h="3908">
                  <a:moveTo>
                    <a:pt x="2426" y="1"/>
                  </a:moveTo>
                  <a:lnTo>
                    <a:pt x="1" y="2458"/>
                  </a:lnTo>
                  <a:lnTo>
                    <a:pt x="1450" y="3907"/>
                  </a:lnTo>
                  <a:lnTo>
                    <a:pt x="3907" y="1481"/>
                  </a:lnTo>
                  <a:lnTo>
                    <a:pt x="2426" y="1"/>
                  </a:lnTo>
                  <a:close/>
                </a:path>
              </a:pathLst>
            </a:custGeom>
            <a:solidFill>
              <a:srgbClr val="5f7d95"/>
            </a:solidFill>
            <a:ln>
              <a:noFill/>
            </a:ln>
          </p:spPr>
          <p:style>
            <a:lnRef idx="0"/>
            <a:fillRef idx="0"/>
            <a:effectRef idx="0"/>
            <a:fontRef idx="minor"/>
          </p:style>
        </p:sp>
        <p:sp>
          <p:nvSpPr>
            <p:cNvPr id="10209" name="CustomShape 234"/>
            <p:cNvSpPr/>
            <p:nvPr/>
          </p:nvSpPr>
          <p:spPr>
            <a:xfrm>
              <a:off x="1665360" y="3471120"/>
              <a:ext cx="52560" cy="52560"/>
            </a:xfrm>
            <a:custGeom>
              <a:avLst/>
              <a:gdLst/>
              <a:ahLst/>
              <a:rect l="l" t="t" r="r" b="b"/>
              <a:pathLst>
                <a:path w="1891" h="1891">
                  <a:moveTo>
                    <a:pt x="1" y="0"/>
                  </a:moveTo>
                  <a:lnTo>
                    <a:pt x="1" y="1891"/>
                  </a:lnTo>
                  <a:lnTo>
                    <a:pt x="1891" y="1891"/>
                  </a:lnTo>
                  <a:lnTo>
                    <a:pt x="1" y="0"/>
                  </a:lnTo>
                  <a:close/>
                </a:path>
              </a:pathLst>
            </a:custGeom>
            <a:solidFill>
              <a:srgbClr val="5f7d95"/>
            </a:solidFill>
            <a:ln>
              <a:noFill/>
            </a:ln>
          </p:spPr>
          <p:style>
            <a:lnRef idx="0"/>
            <a:fillRef idx="0"/>
            <a:effectRef idx="0"/>
            <a:fontRef idx="minor"/>
          </p:style>
        </p:sp>
        <p:sp>
          <p:nvSpPr>
            <p:cNvPr id="10210" name="CustomShape 235"/>
            <p:cNvSpPr/>
            <p:nvPr/>
          </p:nvSpPr>
          <p:spPr>
            <a:xfrm>
              <a:off x="1470960" y="3756960"/>
              <a:ext cx="185400" cy="37440"/>
            </a:xfrm>
            <a:custGeom>
              <a:avLst/>
              <a:gdLst/>
              <a:ahLst/>
              <a:rect l="l" t="t" r="r" b="b"/>
              <a:pathLst>
                <a:path w="6649" h="1356">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style>
            <a:lnRef idx="0"/>
            <a:fillRef idx="0"/>
            <a:effectRef idx="0"/>
            <a:fontRef idx="minor"/>
          </p:style>
        </p:sp>
      </p:grpSp>
      <p:grpSp>
        <p:nvGrpSpPr>
          <p:cNvPr id="10211" name="Group 236"/>
          <p:cNvGrpSpPr/>
          <p:nvPr/>
        </p:nvGrpSpPr>
        <p:grpSpPr>
          <a:xfrm>
            <a:off x="1470600" y="3866040"/>
            <a:ext cx="332280" cy="331200"/>
            <a:chOff x="1470600" y="3866040"/>
            <a:chExt cx="332280" cy="331200"/>
          </a:xfrm>
        </p:grpSpPr>
        <p:sp>
          <p:nvSpPr>
            <p:cNvPr id="10212" name="CustomShape 237"/>
            <p:cNvSpPr/>
            <p:nvPr/>
          </p:nvSpPr>
          <p:spPr>
            <a:xfrm>
              <a:off x="1470600" y="3866040"/>
              <a:ext cx="332280" cy="331200"/>
            </a:xfrm>
            <a:custGeom>
              <a:avLst/>
              <a:gdLst/>
              <a:ahLst/>
              <a:rect l="l" t="t" r="r" b="b"/>
              <a:pathLst>
                <a:path w="11910" h="11878">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style>
            <a:lnRef idx="0"/>
            <a:fillRef idx="0"/>
            <a:effectRef idx="0"/>
            <a:fontRef idx="minor"/>
          </p:style>
        </p:sp>
        <p:sp>
          <p:nvSpPr>
            <p:cNvPr id="10213" name="CustomShape 238"/>
            <p:cNvSpPr/>
            <p:nvPr/>
          </p:nvSpPr>
          <p:spPr>
            <a:xfrm>
              <a:off x="1597320" y="4060440"/>
              <a:ext cx="80640" cy="57600"/>
            </a:xfrm>
            <a:custGeom>
              <a:avLst/>
              <a:gdLst/>
              <a:ahLst/>
              <a:rect l="l" t="t" r="r" b="b"/>
              <a:pathLst>
                <a:path w="2900" h="208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style>
            <a:lnRef idx="0"/>
            <a:fillRef idx="0"/>
            <a:effectRef idx="0"/>
            <a:fontRef idx="minor"/>
          </p:style>
        </p:sp>
        <p:sp>
          <p:nvSpPr>
            <p:cNvPr id="10214" name="CustomShape 239"/>
            <p:cNvSpPr/>
            <p:nvPr/>
          </p:nvSpPr>
          <p:spPr>
            <a:xfrm>
              <a:off x="1617480" y="4002120"/>
              <a:ext cx="39240" cy="39240"/>
            </a:xfrm>
            <a:custGeom>
              <a:avLst/>
              <a:gdLst/>
              <a:ahLst/>
              <a:rect l="l" t="t" r="r" b="b"/>
              <a:pathLst>
                <a:path w="1419" h="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style>
            <a:lnRef idx="0"/>
            <a:fillRef idx="0"/>
            <a:effectRef idx="0"/>
            <a:fontRef idx="minor"/>
          </p:style>
        </p:sp>
        <p:sp>
          <p:nvSpPr>
            <p:cNvPr id="10215" name="CustomShape 240"/>
            <p:cNvSpPr/>
            <p:nvPr/>
          </p:nvSpPr>
          <p:spPr>
            <a:xfrm>
              <a:off x="1550520" y="3943440"/>
              <a:ext cx="173880" cy="152640"/>
            </a:xfrm>
            <a:custGeom>
              <a:avLst/>
              <a:gdLst/>
              <a:ahLst/>
              <a:rect l="l" t="t" r="r" b="b"/>
              <a:pathLst>
                <a:path w="6239" h="5483">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style>
            <a:lnRef idx="0"/>
            <a:fillRef idx="0"/>
            <a:effectRef idx="0"/>
            <a:fontRef idx="minor"/>
          </p:style>
        </p:sp>
      </p:grpSp>
      <p:grpSp>
        <p:nvGrpSpPr>
          <p:cNvPr id="10216" name="Group 241"/>
          <p:cNvGrpSpPr/>
          <p:nvPr/>
        </p:nvGrpSpPr>
        <p:grpSpPr>
          <a:xfrm>
            <a:off x="3565440" y="3049560"/>
            <a:ext cx="330480" cy="329400"/>
            <a:chOff x="3565440" y="3049560"/>
            <a:chExt cx="330480" cy="329400"/>
          </a:xfrm>
        </p:grpSpPr>
        <p:sp>
          <p:nvSpPr>
            <p:cNvPr id="10217" name="CustomShape 242"/>
            <p:cNvSpPr/>
            <p:nvPr/>
          </p:nvSpPr>
          <p:spPr>
            <a:xfrm>
              <a:off x="3692880" y="3049560"/>
              <a:ext cx="76320" cy="77040"/>
            </a:xfrm>
            <a:custGeom>
              <a:avLst/>
              <a:gdLst/>
              <a:ahLst/>
              <a:rect l="l" t="t" r="r" b="b"/>
              <a:pathLst>
                <a:path w="2742" h="2773">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style>
            <a:lnRef idx="0"/>
            <a:fillRef idx="0"/>
            <a:effectRef idx="0"/>
            <a:fontRef idx="minor"/>
          </p:style>
        </p:sp>
        <p:sp>
          <p:nvSpPr>
            <p:cNvPr id="10218" name="CustomShape 243"/>
            <p:cNvSpPr/>
            <p:nvPr/>
          </p:nvSpPr>
          <p:spPr>
            <a:xfrm>
              <a:off x="3663000" y="3282480"/>
              <a:ext cx="19080" cy="38520"/>
            </a:xfrm>
            <a:custGeom>
              <a:avLst/>
              <a:gdLst/>
              <a:ahLst/>
              <a:rect l="l" t="t" r="r" b="b"/>
              <a:pathLst>
                <a:path w="694" h="1387">
                  <a:moveTo>
                    <a:pt x="0" y="0"/>
                  </a:moveTo>
                  <a:lnTo>
                    <a:pt x="0" y="1386"/>
                  </a:lnTo>
                  <a:lnTo>
                    <a:pt x="694" y="1386"/>
                  </a:lnTo>
                  <a:lnTo>
                    <a:pt x="694" y="0"/>
                  </a:lnTo>
                  <a:close/>
                </a:path>
              </a:pathLst>
            </a:custGeom>
            <a:solidFill>
              <a:srgbClr val="5f7d95"/>
            </a:solidFill>
            <a:ln>
              <a:noFill/>
            </a:ln>
          </p:spPr>
          <p:style>
            <a:lnRef idx="0"/>
            <a:fillRef idx="0"/>
            <a:effectRef idx="0"/>
            <a:fontRef idx="minor"/>
          </p:style>
        </p:sp>
        <p:sp>
          <p:nvSpPr>
            <p:cNvPr id="10219" name="CustomShape 244"/>
            <p:cNvSpPr/>
            <p:nvPr/>
          </p:nvSpPr>
          <p:spPr>
            <a:xfrm>
              <a:off x="3700800" y="3282480"/>
              <a:ext cx="19800" cy="38520"/>
            </a:xfrm>
            <a:custGeom>
              <a:avLst/>
              <a:gdLst/>
              <a:ahLst/>
              <a:rect l="l" t="t" r="r" b="b"/>
              <a:pathLst>
                <a:path w="725" h="1387">
                  <a:moveTo>
                    <a:pt x="0" y="0"/>
                  </a:moveTo>
                  <a:lnTo>
                    <a:pt x="0" y="1386"/>
                  </a:lnTo>
                  <a:lnTo>
                    <a:pt x="725" y="1386"/>
                  </a:lnTo>
                  <a:lnTo>
                    <a:pt x="725" y="0"/>
                  </a:lnTo>
                  <a:close/>
                </a:path>
              </a:pathLst>
            </a:custGeom>
            <a:solidFill>
              <a:srgbClr val="5f7d95"/>
            </a:solidFill>
            <a:ln>
              <a:noFill/>
            </a:ln>
          </p:spPr>
          <p:style>
            <a:lnRef idx="0"/>
            <a:fillRef idx="0"/>
            <a:effectRef idx="0"/>
            <a:fontRef idx="minor"/>
          </p:style>
        </p:sp>
        <p:sp>
          <p:nvSpPr>
            <p:cNvPr id="10220" name="CustomShape 245"/>
            <p:cNvSpPr/>
            <p:nvPr/>
          </p:nvSpPr>
          <p:spPr>
            <a:xfrm>
              <a:off x="3624480" y="3282480"/>
              <a:ext cx="19080" cy="38520"/>
            </a:xfrm>
            <a:custGeom>
              <a:avLst/>
              <a:gdLst/>
              <a:ahLst/>
              <a:rect l="l" t="t" r="r" b="b"/>
              <a:pathLst>
                <a:path w="694" h="1387">
                  <a:moveTo>
                    <a:pt x="0" y="0"/>
                  </a:moveTo>
                  <a:lnTo>
                    <a:pt x="0" y="1386"/>
                  </a:lnTo>
                  <a:lnTo>
                    <a:pt x="693" y="1386"/>
                  </a:lnTo>
                  <a:lnTo>
                    <a:pt x="693" y="0"/>
                  </a:lnTo>
                  <a:close/>
                </a:path>
              </a:pathLst>
            </a:custGeom>
            <a:solidFill>
              <a:srgbClr val="5f7d95"/>
            </a:solidFill>
            <a:ln>
              <a:noFill/>
            </a:ln>
          </p:spPr>
          <p:style>
            <a:lnRef idx="0"/>
            <a:fillRef idx="0"/>
            <a:effectRef idx="0"/>
            <a:fontRef idx="minor"/>
          </p:style>
        </p:sp>
        <p:sp>
          <p:nvSpPr>
            <p:cNvPr id="10221" name="CustomShape 246"/>
            <p:cNvSpPr/>
            <p:nvPr/>
          </p:nvSpPr>
          <p:spPr>
            <a:xfrm>
              <a:off x="3739680" y="3282480"/>
              <a:ext cx="38520" cy="38520"/>
            </a:xfrm>
            <a:custGeom>
              <a:avLst/>
              <a:gdLst/>
              <a:ahLst/>
              <a:rect l="l" t="t" r="r" b="b"/>
              <a:pathLst>
                <a:path w="1387" h="1387">
                  <a:moveTo>
                    <a:pt x="0" y="0"/>
                  </a:moveTo>
                  <a:lnTo>
                    <a:pt x="0" y="1386"/>
                  </a:lnTo>
                  <a:lnTo>
                    <a:pt x="1387" y="1386"/>
                  </a:lnTo>
                  <a:lnTo>
                    <a:pt x="1387" y="0"/>
                  </a:lnTo>
                  <a:close/>
                </a:path>
              </a:pathLst>
            </a:custGeom>
            <a:solidFill>
              <a:srgbClr val="5f7d95"/>
            </a:solidFill>
            <a:ln>
              <a:noFill/>
            </a:ln>
          </p:spPr>
          <p:style>
            <a:lnRef idx="0"/>
            <a:fillRef idx="0"/>
            <a:effectRef idx="0"/>
            <a:fontRef idx="minor"/>
          </p:style>
        </p:sp>
        <p:sp>
          <p:nvSpPr>
            <p:cNvPr id="10222" name="CustomShape 247"/>
            <p:cNvSpPr/>
            <p:nvPr/>
          </p:nvSpPr>
          <p:spPr>
            <a:xfrm>
              <a:off x="3565440" y="3225240"/>
              <a:ext cx="272520" cy="153720"/>
            </a:xfrm>
            <a:custGeom>
              <a:avLst/>
              <a:gdLst/>
              <a:ahLst/>
              <a:rect l="l" t="t" r="r" b="b"/>
              <a:pathLst>
                <a:path w="9767" h="5514">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style>
            <a:lnRef idx="0"/>
            <a:fillRef idx="0"/>
            <a:effectRef idx="0"/>
            <a:fontRef idx="minor"/>
          </p:style>
        </p:sp>
        <p:sp>
          <p:nvSpPr>
            <p:cNvPr id="10223" name="CustomShape 248"/>
            <p:cNvSpPr/>
            <p:nvPr/>
          </p:nvSpPr>
          <p:spPr>
            <a:xfrm>
              <a:off x="3857400" y="3264120"/>
              <a:ext cx="38520" cy="76320"/>
            </a:xfrm>
            <a:custGeom>
              <a:avLst/>
              <a:gdLst/>
              <a:ahLst/>
              <a:rect l="l" t="t" r="r" b="b"/>
              <a:pathLst>
                <a:path w="1387" h="2742">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style>
            <a:lnRef idx="0"/>
            <a:fillRef idx="0"/>
            <a:effectRef idx="0"/>
            <a:fontRef idx="minor"/>
          </p:style>
        </p:sp>
        <p:sp>
          <p:nvSpPr>
            <p:cNvPr id="10224" name="CustomShape 249"/>
            <p:cNvSpPr/>
            <p:nvPr/>
          </p:nvSpPr>
          <p:spPr>
            <a:xfrm>
              <a:off x="3663000" y="3124080"/>
              <a:ext cx="136080" cy="81360"/>
            </a:xfrm>
            <a:custGeom>
              <a:avLst/>
              <a:gdLst/>
              <a:ahLst/>
              <a:rect l="l" t="t" r="r" b="b"/>
              <a:pathLst>
                <a:path w="4884" h="2931">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style>
            <a:lnRef idx="0"/>
            <a:fillRef idx="0"/>
            <a:effectRef idx="0"/>
            <a:fontRef idx="minor"/>
          </p:style>
        </p:sp>
      </p:grpSp>
      <p:grpSp>
        <p:nvGrpSpPr>
          <p:cNvPr id="10225" name="Group 250"/>
          <p:cNvGrpSpPr/>
          <p:nvPr/>
        </p:nvGrpSpPr>
        <p:grpSpPr>
          <a:xfrm>
            <a:off x="3585240" y="3466080"/>
            <a:ext cx="290880" cy="329040"/>
            <a:chOff x="3585240" y="3466080"/>
            <a:chExt cx="290880" cy="329040"/>
          </a:xfrm>
        </p:grpSpPr>
        <p:sp>
          <p:nvSpPr>
            <p:cNvPr id="10226" name="CustomShape 251"/>
            <p:cNvSpPr/>
            <p:nvPr/>
          </p:nvSpPr>
          <p:spPr>
            <a:xfrm>
              <a:off x="3711240" y="3561120"/>
              <a:ext cx="39240" cy="39240"/>
            </a:xfrm>
            <a:custGeom>
              <a:avLst/>
              <a:gdLst/>
              <a:ahLst/>
              <a:rect l="l" t="t" r="r" b="b"/>
              <a:pathLst>
                <a:path w="1419" h="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style>
            <a:lnRef idx="0"/>
            <a:fillRef idx="0"/>
            <a:effectRef idx="0"/>
            <a:fontRef idx="minor"/>
          </p:style>
        </p:sp>
        <p:sp>
          <p:nvSpPr>
            <p:cNvPr id="10227" name="CustomShape 252"/>
            <p:cNvSpPr/>
            <p:nvPr/>
          </p:nvSpPr>
          <p:spPr>
            <a:xfrm>
              <a:off x="3694320" y="3620160"/>
              <a:ext cx="74520" cy="37440"/>
            </a:xfrm>
            <a:custGeom>
              <a:avLst/>
              <a:gdLst/>
              <a:ahLst/>
              <a:rect l="l" t="t" r="r" b="b"/>
              <a:pathLst>
                <a:path w="2679" h="1356">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style>
            <a:lnRef idx="0"/>
            <a:fillRef idx="0"/>
            <a:effectRef idx="0"/>
            <a:fontRef idx="minor"/>
          </p:style>
        </p:sp>
        <p:sp>
          <p:nvSpPr>
            <p:cNvPr id="10228" name="CustomShape 253"/>
            <p:cNvSpPr/>
            <p:nvPr/>
          </p:nvSpPr>
          <p:spPr>
            <a:xfrm>
              <a:off x="3662640" y="3523320"/>
              <a:ext cx="136080" cy="109800"/>
            </a:xfrm>
            <a:custGeom>
              <a:avLst/>
              <a:gdLst/>
              <a:ahLst/>
              <a:rect l="l" t="t" r="r" b="b"/>
              <a:pathLst>
                <a:path w="4885" h="3939">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style>
            <a:lnRef idx="0"/>
            <a:fillRef idx="0"/>
            <a:effectRef idx="0"/>
            <a:fontRef idx="minor"/>
          </p:style>
        </p:sp>
        <p:sp>
          <p:nvSpPr>
            <p:cNvPr id="10229" name="CustomShape 254"/>
            <p:cNvSpPr/>
            <p:nvPr/>
          </p:nvSpPr>
          <p:spPr>
            <a:xfrm>
              <a:off x="3602160" y="3466080"/>
              <a:ext cx="255600" cy="288360"/>
            </a:xfrm>
            <a:custGeom>
              <a:avLst/>
              <a:gdLst/>
              <a:ahLst/>
              <a:rect l="l" t="t" r="r" b="b"/>
              <a:pathLst>
                <a:path w="9169" h="1034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style>
            <a:lnRef idx="0"/>
            <a:fillRef idx="0"/>
            <a:effectRef idx="0"/>
            <a:fontRef idx="minor"/>
          </p:style>
        </p:sp>
        <p:sp>
          <p:nvSpPr>
            <p:cNvPr id="10230" name="CustomShape 255"/>
            <p:cNvSpPr/>
            <p:nvPr/>
          </p:nvSpPr>
          <p:spPr>
            <a:xfrm>
              <a:off x="3585240" y="3699360"/>
              <a:ext cx="290880" cy="95760"/>
            </a:xfrm>
            <a:custGeom>
              <a:avLst/>
              <a:gdLst/>
              <a:ahLst/>
              <a:rect l="l" t="t" r="r" b="b"/>
              <a:pathLst>
                <a:path w="10429" h="3441">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style>
            <a:lnRef idx="0"/>
            <a:fillRef idx="0"/>
            <a:effectRef idx="0"/>
            <a:fontRef idx="minor"/>
          </p:style>
        </p:sp>
      </p:grpSp>
      <p:grpSp>
        <p:nvGrpSpPr>
          <p:cNvPr id="10231" name="Group 256"/>
          <p:cNvGrpSpPr/>
          <p:nvPr/>
        </p:nvGrpSpPr>
        <p:grpSpPr>
          <a:xfrm>
            <a:off x="3623400" y="3866400"/>
            <a:ext cx="214200" cy="330480"/>
            <a:chOff x="3623400" y="3866400"/>
            <a:chExt cx="214200" cy="330480"/>
          </a:xfrm>
        </p:grpSpPr>
        <p:sp>
          <p:nvSpPr>
            <p:cNvPr id="10232" name="CustomShape 257"/>
            <p:cNvSpPr/>
            <p:nvPr/>
          </p:nvSpPr>
          <p:spPr>
            <a:xfrm>
              <a:off x="3664800" y="3924360"/>
              <a:ext cx="136080" cy="78120"/>
            </a:xfrm>
            <a:custGeom>
              <a:avLst/>
              <a:gdLst/>
              <a:ahLst/>
              <a:rect l="l" t="t" r="r" b="b"/>
              <a:pathLst>
                <a:path w="4884" h="2805">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style>
            <a:lnRef idx="0"/>
            <a:fillRef idx="0"/>
            <a:effectRef idx="0"/>
            <a:fontRef idx="minor"/>
          </p:style>
        </p:sp>
        <p:sp>
          <p:nvSpPr>
            <p:cNvPr id="10233" name="CustomShape 258"/>
            <p:cNvSpPr/>
            <p:nvPr/>
          </p:nvSpPr>
          <p:spPr>
            <a:xfrm>
              <a:off x="3623400" y="4118040"/>
              <a:ext cx="214200" cy="78840"/>
            </a:xfrm>
            <a:custGeom>
              <a:avLst/>
              <a:gdLst/>
              <a:ahLst/>
              <a:rect l="l" t="t" r="r" b="b"/>
              <a:pathLst>
                <a:path w="7688" h="2836">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style>
            <a:lnRef idx="0"/>
            <a:fillRef idx="0"/>
            <a:effectRef idx="0"/>
            <a:fontRef idx="minor"/>
          </p:style>
        </p:sp>
        <p:sp>
          <p:nvSpPr>
            <p:cNvPr id="10234" name="CustomShape 259"/>
            <p:cNvSpPr/>
            <p:nvPr/>
          </p:nvSpPr>
          <p:spPr>
            <a:xfrm>
              <a:off x="3694680" y="3866400"/>
              <a:ext cx="76320" cy="39240"/>
            </a:xfrm>
            <a:custGeom>
              <a:avLst/>
              <a:gdLst/>
              <a:ahLst/>
              <a:rect l="l" t="t" r="r" b="b"/>
              <a:pathLst>
                <a:path w="2742" h="1419">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style>
            <a:lnRef idx="0"/>
            <a:fillRef idx="0"/>
            <a:effectRef idx="0"/>
            <a:fontRef idx="minor"/>
          </p:style>
        </p:sp>
        <p:sp>
          <p:nvSpPr>
            <p:cNvPr id="10235" name="CustomShape 260"/>
            <p:cNvSpPr/>
            <p:nvPr/>
          </p:nvSpPr>
          <p:spPr>
            <a:xfrm>
              <a:off x="3665880" y="4021200"/>
              <a:ext cx="132480" cy="78120"/>
            </a:xfrm>
            <a:custGeom>
              <a:avLst/>
              <a:gdLst/>
              <a:ahLst/>
              <a:rect l="l" t="t" r="r" b="b"/>
              <a:pathLst>
                <a:path w="4758" h="2805">
                  <a:moveTo>
                    <a:pt x="473" y="1"/>
                  </a:moveTo>
                  <a:lnTo>
                    <a:pt x="0" y="2805"/>
                  </a:lnTo>
                  <a:lnTo>
                    <a:pt x="4757" y="2805"/>
                  </a:lnTo>
                  <a:lnTo>
                    <a:pt x="4285" y="1"/>
                  </a:lnTo>
                  <a:close/>
                </a:path>
              </a:pathLst>
            </a:custGeom>
            <a:solidFill>
              <a:srgbClr val="5f7d95"/>
            </a:solidFill>
            <a:ln>
              <a:noFill/>
            </a:ln>
          </p:spPr>
          <p:style>
            <a:lnRef idx="0"/>
            <a:fillRef idx="0"/>
            <a:effectRef idx="0"/>
            <a:fontRef idx="minor"/>
          </p:style>
        </p:sp>
      </p:grpSp>
      <p:grpSp>
        <p:nvGrpSpPr>
          <p:cNvPr id="10236" name="Group 261"/>
          <p:cNvGrpSpPr/>
          <p:nvPr/>
        </p:nvGrpSpPr>
        <p:grpSpPr>
          <a:xfrm>
            <a:off x="5662080" y="3049920"/>
            <a:ext cx="329400" cy="328680"/>
            <a:chOff x="5662080" y="3049920"/>
            <a:chExt cx="329400" cy="328680"/>
          </a:xfrm>
        </p:grpSpPr>
        <p:sp>
          <p:nvSpPr>
            <p:cNvPr id="10237" name="CustomShape 262"/>
            <p:cNvSpPr/>
            <p:nvPr/>
          </p:nvSpPr>
          <p:spPr>
            <a:xfrm>
              <a:off x="5737680" y="3224160"/>
              <a:ext cx="39240" cy="39240"/>
            </a:xfrm>
            <a:custGeom>
              <a:avLst/>
              <a:gdLst/>
              <a:ahLst/>
              <a:rect l="l" t="t" r="r" b="b"/>
              <a:pathLst>
                <a:path w="1419" h="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style>
            <a:lnRef idx="0"/>
            <a:fillRef idx="0"/>
            <a:effectRef idx="0"/>
            <a:fontRef idx="minor"/>
          </p:style>
        </p:sp>
        <p:sp>
          <p:nvSpPr>
            <p:cNvPr id="10238" name="CustomShape 263"/>
            <p:cNvSpPr/>
            <p:nvPr/>
          </p:nvSpPr>
          <p:spPr>
            <a:xfrm>
              <a:off x="5718960" y="3283200"/>
              <a:ext cx="77040" cy="38520"/>
            </a:xfrm>
            <a:custGeom>
              <a:avLst/>
              <a:gdLst/>
              <a:ahLst/>
              <a:rect l="l" t="t" r="r" b="b"/>
              <a:pathLst>
                <a:path w="2774" h="1387">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style>
            <a:lnRef idx="0"/>
            <a:fillRef idx="0"/>
            <a:effectRef idx="0"/>
            <a:fontRef idx="minor"/>
          </p:style>
        </p:sp>
        <p:sp>
          <p:nvSpPr>
            <p:cNvPr id="10239" name="CustomShape 264"/>
            <p:cNvSpPr/>
            <p:nvPr/>
          </p:nvSpPr>
          <p:spPr>
            <a:xfrm>
              <a:off x="5662080" y="3166920"/>
              <a:ext cx="329400" cy="211680"/>
            </a:xfrm>
            <a:custGeom>
              <a:avLst/>
              <a:gdLst/>
              <a:ahLst/>
              <a:rect l="l" t="t" r="r" b="b"/>
              <a:pathLst>
                <a:path w="11815" h="7594">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style>
            <a:lnRef idx="0"/>
            <a:fillRef idx="0"/>
            <a:effectRef idx="0"/>
            <a:fontRef idx="minor"/>
          </p:style>
        </p:sp>
        <p:sp>
          <p:nvSpPr>
            <p:cNvPr id="10240" name="CustomShape 265"/>
            <p:cNvSpPr/>
            <p:nvPr/>
          </p:nvSpPr>
          <p:spPr>
            <a:xfrm>
              <a:off x="5757840" y="3107880"/>
              <a:ext cx="136080" cy="78120"/>
            </a:xfrm>
            <a:custGeom>
              <a:avLst/>
              <a:gdLst/>
              <a:ahLst/>
              <a:rect l="l" t="t" r="r" b="b"/>
              <a:pathLst>
                <a:path w="4884" h="2805">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style>
            <a:lnRef idx="0"/>
            <a:fillRef idx="0"/>
            <a:effectRef idx="0"/>
            <a:fontRef idx="minor"/>
          </p:style>
        </p:sp>
        <p:sp>
          <p:nvSpPr>
            <p:cNvPr id="10241" name="CustomShape 266"/>
            <p:cNvSpPr/>
            <p:nvPr/>
          </p:nvSpPr>
          <p:spPr>
            <a:xfrm>
              <a:off x="5777280" y="3049920"/>
              <a:ext cx="96480" cy="39240"/>
            </a:xfrm>
            <a:custGeom>
              <a:avLst/>
              <a:gdLst/>
              <a:ahLst/>
              <a:rect l="l" t="t" r="r" b="b"/>
              <a:pathLst>
                <a:path w="3466" h="1419">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style>
            <a:lnRef idx="0"/>
            <a:fillRef idx="0"/>
            <a:effectRef idx="0"/>
            <a:fontRef idx="minor"/>
          </p:style>
        </p:sp>
      </p:grpSp>
      <p:grpSp>
        <p:nvGrpSpPr>
          <p:cNvPr id="10242" name="Group 267"/>
          <p:cNvGrpSpPr/>
          <p:nvPr/>
        </p:nvGrpSpPr>
        <p:grpSpPr>
          <a:xfrm>
            <a:off x="5662080" y="3465720"/>
            <a:ext cx="329400" cy="329760"/>
            <a:chOff x="5662080" y="3465720"/>
            <a:chExt cx="329400" cy="329760"/>
          </a:xfrm>
        </p:grpSpPr>
        <p:sp>
          <p:nvSpPr>
            <p:cNvPr id="10243" name="CustomShape 268"/>
            <p:cNvSpPr/>
            <p:nvPr/>
          </p:nvSpPr>
          <p:spPr>
            <a:xfrm>
              <a:off x="5718960" y="3562560"/>
              <a:ext cx="19080" cy="96480"/>
            </a:xfrm>
            <a:custGeom>
              <a:avLst/>
              <a:gdLst/>
              <a:ahLst/>
              <a:rect l="l" t="t" r="r" b="b"/>
              <a:pathLst>
                <a:path w="694" h="3467">
                  <a:moveTo>
                    <a:pt x="0" y="1"/>
                  </a:moveTo>
                  <a:lnTo>
                    <a:pt x="0" y="3466"/>
                  </a:lnTo>
                  <a:lnTo>
                    <a:pt x="694" y="3466"/>
                  </a:lnTo>
                  <a:lnTo>
                    <a:pt x="694" y="1"/>
                  </a:lnTo>
                  <a:close/>
                </a:path>
              </a:pathLst>
            </a:custGeom>
            <a:solidFill>
              <a:srgbClr val="5f7d95"/>
            </a:solidFill>
            <a:ln>
              <a:noFill/>
            </a:ln>
          </p:spPr>
          <p:style>
            <a:lnRef idx="0"/>
            <a:fillRef idx="0"/>
            <a:effectRef idx="0"/>
            <a:fontRef idx="minor"/>
          </p:style>
        </p:sp>
        <p:sp>
          <p:nvSpPr>
            <p:cNvPr id="10244" name="CustomShape 269"/>
            <p:cNvSpPr/>
            <p:nvPr/>
          </p:nvSpPr>
          <p:spPr>
            <a:xfrm>
              <a:off x="5914440" y="3562560"/>
              <a:ext cx="19800" cy="96480"/>
            </a:xfrm>
            <a:custGeom>
              <a:avLst/>
              <a:gdLst/>
              <a:ahLst/>
              <a:rect l="l" t="t" r="r" b="b"/>
              <a:pathLst>
                <a:path w="726" h="3467">
                  <a:moveTo>
                    <a:pt x="1" y="1"/>
                  </a:moveTo>
                  <a:lnTo>
                    <a:pt x="1" y="3466"/>
                  </a:lnTo>
                  <a:lnTo>
                    <a:pt x="725" y="3466"/>
                  </a:lnTo>
                  <a:lnTo>
                    <a:pt x="725" y="1"/>
                  </a:lnTo>
                  <a:close/>
                </a:path>
              </a:pathLst>
            </a:custGeom>
            <a:solidFill>
              <a:srgbClr val="5f7d95"/>
            </a:solidFill>
            <a:ln>
              <a:noFill/>
            </a:ln>
          </p:spPr>
          <p:style>
            <a:lnRef idx="0"/>
            <a:fillRef idx="0"/>
            <a:effectRef idx="0"/>
            <a:fontRef idx="minor"/>
          </p:style>
        </p:sp>
        <p:sp>
          <p:nvSpPr>
            <p:cNvPr id="10245" name="CustomShape 270"/>
            <p:cNvSpPr/>
            <p:nvPr/>
          </p:nvSpPr>
          <p:spPr>
            <a:xfrm>
              <a:off x="5718960" y="3678840"/>
              <a:ext cx="19080" cy="115920"/>
            </a:xfrm>
            <a:custGeom>
              <a:avLst/>
              <a:gdLst/>
              <a:ahLst/>
              <a:rect l="l" t="t" r="r" b="b"/>
              <a:pathLst>
                <a:path w="694" h="4160">
                  <a:moveTo>
                    <a:pt x="0" y="0"/>
                  </a:moveTo>
                  <a:lnTo>
                    <a:pt x="0" y="4159"/>
                  </a:lnTo>
                  <a:lnTo>
                    <a:pt x="694" y="4159"/>
                  </a:lnTo>
                  <a:lnTo>
                    <a:pt x="694" y="0"/>
                  </a:lnTo>
                  <a:close/>
                </a:path>
              </a:pathLst>
            </a:custGeom>
            <a:solidFill>
              <a:srgbClr val="5f7d95"/>
            </a:solidFill>
            <a:ln>
              <a:noFill/>
            </a:ln>
          </p:spPr>
          <p:style>
            <a:lnRef idx="0"/>
            <a:fillRef idx="0"/>
            <a:effectRef idx="0"/>
            <a:fontRef idx="minor"/>
          </p:style>
        </p:sp>
        <p:sp>
          <p:nvSpPr>
            <p:cNvPr id="10246" name="CustomShape 271"/>
            <p:cNvSpPr/>
            <p:nvPr/>
          </p:nvSpPr>
          <p:spPr>
            <a:xfrm>
              <a:off x="5914440" y="3678840"/>
              <a:ext cx="19800" cy="115920"/>
            </a:xfrm>
            <a:custGeom>
              <a:avLst/>
              <a:gdLst/>
              <a:ahLst/>
              <a:rect l="l" t="t" r="r" b="b"/>
              <a:pathLst>
                <a:path w="726" h="4160">
                  <a:moveTo>
                    <a:pt x="1" y="0"/>
                  </a:moveTo>
                  <a:lnTo>
                    <a:pt x="1" y="4159"/>
                  </a:lnTo>
                  <a:lnTo>
                    <a:pt x="725" y="4159"/>
                  </a:lnTo>
                  <a:lnTo>
                    <a:pt x="725" y="0"/>
                  </a:lnTo>
                  <a:close/>
                </a:path>
              </a:pathLst>
            </a:custGeom>
            <a:solidFill>
              <a:srgbClr val="5f7d95"/>
            </a:solidFill>
            <a:ln>
              <a:noFill/>
            </a:ln>
          </p:spPr>
          <p:style>
            <a:lnRef idx="0"/>
            <a:fillRef idx="0"/>
            <a:effectRef idx="0"/>
            <a:fontRef idx="minor"/>
          </p:style>
        </p:sp>
        <p:sp>
          <p:nvSpPr>
            <p:cNvPr id="10247" name="CustomShape 272"/>
            <p:cNvSpPr/>
            <p:nvPr/>
          </p:nvSpPr>
          <p:spPr>
            <a:xfrm>
              <a:off x="5662080" y="3562560"/>
              <a:ext cx="38520" cy="96480"/>
            </a:xfrm>
            <a:custGeom>
              <a:avLst/>
              <a:gdLst/>
              <a:ahLst/>
              <a:rect l="l" t="t" r="r" b="b"/>
              <a:pathLst>
                <a:path w="1387" h="346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style>
            <a:lnRef idx="0"/>
            <a:fillRef idx="0"/>
            <a:effectRef idx="0"/>
            <a:fontRef idx="minor"/>
          </p:style>
        </p:sp>
        <p:sp>
          <p:nvSpPr>
            <p:cNvPr id="10248" name="CustomShape 273"/>
            <p:cNvSpPr/>
            <p:nvPr/>
          </p:nvSpPr>
          <p:spPr>
            <a:xfrm>
              <a:off x="5758560" y="3562560"/>
              <a:ext cx="136080" cy="96480"/>
            </a:xfrm>
            <a:custGeom>
              <a:avLst/>
              <a:gdLst/>
              <a:ahLst/>
              <a:rect l="l" t="t" r="r" b="b"/>
              <a:pathLst>
                <a:path w="4884" h="3467">
                  <a:moveTo>
                    <a:pt x="0" y="1"/>
                  </a:moveTo>
                  <a:lnTo>
                    <a:pt x="0" y="3466"/>
                  </a:lnTo>
                  <a:lnTo>
                    <a:pt x="4883" y="3466"/>
                  </a:lnTo>
                  <a:lnTo>
                    <a:pt x="4883" y="1"/>
                  </a:lnTo>
                  <a:close/>
                </a:path>
              </a:pathLst>
            </a:custGeom>
            <a:solidFill>
              <a:srgbClr val="5f7d95"/>
            </a:solidFill>
            <a:ln>
              <a:noFill/>
            </a:ln>
          </p:spPr>
          <p:style>
            <a:lnRef idx="0"/>
            <a:fillRef idx="0"/>
            <a:effectRef idx="0"/>
            <a:fontRef idx="minor"/>
          </p:style>
        </p:sp>
        <p:sp>
          <p:nvSpPr>
            <p:cNvPr id="10249" name="CustomShape 274"/>
            <p:cNvSpPr/>
            <p:nvPr/>
          </p:nvSpPr>
          <p:spPr>
            <a:xfrm>
              <a:off x="5952960" y="3664800"/>
              <a:ext cx="38520" cy="130680"/>
            </a:xfrm>
            <a:custGeom>
              <a:avLst/>
              <a:gdLst/>
              <a:ahLst/>
              <a:rect l="l" t="t" r="r" b="b"/>
              <a:pathLst>
                <a:path w="1388" h="4695">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style>
            <a:lnRef idx="0"/>
            <a:fillRef idx="0"/>
            <a:effectRef idx="0"/>
            <a:fontRef idx="minor"/>
          </p:style>
        </p:sp>
        <p:sp>
          <p:nvSpPr>
            <p:cNvPr id="10250" name="CustomShape 275"/>
            <p:cNvSpPr/>
            <p:nvPr/>
          </p:nvSpPr>
          <p:spPr>
            <a:xfrm>
              <a:off x="5662080" y="3664800"/>
              <a:ext cx="38520" cy="129960"/>
            </a:xfrm>
            <a:custGeom>
              <a:avLst/>
              <a:gdLst/>
              <a:ahLst/>
              <a:rect l="l" t="t" r="r" b="b"/>
              <a:pathLst>
                <a:path w="1387" h="4664">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style>
            <a:lnRef idx="0"/>
            <a:fillRef idx="0"/>
            <a:effectRef idx="0"/>
            <a:fontRef idx="minor"/>
          </p:style>
        </p:sp>
        <p:sp>
          <p:nvSpPr>
            <p:cNvPr id="10251" name="CustomShape 276"/>
            <p:cNvSpPr/>
            <p:nvPr/>
          </p:nvSpPr>
          <p:spPr>
            <a:xfrm>
              <a:off x="5816880" y="3678840"/>
              <a:ext cx="19080" cy="19800"/>
            </a:xfrm>
            <a:custGeom>
              <a:avLst/>
              <a:gdLst/>
              <a:ahLst/>
              <a:rect l="l" t="t" r="r" b="b"/>
              <a:pathLst>
                <a:path w="694" h="726">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style>
            <a:lnRef idx="0"/>
            <a:fillRef idx="0"/>
            <a:effectRef idx="0"/>
            <a:fontRef idx="minor"/>
          </p:style>
        </p:sp>
        <p:sp>
          <p:nvSpPr>
            <p:cNvPr id="10252" name="CustomShape 277"/>
            <p:cNvSpPr/>
            <p:nvPr/>
          </p:nvSpPr>
          <p:spPr>
            <a:xfrm>
              <a:off x="5952960" y="3562560"/>
              <a:ext cx="38520" cy="96480"/>
            </a:xfrm>
            <a:custGeom>
              <a:avLst/>
              <a:gdLst/>
              <a:ahLst/>
              <a:rect l="l" t="t" r="r" b="b"/>
              <a:pathLst>
                <a:path w="1388" h="3467">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style>
            <a:lnRef idx="0"/>
            <a:fillRef idx="0"/>
            <a:effectRef idx="0"/>
            <a:fontRef idx="minor"/>
          </p:style>
        </p:sp>
        <p:sp>
          <p:nvSpPr>
            <p:cNvPr id="10253" name="CustomShape 278"/>
            <p:cNvSpPr/>
            <p:nvPr/>
          </p:nvSpPr>
          <p:spPr>
            <a:xfrm>
              <a:off x="5758560" y="3678840"/>
              <a:ext cx="136080" cy="115920"/>
            </a:xfrm>
            <a:custGeom>
              <a:avLst/>
              <a:gdLst/>
              <a:ahLst/>
              <a:rect l="l" t="t" r="r" b="b"/>
              <a:pathLst>
                <a:path w="4884" h="416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style>
            <a:lnRef idx="0"/>
            <a:fillRef idx="0"/>
            <a:effectRef idx="0"/>
            <a:fontRef idx="minor"/>
          </p:style>
        </p:sp>
        <p:sp>
          <p:nvSpPr>
            <p:cNvPr id="10254" name="CustomShape 279"/>
            <p:cNvSpPr/>
            <p:nvPr/>
          </p:nvSpPr>
          <p:spPr>
            <a:xfrm>
              <a:off x="5757840" y="3465720"/>
              <a:ext cx="136080" cy="77040"/>
            </a:xfrm>
            <a:custGeom>
              <a:avLst/>
              <a:gdLst/>
              <a:ahLst/>
              <a:rect l="l" t="t" r="r" b="b"/>
              <a:pathLst>
                <a:path w="4884" h="2773">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style>
            <a:lnRef idx="0"/>
            <a:fillRef idx="0"/>
            <a:effectRef idx="0"/>
            <a:fontRef idx="minor"/>
          </p:style>
        </p:sp>
      </p:grpSp>
      <p:grpSp>
        <p:nvGrpSpPr>
          <p:cNvPr id="10255" name="Group 280"/>
          <p:cNvGrpSpPr/>
          <p:nvPr/>
        </p:nvGrpSpPr>
        <p:grpSpPr>
          <a:xfrm>
            <a:off x="5681880" y="3866400"/>
            <a:ext cx="289800" cy="330480"/>
            <a:chOff x="5681880" y="3866400"/>
            <a:chExt cx="289800" cy="330480"/>
          </a:xfrm>
        </p:grpSpPr>
        <p:sp>
          <p:nvSpPr>
            <p:cNvPr id="10256" name="CustomShape 281"/>
            <p:cNvSpPr/>
            <p:nvPr/>
          </p:nvSpPr>
          <p:spPr>
            <a:xfrm>
              <a:off x="5914080" y="4080960"/>
              <a:ext cx="57600" cy="115920"/>
            </a:xfrm>
            <a:custGeom>
              <a:avLst/>
              <a:gdLst/>
              <a:ahLst/>
              <a:rect l="l" t="t" r="r" b="b"/>
              <a:pathLst>
                <a:path w="2080" h="4159">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style>
            <a:lnRef idx="0"/>
            <a:fillRef idx="0"/>
            <a:effectRef idx="0"/>
            <a:fontRef idx="minor"/>
          </p:style>
        </p:sp>
        <p:sp>
          <p:nvSpPr>
            <p:cNvPr id="10257" name="CustomShape 282"/>
            <p:cNvSpPr/>
            <p:nvPr/>
          </p:nvSpPr>
          <p:spPr>
            <a:xfrm>
              <a:off x="5759280" y="4080960"/>
              <a:ext cx="135000" cy="56160"/>
            </a:xfrm>
            <a:custGeom>
              <a:avLst/>
              <a:gdLst/>
              <a:ahLst/>
              <a:rect l="l" t="t" r="r" b="b"/>
              <a:pathLst>
                <a:path w="4852" h="2025">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style>
            <a:lnRef idx="0"/>
            <a:fillRef idx="0"/>
            <a:effectRef idx="0"/>
            <a:fontRef idx="minor"/>
          </p:style>
        </p:sp>
        <p:sp>
          <p:nvSpPr>
            <p:cNvPr id="10258" name="CustomShape 283"/>
            <p:cNvSpPr/>
            <p:nvPr/>
          </p:nvSpPr>
          <p:spPr>
            <a:xfrm>
              <a:off x="5759280" y="4143600"/>
              <a:ext cx="135000" cy="53280"/>
            </a:xfrm>
            <a:custGeom>
              <a:avLst/>
              <a:gdLst/>
              <a:ahLst/>
              <a:rect l="l" t="t" r="r" b="b"/>
              <a:pathLst>
                <a:path w="4852" h="192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style>
            <a:lnRef idx="0"/>
            <a:fillRef idx="0"/>
            <a:effectRef idx="0"/>
            <a:fontRef idx="minor"/>
          </p:style>
        </p:sp>
        <p:sp>
          <p:nvSpPr>
            <p:cNvPr id="10259" name="CustomShape 284"/>
            <p:cNvSpPr/>
            <p:nvPr/>
          </p:nvSpPr>
          <p:spPr>
            <a:xfrm>
              <a:off x="5681880" y="4080240"/>
              <a:ext cx="57600" cy="116640"/>
            </a:xfrm>
            <a:custGeom>
              <a:avLst/>
              <a:gdLst/>
              <a:ahLst/>
              <a:rect l="l" t="t" r="r" b="b"/>
              <a:pathLst>
                <a:path w="2081" h="419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style>
            <a:lnRef idx="0"/>
            <a:fillRef idx="0"/>
            <a:effectRef idx="0"/>
            <a:fontRef idx="minor"/>
          </p:style>
        </p:sp>
        <p:sp>
          <p:nvSpPr>
            <p:cNvPr id="10260" name="CustomShape 285"/>
            <p:cNvSpPr/>
            <p:nvPr/>
          </p:nvSpPr>
          <p:spPr>
            <a:xfrm>
              <a:off x="5767920" y="3963240"/>
              <a:ext cx="115920" cy="117720"/>
            </a:xfrm>
            <a:custGeom>
              <a:avLst/>
              <a:gdLst/>
              <a:ahLst/>
              <a:rect l="l" t="t" r="r" b="b"/>
              <a:pathLst>
                <a:path w="4159" h="4223">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style>
            <a:lnRef idx="0"/>
            <a:fillRef idx="0"/>
            <a:effectRef idx="0"/>
            <a:fontRef idx="minor"/>
          </p:style>
        </p:sp>
        <p:sp>
          <p:nvSpPr>
            <p:cNvPr id="10261" name="CustomShape 286"/>
            <p:cNvSpPr/>
            <p:nvPr/>
          </p:nvSpPr>
          <p:spPr>
            <a:xfrm>
              <a:off x="5718600" y="3866400"/>
              <a:ext cx="212760" cy="194040"/>
            </a:xfrm>
            <a:custGeom>
              <a:avLst/>
              <a:gdLst/>
              <a:ahLst/>
              <a:rect l="l" t="t" r="r" b="b"/>
              <a:pathLst>
                <a:path w="7626" h="6964">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style>
            <a:lnRef idx="0"/>
            <a:fillRef idx="0"/>
            <a:effectRef idx="0"/>
            <a:fontRef idx="minor"/>
          </p:style>
        </p:sp>
      </p:grpSp>
      <p:grpSp>
        <p:nvGrpSpPr>
          <p:cNvPr id="10262" name="Group 287"/>
          <p:cNvGrpSpPr/>
          <p:nvPr/>
        </p:nvGrpSpPr>
        <p:grpSpPr>
          <a:xfrm>
            <a:off x="7338240" y="3466080"/>
            <a:ext cx="329400" cy="328680"/>
            <a:chOff x="7338240" y="3466080"/>
            <a:chExt cx="329400" cy="328680"/>
          </a:xfrm>
        </p:grpSpPr>
        <p:sp>
          <p:nvSpPr>
            <p:cNvPr id="10263" name="CustomShape 288"/>
            <p:cNvSpPr/>
            <p:nvPr/>
          </p:nvSpPr>
          <p:spPr>
            <a:xfrm>
              <a:off x="7338240" y="3620160"/>
              <a:ext cx="329400" cy="174600"/>
            </a:xfrm>
            <a:custGeom>
              <a:avLst/>
              <a:gdLst/>
              <a:ahLst/>
              <a:rect l="l" t="t" r="r" b="b"/>
              <a:pathLst>
                <a:path w="11815" h="627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style>
            <a:lnRef idx="0"/>
            <a:fillRef idx="0"/>
            <a:effectRef idx="0"/>
            <a:fontRef idx="minor"/>
          </p:style>
        </p:sp>
        <p:sp>
          <p:nvSpPr>
            <p:cNvPr id="10264" name="CustomShape 289"/>
            <p:cNvSpPr/>
            <p:nvPr/>
          </p:nvSpPr>
          <p:spPr>
            <a:xfrm>
              <a:off x="7453440" y="3679200"/>
              <a:ext cx="98280" cy="19080"/>
            </a:xfrm>
            <a:custGeom>
              <a:avLst/>
              <a:gdLst/>
              <a:ahLst/>
              <a:rect l="l" t="t" r="r" b="b"/>
              <a:pathLst>
                <a:path w="3529" h="694">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style>
            <a:lnRef idx="0"/>
            <a:fillRef idx="0"/>
            <a:effectRef idx="0"/>
            <a:fontRef idx="minor"/>
          </p:style>
        </p:sp>
        <p:sp>
          <p:nvSpPr>
            <p:cNvPr id="10265" name="CustomShape 290"/>
            <p:cNvSpPr/>
            <p:nvPr/>
          </p:nvSpPr>
          <p:spPr>
            <a:xfrm>
              <a:off x="7357680" y="3466080"/>
              <a:ext cx="96480" cy="38520"/>
            </a:xfrm>
            <a:custGeom>
              <a:avLst/>
              <a:gdLst/>
              <a:ahLst/>
              <a:rect l="l" t="t" r="r" b="b"/>
              <a:pathLst>
                <a:path w="3466" h="1387">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style>
            <a:lnRef idx="0"/>
            <a:fillRef idx="0"/>
            <a:effectRef idx="0"/>
            <a:fontRef idx="minor"/>
          </p:style>
        </p:sp>
        <p:sp>
          <p:nvSpPr>
            <p:cNvPr id="10266" name="CustomShape 291"/>
            <p:cNvSpPr/>
            <p:nvPr/>
          </p:nvSpPr>
          <p:spPr>
            <a:xfrm>
              <a:off x="7356600" y="3523320"/>
              <a:ext cx="96480" cy="77040"/>
            </a:xfrm>
            <a:custGeom>
              <a:avLst/>
              <a:gdLst/>
              <a:ahLst/>
              <a:rect l="l" t="t" r="r" b="b"/>
              <a:pathLst>
                <a:path w="3467" h="2774">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style>
            <a:lnRef idx="0"/>
            <a:fillRef idx="0"/>
            <a:effectRef idx="0"/>
            <a:fontRef idx="minor"/>
          </p:style>
        </p:sp>
        <p:sp>
          <p:nvSpPr>
            <p:cNvPr id="10267" name="CustomShape 292"/>
            <p:cNvSpPr/>
            <p:nvPr/>
          </p:nvSpPr>
          <p:spPr>
            <a:xfrm>
              <a:off x="7553880" y="3484800"/>
              <a:ext cx="95400" cy="77040"/>
            </a:xfrm>
            <a:custGeom>
              <a:avLst/>
              <a:gdLst/>
              <a:ahLst/>
              <a:rect l="l" t="t" r="r" b="b"/>
              <a:pathLst>
                <a:path w="3435" h="2774">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style>
            <a:lnRef idx="0"/>
            <a:fillRef idx="0"/>
            <a:effectRef idx="0"/>
            <a:fontRef idx="minor"/>
          </p:style>
        </p:sp>
        <p:sp>
          <p:nvSpPr>
            <p:cNvPr id="10268" name="CustomShape 293"/>
            <p:cNvSpPr/>
            <p:nvPr/>
          </p:nvSpPr>
          <p:spPr>
            <a:xfrm>
              <a:off x="7552080" y="3582360"/>
              <a:ext cx="96480" cy="19080"/>
            </a:xfrm>
            <a:custGeom>
              <a:avLst/>
              <a:gdLst/>
              <a:ahLst/>
              <a:rect l="l" t="t" r="r" b="b"/>
              <a:pathLst>
                <a:path w="3467" h="694">
                  <a:moveTo>
                    <a:pt x="1" y="1"/>
                  </a:moveTo>
                  <a:lnTo>
                    <a:pt x="1" y="694"/>
                  </a:lnTo>
                  <a:lnTo>
                    <a:pt x="3466" y="694"/>
                  </a:lnTo>
                  <a:lnTo>
                    <a:pt x="3466" y="1"/>
                  </a:lnTo>
                  <a:close/>
                </a:path>
              </a:pathLst>
            </a:custGeom>
            <a:solidFill>
              <a:srgbClr val="5f7d95"/>
            </a:solidFill>
            <a:ln>
              <a:noFill/>
            </a:ln>
          </p:spPr>
          <p:style>
            <a:lnRef idx="0"/>
            <a:fillRef idx="0"/>
            <a:effectRef idx="0"/>
            <a:fontRef idx="minor"/>
          </p:style>
        </p:sp>
        <p:sp>
          <p:nvSpPr>
            <p:cNvPr id="10269" name="CustomShape 294"/>
            <p:cNvSpPr/>
            <p:nvPr/>
          </p:nvSpPr>
          <p:spPr>
            <a:xfrm>
              <a:off x="7472880" y="3504960"/>
              <a:ext cx="59400" cy="96480"/>
            </a:xfrm>
            <a:custGeom>
              <a:avLst/>
              <a:gdLst/>
              <a:ahLst/>
              <a:rect l="l" t="t" r="r" b="b"/>
              <a:pathLst>
                <a:path w="2143" h="3466">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style>
            <a:lnRef idx="0"/>
            <a:fillRef idx="0"/>
            <a:effectRef idx="0"/>
            <a:fontRef idx="minor"/>
          </p:style>
        </p:sp>
      </p:grpSp>
      <p:grpSp>
        <p:nvGrpSpPr>
          <p:cNvPr id="10270" name="Group 295"/>
          <p:cNvGrpSpPr/>
          <p:nvPr/>
        </p:nvGrpSpPr>
        <p:grpSpPr>
          <a:xfrm>
            <a:off x="1890720" y="3048840"/>
            <a:ext cx="331200" cy="330480"/>
            <a:chOff x="1890720" y="3048840"/>
            <a:chExt cx="331200" cy="330480"/>
          </a:xfrm>
        </p:grpSpPr>
        <p:sp>
          <p:nvSpPr>
            <p:cNvPr id="10271" name="CustomShape 296"/>
            <p:cNvSpPr/>
            <p:nvPr/>
          </p:nvSpPr>
          <p:spPr>
            <a:xfrm>
              <a:off x="2017440" y="3167640"/>
              <a:ext cx="77040" cy="76320"/>
            </a:xfrm>
            <a:custGeom>
              <a:avLst/>
              <a:gdLst/>
              <a:ahLst/>
              <a:rect l="l" t="t" r="r" b="b"/>
              <a:pathLst>
                <a:path w="2774" h="2742">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style>
            <a:lnRef idx="0"/>
            <a:fillRef idx="0"/>
            <a:effectRef idx="0"/>
            <a:fontRef idx="minor"/>
          </p:style>
        </p:sp>
        <p:sp>
          <p:nvSpPr>
            <p:cNvPr id="10272" name="CustomShape 297"/>
            <p:cNvSpPr/>
            <p:nvPr/>
          </p:nvSpPr>
          <p:spPr>
            <a:xfrm>
              <a:off x="1890720" y="3048840"/>
              <a:ext cx="331200" cy="330480"/>
            </a:xfrm>
            <a:custGeom>
              <a:avLst/>
              <a:gdLst/>
              <a:ahLst/>
              <a:rect l="l" t="t" r="r" b="b"/>
              <a:pathLst>
                <a:path w="11878" h="11846">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style>
            <a:lnRef idx="0"/>
            <a:fillRef idx="0"/>
            <a:effectRef idx="0"/>
            <a:fontRef idx="minor"/>
          </p:style>
        </p:sp>
        <p:sp>
          <p:nvSpPr>
            <p:cNvPr id="10273" name="CustomShape 298"/>
            <p:cNvSpPr/>
            <p:nvPr/>
          </p:nvSpPr>
          <p:spPr>
            <a:xfrm>
              <a:off x="1991160" y="3242520"/>
              <a:ext cx="129960" cy="58680"/>
            </a:xfrm>
            <a:custGeom>
              <a:avLst/>
              <a:gdLst/>
              <a:ahLst/>
              <a:rect l="l" t="t" r="r" b="b"/>
              <a:pathLst>
                <a:path w="4664" h="2112">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style>
            <a:lnRef idx="0"/>
            <a:fillRef idx="0"/>
            <a:effectRef idx="0"/>
            <a:fontRef idx="minor"/>
          </p:style>
        </p:sp>
      </p:grpSp>
      <p:sp>
        <p:nvSpPr>
          <p:cNvPr id="10274" name="CustomShape 299"/>
          <p:cNvSpPr/>
          <p:nvPr/>
        </p:nvSpPr>
        <p:spPr>
          <a:xfrm>
            <a:off x="1892160" y="3466800"/>
            <a:ext cx="328680" cy="327960"/>
          </a:xfrm>
          <a:custGeom>
            <a:avLst/>
            <a:gdLst/>
            <a:ahLst/>
            <a:rect l="l" t="t" r="r" b="b"/>
            <a:pathLst>
              <a:path w="11784" h="11752">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style>
          <a:lnRef idx="0"/>
          <a:fillRef idx="0"/>
          <a:effectRef idx="0"/>
          <a:fontRef idx="minor"/>
        </p:style>
      </p:sp>
      <p:grpSp>
        <p:nvGrpSpPr>
          <p:cNvPr id="10275" name="Group 300"/>
          <p:cNvGrpSpPr/>
          <p:nvPr/>
        </p:nvGrpSpPr>
        <p:grpSpPr>
          <a:xfrm>
            <a:off x="1890360" y="3865680"/>
            <a:ext cx="332280" cy="331920"/>
            <a:chOff x="1890360" y="3865680"/>
            <a:chExt cx="332280" cy="331920"/>
          </a:xfrm>
        </p:grpSpPr>
        <p:sp>
          <p:nvSpPr>
            <p:cNvPr id="10276" name="CustomShape 301"/>
            <p:cNvSpPr/>
            <p:nvPr/>
          </p:nvSpPr>
          <p:spPr>
            <a:xfrm>
              <a:off x="1890360" y="3865680"/>
              <a:ext cx="332280" cy="331920"/>
            </a:xfrm>
            <a:custGeom>
              <a:avLst/>
              <a:gdLst/>
              <a:ahLst/>
              <a:rect l="l" t="t" r="r" b="b"/>
              <a:pathLst>
                <a:path w="11910" h="11901">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style>
            <a:lnRef idx="0"/>
            <a:fillRef idx="0"/>
            <a:effectRef idx="0"/>
            <a:fontRef idx="minor"/>
          </p:style>
        </p:sp>
        <p:sp>
          <p:nvSpPr>
            <p:cNvPr id="10277" name="CustomShape 302"/>
            <p:cNvSpPr/>
            <p:nvPr/>
          </p:nvSpPr>
          <p:spPr>
            <a:xfrm>
              <a:off x="2046240" y="3984480"/>
              <a:ext cx="19080" cy="57600"/>
            </a:xfrm>
            <a:custGeom>
              <a:avLst/>
              <a:gdLst/>
              <a:ahLst/>
              <a:rect l="l" t="t" r="r" b="b"/>
              <a:pathLst>
                <a:path w="694" h="2080">
                  <a:moveTo>
                    <a:pt x="1" y="0"/>
                  </a:moveTo>
                  <a:lnTo>
                    <a:pt x="1" y="2080"/>
                  </a:lnTo>
                  <a:lnTo>
                    <a:pt x="694" y="2080"/>
                  </a:lnTo>
                  <a:lnTo>
                    <a:pt x="694" y="0"/>
                  </a:lnTo>
                  <a:close/>
                </a:path>
              </a:pathLst>
            </a:custGeom>
            <a:solidFill>
              <a:srgbClr val="5f7d95"/>
            </a:solidFill>
            <a:ln>
              <a:noFill/>
            </a:ln>
          </p:spPr>
          <p:style>
            <a:lnRef idx="0"/>
            <a:fillRef idx="0"/>
            <a:effectRef idx="0"/>
            <a:fontRef idx="minor"/>
          </p:style>
        </p:sp>
        <p:sp>
          <p:nvSpPr>
            <p:cNvPr id="10278" name="CustomShape 303"/>
            <p:cNvSpPr/>
            <p:nvPr/>
          </p:nvSpPr>
          <p:spPr>
            <a:xfrm>
              <a:off x="1968840" y="4023000"/>
              <a:ext cx="19080" cy="19080"/>
            </a:xfrm>
            <a:custGeom>
              <a:avLst/>
              <a:gdLst/>
              <a:ahLst/>
              <a:rect l="l" t="t" r="r" b="b"/>
              <a:pathLst>
                <a:path w="694" h="694">
                  <a:moveTo>
                    <a:pt x="0" y="0"/>
                  </a:moveTo>
                  <a:lnTo>
                    <a:pt x="0" y="694"/>
                  </a:lnTo>
                  <a:lnTo>
                    <a:pt x="693" y="694"/>
                  </a:lnTo>
                  <a:lnTo>
                    <a:pt x="693" y="0"/>
                  </a:lnTo>
                  <a:close/>
                </a:path>
              </a:pathLst>
            </a:custGeom>
            <a:solidFill>
              <a:srgbClr val="5f7d95"/>
            </a:solidFill>
            <a:ln>
              <a:noFill/>
            </a:ln>
          </p:spPr>
          <p:style>
            <a:lnRef idx="0"/>
            <a:fillRef idx="0"/>
            <a:effectRef idx="0"/>
            <a:fontRef idx="minor"/>
          </p:style>
        </p:sp>
        <p:sp>
          <p:nvSpPr>
            <p:cNvPr id="10279" name="CustomShape 304"/>
            <p:cNvSpPr/>
            <p:nvPr/>
          </p:nvSpPr>
          <p:spPr>
            <a:xfrm>
              <a:off x="2123640" y="3945600"/>
              <a:ext cx="19800" cy="96480"/>
            </a:xfrm>
            <a:custGeom>
              <a:avLst/>
              <a:gdLst/>
              <a:ahLst/>
              <a:rect l="l" t="t" r="r" b="b"/>
              <a:pathLst>
                <a:path w="725" h="3466">
                  <a:moveTo>
                    <a:pt x="0" y="0"/>
                  </a:moveTo>
                  <a:lnTo>
                    <a:pt x="0" y="3466"/>
                  </a:lnTo>
                  <a:lnTo>
                    <a:pt x="725" y="3466"/>
                  </a:lnTo>
                  <a:lnTo>
                    <a:pt x="725" y="0"/>
                  </a:lnTo>
                  <a:close/>
                </a:path>
              </a:pathLst>
            </a:custGeom>
            <a:solidFill>
              <a:srgbClr val="5f7d95"/>
            </a:solidFill>
            <a:ln>
              <a:noFill/>
            </a:ln>
          </p:spPr>
          <p:style>
            <a:lnRef idx="0"/>
            <a:fillRef idx="0"/>
            <a:effectRef idx="0"/>
            <a:fontRef idx="minor"/>
          </p:style>
        </p:sp>
      </p:grpSp>
      <p:grpSp>
        <p:nvGrpSpPr>
          <p:cNvPr id="10280" name="Group 305"/>
          <p:cNvGrpSpPr/>
          <p:nvPr/>
        </p:nvGrpSpPr>
        <p:grpSpPr>
          <a:xfrm>
            <a:off x="4030560" y="3049560"/>
            <a:ext cx="251280" cy="329400"/>
            <a:chOff x="4030560" y="3049560"/>
            <a:chExt cx="251280" cy="329400"/>
          </a:xfrm>
        </p:grpSpPr>
        <p:sp>
          <p:nvSpPr>
            <p:cNvPr id="10281" name="CustomShape 306"/>
            <p:cNvSpPr/>
            <p:nvPr/>
          </p:nvSpPr>
          <p:spPr>
            <a:xfrm>
              <a:off x="4030560" y="3049560"/>
              <a:ext cx="251280" cy="231840"/>
            </a:xfrm>
            <a:custGeom>
              <a:avLst/>
              <a:gdLst/>
              <a:ahLst/>
              <a:rect l="l" t="t" r="r" b="b"/>
              <a:pathLst>
                <a:path w="9012" h="8318">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style>
            <a:lnRef idx="0"/>
            <a:fillRef idx="0"/>
            <a:effectRef idx="0"/>
            <a:fontRef idx="minor"/>
          </p:style>
        </p:sp>
        <p:sp>
          <p:nvSpPr>
            <p:cNvPr id="10282" name="CustomShape 307"/>
            <p:cNvSpPr/>
            <p:nvPr/>
          </p:nvSpPr>
          <p:spPr>
            <a:xfrm>
              <a:off x="4137120" y="3106800"/>
              <a:ext cx="39240" cy="39240"/>
            </a:xfrm>
            <a:custGeom>
              <a:avLst/>
              <a:gdLst/>
              <a:ahLst/>
              <a:rect l="l" t="t" r="r" b="b"/>
              <a:pathLst>
                <a:path w="1418" h="1419">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style>
            <a:lnRef idx="0"/>
            <a:fillRef idx="0"/>
            <a:effectRef idx="0"/>
            <a:fontRef idx="minor"/>
          </p:style>
        </p:sp>
        <p:sp>
          <p:nvSpPr>
            <p:cNvPr id="10283" name="CustomShape 308"/>
            <p:cNvSpPr/>
            <p:nvPr/>
          </p:nvSpPr>
          <p:spPr>
            <a:xfrm>
              <a:off x="4089600" y="3301200"/>
              <a:ext cx="135000" cy="39240"/>
            </a:xfrm>
            <a:custGeom>
              <a:avLst/>
              <a:gdLst/>
              <a:ahLst/>
              <a:rect l="l" t="t" r="r" b="b"/>
              <a:pathLst>
                <a:path w="4853" h="1419">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style>
            <a:lnRef idx="0"/>
            <a:fillRef idx="0"/>
            <a:effectRef idx="0"/>
            <a:fontRef idx="minor"/>
          </p:style>
        </p:sp>
        <p:sp>
          <p:nvSpPr>
            <p:cNvPr id="10284" name="CustomShape 309"/>
            <p:cNvSpPr/>
            <p:nvPr/>
          </p:nvSpPr>
          <p:spPr>
            <a:xfrm>
              <a:off x="4109040" y="3166560"/>
              <a:ext cx="96480" cy="57600"/>
            </a:xfrm>
            <a:custGeom>
              <a:avLst/>
              <a:gdLst/>
              <a:ahLst/>
              <a:rect l="l" t="t" r="r" b="b"/>
              <a:pathLst>
                <a:path w="3467" h="208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style>
            <a:lnRef idx="0"/>
            <a:fillRef idx="0"/>
            <a:effectRef idx="0"/>
            <a:fontRef idx="minor"/>
          </p:style>
        </p:sp>
        <p:sp>
          <p:nvSpPr>
            <p:cNvPr id="10285" name="CustomShape 310"/>
            <p:cNvSpPr/>
            <p:nvPr/>
          </p:nvSpPr>
          <p:spPr>
            <a:xfrm>
              <a:off x="4109040" y="3359880"/>
              <a:ext cx="97200" cy="19080"/>
            </a:xfrm>
            <a:custGeom>
              <a:avLst/>
              <a:gdLst/>
              <a:ahLst/>
              <a:rect l="l" t="t" r="r" b="b"/>
              <a:pathLst>
                <a:path w="3498" h="694">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style>
            <a:lnRef idx="0"/>
            <a:fillRef idx="0"/>
            <a:effectRef idx="0"/>
            <a:fontRef idx="minor"/>
          </p:style>
        </p:sp>
      </p:grpSp>
      <p:sp>
        <p:nvSpPr>
          <p:cNvPr id="10286" name="CustomShape 311"/>
          <p:cNvSpPr/>
          <p:nvPr/>
        </p:nvSpPr>
        <p:spPr>
          <a:xfrm>
            <a:off x="3982680" y="3465000"/>
            <a:ext cx="347040" cy="331200"/>
          </a:xfrm>
          <a:custGeom>
            <a:avLst/>
            <a:gdLst/>
            <a:ahLst/>
            <a:rect l="l" t="t" r="r" b="b"/>
            <a:pathLst>
              <a:path w="12446" h="1187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style>
          <a:lnRef idx="0"/>
          <a:fillRef idx="0"/>
          <a:effectRef idx="0"/>
          <a:fontRef idx="minor"/>
        </p:style>
      </p:sp>
      <p:grpSp>
        <p:nvGrpSpPr>
          <p:cNvPr id="10287" name="Group 312"/>
          <p:cNvGrpSpPr/>
          <p:nvPr/>
        </p:nvGrpSpPr>
        <p:grpSpPr>
          <a:xfrm>
            <a:off x="3990240" y="3866760"/>
            <a:ext cx="332280" cy="329400"/>
            <a:chOff x="3990240" y="3866760"/>
            <a:chExt cx="332280" cy="329400"/>
          </a:xfrm>
        </p:grpSpPr>
        <p:sp>
          <p:nvSpPr>
            <p:cNvPr id="10288" name="CustomShape 313"/>
            <p:cNvSpPr/>
            <p:nvPr/>
          </p:nvSpPr>
          <p:spPr>
            <a:xfrm>
              <a:off x="3990240" y="3981960"/>
              <a:ext cx="332280" cy="214200"/>
            </a:xfrm>
            <a:custGeom>
              <a:avLst/>
              <a:gdLst/>
              <a:ahLst/>
              <a:rect l="l" t="t" r="r" b="b"/>
              <a:pathLst>
                <a:path w="11910" h="7688">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style>
            <a:lnRef idx="0"/>
            <a:fillRef idx="0"/>
            <a:effectRef idx="0"/>
            <a:fontRef idx="minor"/>
          </p:style>
        </p:sp>
        <p:sp>
          <p:nvSpPr>
            <p:cNvPr id="10289" name="CustomShape 314"/>
            <p:cNvSpPr/>
            <p:nvPr/>
          </p:nvSpPr>
          <p:spPr>
            <a:xfrm>
              <a:off x="4135320" y="3924720"/>
              <a:ext cx="39240" cy="39240"/>
            </a:xfrm>
            <a:custGeom>
              <a:avLst/>
              <a:gdLst/>
              <a:ahLst/>
              <a:rect l="l" t="t" r="r" b="b"/>
              <a:pathLst>
                <a:path w="1419" h="1418">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style>
            <a:lnRef idx="0"/>
            <a:fillRef idx="0"/>
            <a:effectRef idx="0"/>
            <a:fontRef idx="minor"/>
          </p:style>
        </p:sp>
        <p:sp>
          <p:nvSpPr>
            <p:cNvPr id="10290" name="CustomShape 315"/>
            <p:cNvSpPr/>
            <p:nvPr/>
          </p:nvSpPr>
          <p:spPr>
            <a:xfrm>
              <a:off x="4068360" y="3866760"/>
              <a:ext cx="172800" cy="150840"/>
            </a:xfrm>
            <a:custGeom>
              <a:avLst/>
              <a:gdLst/>
              <a:ahLst/>
              <a:rect l="l" t="t" r="r" b="b"/>
              <a:pathLst>
                <a:path w="6207" h="542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style>
            <a:lnRef idx="0"/>
            <a:fillRef idx="0"/>
            <a:effectRef idx="0"/>
            <a:fontRef idx="minor"/>
          </p:style>
        </p:sp>
      </p:grpSp>
      <p:grpSp>
        <p:nvGrpSpPr>
          <p:cNvPr id="10291" name="Group 316"/>
          <p:cNvGrpSpPr/>
          <p:nvPr/>
        </p:nvGrpSpPr>
        <p:grpSpPr>
          <a:xfrm>
            <a:off x="6081840" y="3048480"/>
            <a:ext cx="330480" cy="331560"/>
            <a:chOff x="6081840" y="3048480"/>
            <a:chExt cx="330480" cy="331560"/>
          </a:xfrm>
        </p:grpSpPr>
        <p:sp>
          <p:nvSpPr>
            <p:cNvPr id="10292" name="CustomShape 317"/>
            <p:cNvSpPr/>
            <p:nvPr/>
          </p:nvSpPr>
          <p:spPr>
            <a:xfrm>
              <a:off x="6177960" y="3126240"/>
              <a:ext cx="136080" cy="110520"/>
            </a:xfrm>
            <a:custGeom>
              <a:avLst/>
              <a:gdLst/>
              <a:ahLst/>
              <a:rect l="l" t="t" r="r" b="b"/>
              <a:pathLst>
                <a:path w="4884" h="3971">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style>
            <a:lnRef idx="0"/>
            <a:fillRef idx="0"/>
            <a:effectRef idx="0"/>
            <a:fontRef idx="minor"/>
          </p:style>
        </p:sp>
        <p:sp>
          <p:nvSpPr>
            <p:cNvPr id="10293" name="CustomShape 318"/>
            <p:cNvSpPr/>
            <p:nvPr/>
          </p:nvSpPr>
          <p:spPr>
            <a:xfrm>
              <a:off x="6226920" y="3165840"/>
              <a:ext cx="39240" cy="39240"/>
            </a:xfrm>
            <a:custGeom>
              <a:avLst/>
              <a:gdLst/>
              <a:ahLst/>
              <a:rect l="l" t="t" r="r" b="b"/>
              <a:pathLst>
                <a:path w="1419" h="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style>
            <a:lnRef idx="0"/>
            <a:fillRef idx="0"/>
            <a:effectRef idx="0"/>
            <a:fontRef idx="minor"/>
          </p:style>
        </p:sp>
        <p:sp>
          <p:nvSpPr>
            <p:cNvPr id="10294" name="CustomShape 319"/>
            <p:cNvSpPr/>
            <p:nvPr/>
          </p:nvSpPr>
          <p:spPr>
            <a:xfrm>
              <a:off x="6102000" y="3048480"/>
              <a:ext cx="289080" cy="291240"/>
            </a:xfrm>
            <a:custGeom>
              <a:avLst/>
              <a:gdLst/>
              <a:ahLst/>
              <a:rect l="l" t="t" r="r" b="b"/>
              <a:pathLst>
                <a:path w="10366" h="10445">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style>
            <a:lnRef idx="0"/>
            <a:fillRef idx="0"/>
            <a:effectRef idx="0"/>
            <a:fontRef idx="minor"/>
          </p:style>
        </p:sp>
        <p:sp>
          <p:nvSpPr>
            <p:cNvPr id="10295" name="CustomShape 320"/>
            <p:cNvSpPr/>
            <p:nvPr/>
          </p:nvSpPr>
          <p:spPr>
            <a:xfrm>
              <a:off x="6209640" y="3223800"/>
              <a:ext cx="74520" cy="38520"/>
            </a:xfrm>
            <a:custGeom>
              <a:avLst/>
              <a:gdLst/>
              <a:ahLst/>
              <a:rect l="l" t="t" r="r" b="b"/>
              <a:pathLst>
                <a:path w="2679" h="1387">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style>
            <a:lnRef idx="0"/>
            <a:fillRef idx="0"/>
            <a:effectRef idx="0"/>
            <a:fontRef idx="minor"/>
          </p:style>
        </p:sp>
        <p:sp>
          <p:nvSpPr>
            <p:cNvPr id="10296" name="CustomShape 321"/>
            <p:cNvSpPr/>
            <p:nvPr/>
          </p:nvSpPr>
          <p:spPr>
            <a:xfrm>
              <a:off x="6306120" y="3281040"/>
              <a:ext cx="106200" cy="96840"/>
            </a:xfrm>
            <a:custGeom>
              <a:avLst/>
              <a:gdLst/>
              <a:ahLst/>
              <a:rect l="l" t="t" r="r" b="b"/>
              <a:pathLst>
                <a:path w="3813" h="3479">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style>
            <a:lnRef idx="0"/>
            <a:fillRef idx="0"/>
            <a:effectRef idx="0"/>
            <a:fontRef idx="minor"/>
          </p:style>
        </p:sp>
        <p:sp>
          <p:nvSpPr>
            <p:cNvPr id="10297" name="CustomShape 322"/>
            <p:cNvSpPr/>
            <p:nvPr/>
          </p:nvSpPr>
          <p:spPr>
            <a:xfrm>
              <a:off x="6081840" y="3282840"/>
              <a:ext cx="106200" cy="97200"/>
            </a:xfrm>
            <a:custGeom>
              <a:avLst/>
              <a:gdLst/>
              <a:ahLst/>
              <a:rect l="l" t="t" r="r" b="b"/>
              <a:pathLst>
                <a:path w="3813" h="349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style>
            <a:lnRef idx="0"/>
            <a:fillRef idx="0"/>
            <a:effectRef idx="0"/>
            <a:fontRef idx="minor"/>
          </p:style>
        </p:sp>
      </p:grpSp>
      <p:grpSp>
        <p:nvGrpSpPr>
          <p:cNvPr id="10298" name="Group 323"/>
          <p:cNvGrpSpPr/>
          <p:nvPr/>
        </p:nvGrpSpPr>
        <p:grpSpPr>
          <a:xfrm>
            <a:off x="6081840" y="3485160"/>
            <a:ext cx="330480" cy="290880"/>
            <a:chOff x="6081840" y="3485160"/>
            <a:chExt cx="330480" cy="290880"/>
          </a:xfrm>
        </p:grpSpPr>
        <p:sp>
          <p:nvSpPr>
            <p:cNvPr id="10299" name="CustomShape 324"/>
            <p:cNvSpPr/>
            <p:nvPr/>
          </p:nvSpPr>
          <p:spPr>
            <a:xfrm>
              <a:off x="6168960" y="3620520"/>
              <a:ext cx="155520" cy="155520"/>
            </a:xfrm>
            <a:custGeom>
              <a:avLst/>
              <a:gdLst/>
              <a:ahLst/>
              <a:rect l="l" t="t" r="r" b="b"/>
              <a:pathLst>
                <a:path w="5577" h="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style>
            <a:lnRef idx="0"/>
            <a:fillRef idx="0"/>
            <a:effectRef idx="0"/>
            <a:fontRef idx="minor"/>
          </p:style>
        </p:sp>
        <p:sp>
          <p:nvSpPr>
            <p:cNvPr id="10300" name="CustomShape 325"/>
            <p:cNvSpPr/>
            <p:nvPr/>
          </p:nvSpPr>
          <p:spPr>
            <a:xfrm>
              <a:off x="6315120" y="3485160"/>
              <a:ext cx="77040" cy="77040"/>
            </a:xfrm>
            <a:custGeom>
              <a:avLst/>
              <a:gdLst/>
              <a:ahLst/>
              <a:rect l="l" t="t" r="r" b="b"/>
              <a:pathLst>
                <a:path w="2773" h="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style>
            <a:lnRef idx="0"/>
            <a:fillRef idx="0"/>
            <a:effectRef idx="0"/>
            <a:fontRef idx="minor"/>
          </p:style>
        </p:sp>
        <p:sp>
          <p:nvSpPr>
            <p:cNvPr id="10301" name="CustomShape 326"/>
            <p:cNvSpPr/>
            <p:nvPr/>
          </p:nvSpPr>
          <p:spPr>
            <a:xfrm>
              <a:off x="6102000" y="3485160"/>
              <a:ext cx="76320" cy="77040"/>
            </a:xfrm>
            <a:custGeom>
              <a:avLst/>
              <a:gdLst/>
              <a:ahLst/>
              <a:rect l="l" t="t" r="r" b="b"/>
              <a:pathLst>
                <a:path w="2741" h="2773">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style>
            <a:lnRef idx="0"/>
            <a:fillRef idx="0"/>
            <a:effectRef idx="0"/>
            <a:fontRef idx="minor"/>
          </p:style>
        </p:sp>
        <p:sp>
          <p:nvSpPr>
            <p:cNvPr id="10302" name="CustomShape 327"/>
            <p:cNvSpPr/>
            <p:nvPr/>
          </p:nvSpPr>
          <p:spPr>
            <a:xfrm>
              <a:off x="6081840" y="3562560"/>
              <a:ext cx="116640" cy="57600"/>
            </a:xfrm>
            <a:custGeom>
              <a:avLst/>
              <a:gdLst/>
              <a:ahLst/>
              <a:rect l="l" t="t" r="r" b="b"/>
              <a:pathLst>
                <a:path w="4191" h="208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style>
            <a:lnRef idx="0"/>
            <a:fillRef idx="0"/>
            <a:effectRef idx="0"/>
            <a:fontRef idx="minor"/>
          </p:style>
        </p:sp>
        <p:sp>
          <p:nvSpPr>
            <p:cNvPr id="10303" name="CustomShape 328"/>
            <p:cNvSpPr/>
            <p:nvPr/>
          </p:nvSpPr>
          <p:spPr>
            <a:xfrm>
              <a:off x="6296400" y="3562560"/>
              <a:ext cx="115920" cy="57600"/>
            </a:xfrm>
            <a:custGeom>
              <a:avLst/>
              <a:gdLst/>
              <a:ahLst/>
              <a:rect l="l" t="t" r="r" b="b"/>
              <a:pathLst>
                <a:path w="4160" h="2081">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style>
            <a:lnRef idx="0"/>
            <a:fillRef idx="0"/>
            <a:effectRef idx="0"/>
            <a:fontRef idx="minor"/>
          </p:style>
        </p:sp>
        <p:sp>
          <p:nvSpPr>
            <p:cNvPr id="10304" name="CustomShape 329"/>
            <p:cNvSpPr/>
            <p:nvPr/>
          </p:nvSpPr>
          <p:spPr>
            <a:xfrm>
              <a:off x="6301080" y="3639960"/>
              <a:ext cx="111240" cy="58680"/>
            </a:xfrm>
            <a:custGeom>
              <a:avLst/>
              <a:gdLst/>
              <a:ahLst/>
              <a:rect l="l" t="t" r="r" b="b"/>
              <a:pathLst>
                <a:path w="4002" h="211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style>
            <a:lnRef idx="0"/>
            <a:fillRef idx="0"/>
            <a:effectRef idx="0"/>
            <a:fontRef idx="minor"/>
          </p:style>
        </p:sp>
        <p:sp>
          <p:nvSpPr>
            <p:cNvPr id="10305" name="CustomShape 330"/>
            <p:cNvSpPr/>
            <p:nvPr/>
          </p:nvSpPr>
          <p:spPr>
            <a:xfrm>
              <a:off x="6081840" y="3639960"/>
              <a:ext cx="112320" cy="57600"/>
            </a:xfrm>
            <a:custGeom>
              <a:avLst/>
              <a:gdLst/>
              <a:ahLst/>
              <a:rect l="l" t="t" r="r" b="b"/>
              <a:pathLst>
                <a:path w="4034" h="208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style>
            <a:lnRef idx="0"/>
            <a:fillRef idx="0"/>
            <a:effectRef idx="0"/>
            <a:fontRef idx="minor"/>
          </p:style>
        </p:sp>
      </p:grpSp>
      <p:grpSp>
        <p:nvGrpSpPr>
          <p:cNvPr id="10306" name="Group 331"/>
          <p:cNvGrpSpPr/>
          <p:nvPr/>
        </p:nvGrpSpPr>
        <p:grpSpPr>
          <a:xfrm>
            <a:off x="6154920" y="3866760"/>
            <a:ext cx="184320" cy="329400"/>
            <a:chOff x="6154920" y="3866760"/>
            <a:chExt cx="184320" cy="329400"/>
          </a:xfrm>
        </p:grpSpPr>
        <p:sp>
          <p:nvSpPr>
            <p:cNvPr id="10307" name="CustomShape 332"/>
            <p:cNvSpPr/>
            <p:nvPr/>
          </p:nvSpPr>
          <p:spPr>
            <a:xfrm>
              <a:off x="6264720" y="3955680"/>
              <a:ext cx="74520" cy="116640"/>
            </a:xfrm>
            <a:custGeom>
              <a:avLst/>
              <a:gdLst/>
              <a:ahLst/>
              <a:rect l="l" t="t" r="r" b="b"/>
              <a:pathLst>
                <a:path w="2679" h="4192">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style>
            <a:lnRef idx="0"/>
            <a:fillRef idx="0"/>
            <a:effectRef idx="0"/>
            <a:fontRef idx="minor"/>
          </p:style>
        </p:sp>
        <p:sp>
          <p:nvSpPr>
            <p:cNvPr id="10308" name="CustomShape 333"/>
            <p:cNvSpPr/>
            <p:nvPr/>
          </p:nvSpPr>
          <p:spPr>
            <a:xfrm>
              <a:off x="6164640" y="3866760"/>
              <a:ext cx="98280" cy="57600"/>
            </a:xfrm>
            <a:custGeom>
              <a:avLst/>
              <a:gdLst/>
              <a:ahLst/>
              <a:rect l="l" t="t" r="r" b="b"/>
              <a:pathLst>
                <a:path w="3530" h="2081">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style>
            <a:lnRef idx="0"/>
            <a:fillRef idx="0"/>
            <a:effectRef idx="0"/>
            <a:fontRef idx="minor"/>
          </p:style>
        </p:sp>
        <p:sp>
          <p:nvSpPr>
            <p:cNvPr id="10309" name="CustomShape 334"/>
            <p:cNvSpPr/>
            <p:nvPr/>
          </p:nvSpPr>
          <p:spPr>
            <a:xfrm>
              <a:off x="6154920" y="3944160"/>
              <a:ext cx="115920" cy="252000"/>
            </a:xfrm>
            <a:custGeom>
              <a:avLst/>
              <a:gdLst/>
              <a:ahLst/>
              <a:rect l="l" t="t" r="r" b="b"/>
              <a:pathLst>
                <a:path w="4160" h="9043">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style>
            <a:lnRef idx="0"/>
            <a:fillRef idx="0"/>
            <a:effectRef idx="0"/>
            <a:fontRef idx="minor"/>
          </p:style>
        </p:sp>
      </p:grpSp>
      <p:grpSp>
        <p:nvGrpSpPr>
          <p:cNvPr id="10310" name="Group 335"/>
          <p:cNvGrpSpPr/>
          <p:nvPr/>
        </p:nvGrpSpPr>
        <p:grpSpPr>
          <a:xfrm>
            <a:off x="7337520" y="3866760"/>
            <a:ext cx="331200" cy="329400"/>
            <a:chOff x="7337520" y="3866760"/>
            <a:chExt cx="331200" cy="329400"/>
          </a:xfrm>
        </p:grpSpPr>
        <p:sp>
          <p:nvSpPr>
            <p:cNvPr id="10311" name="CustomShape 336"/>
            <p:cNvSpPr/>
            <p:nvPr/>
          </p:nvSpPr>
          <p:spPr>
            <a:xfrm>
              <a:off x="7395480" y="4120920"/>
              <a:ext cx="19800" cy="19800"/>
            </a:xfrm>
            <a:custGeom>
              <a:avLst/>
              <a:gdLst/>
              <a:ahLst/>
              <a:rect l="l" t="t" r="r" b="b"/>
              <a:pathLst>
                <a:path w="726" h="725">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style>
            <a:lnRef idx="0"/>
            <a:fillRef idx="0"/>
            <a:effectRef idx="0"/>
            <a:fontRef idx="minor"/>
          </p:style>
        </p:sp>
        <p:sp>
          <p:nvSpPr>
            <p:cNvPr id="10312" name="CustomShape 337"/>
            <p:cNvSpPr/>
            <p:nvPr/>
          </p:nvSpPr>
          <p:spPr>
            <a:xfrm>
              <a:off x="7337520" y="3906360"/>
              <a:ext cx="253800" cy="289800"/>
            </a:xfrm>
            <a:custGeom>
              <a:avLst/>
              <a:gdLst/>
              <a:ahLst/>
              <a:rect l="l" t="t" r="r" b="b"/>
              <a:pathLst>
                <a:path w="9106" h="10397">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style>
            <a:lnRef idx="0"/>
            <a:fillRef idx="0"/>
            <a:effectRef idx="0"/>
            <a:fontRef idx="minor"/>
          </p:style>
        </p:sp>
        <p:sp>
          <p:nvSpPr>
            <p:cNvPr id="10313" name="CustomShape 338"/>
            <p:cNvSpPr/>
            <p:nvPr/>
          </p:nvSpPr>
          <p:spPr>
            <a:xfrm>
              <a:off x="7404120" y="3866760"/>
              <a:ext cx="118440" cy="59400"/>
            </a:xfrm>
            <a:custGeom>
              <a:avLst/>
              <a:gdLst/>
              <a:ahLst/>
              <a:rect l="l" t="t" r="r" b="b"/>
              <a:pathLst>
                <a:path w="4254" h="2143">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style>
            <a:lnRef idx="0"/>
            <a:fillRef idx="0"/>
            <a:effectRef idx="0"/>
            <a:fontRef idx="minor"/>
          </p:style>
        </p:sp>
        <p:sp>
          <p:nvSpPr>
            <p:cNvPr id="10314" name="CustomShape 339"/>
            <p:cNvSpPr/>
            <p:nvPr/>
          </p:nvSpPr>
          <p:spPr>
            <a:xfrm>
              <a:off x="7609320" y="4003200"/>
              <a:ext cx="57600" cy="117720"/>
            </a:xfrm>
            <a:custGeom>
              <a:avLst/>
              <a:gdLst/>
              <a:ahLst/>
              <a:rect l="l" t="t" r="r" b="b"/>
              <a:pathLst>
                <a:path w="2080" h="4223">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style>
            <a:lnRef idx="0"/>
            <a:fillRef idx="0"/>
            <a:effectRef idx="0"/>
            <a:fontRef idx="minor"/>
          </p:style>
        </p:sp>
        <p:sp>
          <p:nvSpPr>
            <p:cNvPr id="10315" name="CustomShape 340"/>
            <p:cNvSpPr/>
            <p:nvPr/>
          </p:nvSpPr>
          <p:spPr>
            <a:xfrm>
              <a:off x="7611120" y="3944880"/>
              <a:ext cx="57600" cy="38520"/>
            </a:xfrm>
            <a:custGeom>
              <a:avLst/>
              <a:gdLst/>
              <a:ahLst/>
              <a:rect l="l" t="t" r="r" b="b"/>
              <a:pathLst>
                <a:path w="2080" h="1387">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style>
            <a:lnRef idx="0"/>
            <a:fillRef idx="0"/>
            <a:effectRef idx="0"/>
            <a:fontRef idx="minor"/>
          </p:style>
        </p:sp>
        <p:sp>
          <p:nvSpPr>
            <p:cNvPr id="10316" name="CustomShape 341"/>
            <p:cNvSpPr/>
            <p:nvPr/>
          </p:nvSpPr>
          <p:spPr>
            <a:xfrm>
              <a:off x="7615440" y="4130640"/>
              <a:ext cx="48240" cy="48240"/>
            </a:xfrm>
            <a:custGeom>
              <a:avLst/>
              <a:gdLst/>
              <a:ahLst/>
              <a:rect l="l" t="t" r="r" b="b"/>
              <a:pathLst>
                <a:path w="1734" h="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style>
            <a:lnRef idx="0"/>
            <a:fillRef idx="0"/>
            <a:effectRef idx="0"/>
            <a:fontRef idx="minor"/>
          </p:style>
        </p:sp>
      </p:grpSp>
      <p:grpSp>
        <p:nvGrpSpPr>
          <p:cNvPr id="10317" name="Group 342"/>
          <p:cNvGrpSpPr/>
          <p:nvPr/>
        </p:nvGrpSpPr>
        <p:grpSpPr>
          <a:xfrm>
            <a:off x="2310480" y="3049560"/>
            <a:ext cx="328680" cy="329400"/>
            <a:chOff x="2310480" y="3049560"/>
            <a:chExt cx="328680" cy="329400"/>
          </a:xfrm>
        </p:grpSpPr>
        <p:sp>
          <p:nvSpPr>
            <p:cNvPr id="10318" name="CustomShape 343"/>
            <p:cNvSpPr/>
            <p:nvPr/>
          </p:nvSpPr>
          <p:spPr>
            <a:xfrm>
              <a:off x="2328840" y="3158640"/>
              <a:ext cx="310320" cy="220320"/>
            </a:xfrm>
            <a:custGeom>
              <a:avLst/>
              <a:gdLst/>
              <a:ahLst/>
              <a:rect l="l" t="t" r="r" b="b"/>
              <a:pathLst>
                <a:path w="11122" h="7909">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style>
            <a:lnRef idx="0"/>
            <a:fillRef idx="0"/>
            <a:effectRef idx="0"/>
            <a:fontRef idx="minor"/>
          </p:style>
        </p:sp>
        <p:sp>
          <p:nvSpPr>
            <p:cNvPr id="10319" name="CustomShape 344"/>
            <p:cNvSpPr/>
            <p:nvPr/>
          </p:nvSpPr>
          <p:spPr>
            <a:xfrm>
              <a:off x="2310480" y="3049560"/>
              <a:ext cx="309240" cy="220680"/>
            </a:xfrm>
            <a:custGeom>
              <a:avLst/>
              <a:gdLst/>
              <a:ahLst/>
              <a:rect l="l" t="t" r="r" b="b"/>
              <a:pathLst>
                <a:path w="11090" h="7916">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style>
            <a:lnRef idx="0"/>
            <a:fillRef idx="0"/>
            <a:effectRef idx="0"/>
            <a:fontRef idx="minor"/>
          </p:style>
        </p:sp>
        <p:sp>
          <p:nvSpPr>
            <p:cNvPr id="10320" name="CustomShape 345"/>
            <p:cNvSpPr/>
            <p:nvPr/>
          </p:nvSpPr>
          <p:spPr>
            <a:xfrm>
              <a:off x="2369160" y="3108240"/>
              <a:ext cx="210960" cy="210960"/>
            </a:xfrm>
            <a:custGeom>
              <a:avLst/>
              <a:gdLst/>
              <a:ahLst/>
              <a:rect l="l" t="t" r="r" b="b"/>
              <a:pathLst>
                <a:path w="7563" h="7562">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style>
            <a:lnRef idx="0"/>
            <a:fillRef idx="0"/>
            <a:effectRef idx="0"/>
            <a:fontRef idx="minor"/>
          </p:style>
        </p:sp>
      </p:grpSp>
      <p:grpSp>
        <p:nvGrpSpPr>
          <p:cNvPr id="10321" name="Group 346"/>
          <p:cNvGrpSpPr/>
          <p:nvPr/>
        </p:nvGrpSpPr>
        <p:grpSpPr>
          <a:xfrm>
            <a:off x="2324160" y="3465720"/>
            <a:ext cx="301320" cy="329400"/>
            <a:chOff x="2324160" y="3465720"/>
            <a:chExt cx="301320" cy="329400"/>
          </a:xfrm>
        </p:grpSpPr>
        <p:sp>
          <p:nvSpPr>
            <p:cNvPr id="10322" name="CustomShape 347"/>
            <p:cNvSpPr/>
            <p:nvPr/>
          </p:nvSpPr>
          <p:spPr>
            <a:xfrm>
              <a:off x="2483280" y="3677760"/>
              <a:ext cx="19800" cy="39240"/>
            </a:xfrm>
            <a:custGeom>
              <a:avLst/>
              <a:gdLst/>
              <a:ahLst/>
              <a:rect l="l" t="t" r="r" b="b"/>
              <a:pathLst>
                <a:path w="726" h="1418">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style>
            <a:lnRef idx="0"/>
            <a:fillRef idx="0"/>
            <a:effectRef idx="0"/>
            <a:fontRef idx="minor"/>
          </p:style>
        </p:sp>
        <p:sp>
          <p:nvSpPr>
            <p:cNvPr id="10323" name="CustomShape 348"/>
            <p:cNvSpPr/>
            <p:nvPr/>
          </p:nvSpPr>
          <p:spPr>
            <a:xfrm>
              <a:off x="2444400" y="3618720"/>
              <a:ext cx="19800" cy="39240"/>
            </a:xfrm>
            <a:custGeom>
              <a:avLst/>
              <a:gdLst/>
              <a:ahLst/>
              <a:rect l="l" t="t" r="r" b="b"/>
              <a:pathLst>
                <a:path w="725" h="1418">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style>
            <a:lnRef idx="0"/>
            <a:fillRef idx="0"/>
            <a:effectRef idx="0"/>
            <a:fontRef idx="minor"/>
          </p:style>
        </p:sp>
        <p:sp>
          <p:nvSpPr>
            <p:cNvPr id="10324" name="CustomShape 349"/>
            <p:cNvSpPr/>
            <p:nvPr/>
          </p:nvSpPr>
          <p:spPr>
            <a:xfrm>
              <a:off x="2324160" y="3465720"/>
              <a:ext cx="301320" cy="329400"/>
            </a:xfrm>
            <a:custGeom>
              <a:avLst/>
              <a:gdLst/>
              <a:ahLst/>
              <a:rect l="l" t="t" r="r" b="b"/>
              <a:pathLst>
                <a:path w="10807" h="11815">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style>
            <a:lnRef idx="0"/>
            <a:fillRef idx="0"/>
            <a:effectRef idx="0"/>
            <a:fontRef idx="minor"/>
          </p:style>
        </p:sp>
      </p:grpSp>
      <p:grpSp>
        <p:nvGrpSpPr>
          <p:cNvPr id="10325" name="Group 350"/>
          <p:cNvGrpSpPr/>
          <p:nvPr/>
        </p:nvGrpSpPr>
        <p:grpSpPr>
          <a:xfrm>
            <a:off x="2308680" y="3866760"/>
            <a:ext cx="332280" cy="329760"/>
            <a:chOff x="2308680" y="3866760"/>
            <a:chExt cx="332280" cy="329760"/>
          </a:xfrm>
        </p:grpSpPr>
        <p:sp>
          <p:nvSpPr>
            <p:cNvPr id="10326" name="CustomShape 351"/>
            <p:cNvSpPr/>
            <p:nvPr/>
          </p:nvSpPr>
          <p:spPr>
            <a:xfrm>
              <a:off x="2447640" y="3866760"/>
              <a:ext cx="56880" cy="56880"/>
            </a:xfrm>
            <a:custGeom>
              <a:avLst/>
              <a:gdLst/>
              <a:ahLst/>
              <a:rect l="l" t="t" r="r" b="b"/>
              <a:pathLst>
                <a:path w="2049" h="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style>
            <a:lnRef idx="0"/>
            <a:fillRef idx="0"/>
            <a:effectRef idx="0"/>
            <a:fontRef idx="minor"/>
          </p:style>
        </p:sp>
        <p:sp>
          <p:nvSpPr>
            <p:cNvPr id="10327" name="CustomShape 352"/>
            <p:cNvSpPr/>
            <p:nvPr/>
          </p:nvSpPr>
          <p:spPr>
            <a:xfrm>
              <a:off x="2308680" y="3989160"/>
              <a:ext cx="332280" cy="207360"/>
            </a:xfrm>
            <a:custGeom>
              <a:avLst/>
              <a:gdLst/>
              <a:ahLst/>
              <a:rect l="l" t="t" r="r" b="b"/>
              <a:pathLst>
                <a:path w="11910" h="7436">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style>
            <a:lnRef idx="0"/>
            <a:fillRef idx="0"/>
            <a:effectRef idx="0"/>
            <a:fontRef idx="minor"/>
          </p:style>
        </p:sp>
        <p:sp>
          <p:nvSpPr>
            <p:cNvPr id="10328" name="CustomShape 353"/>
            <p:cNvSpPr/>
            <p:nvPr/>
          </p:nvSpPr>
          <p:spPr>
            <a:xfrm>
              <a:off x="2427480" y="3943440"/>
              <a:ext cx="96480" cy="77040"/>
            </a:xfrm>
            <a:custGeom>
              <a:avLst/>
              <a:gdLst/>
              <a:ahLst/>
              <a:rect l="l" t="t" r="r" b="b"/>
              <a:pathLst>
                <a:path w="3467" h="2773">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style>
            <a:lnRef idx="0"/>
            <a:fillRef idx="0"/>
            <a:effectRef idx="0"/>
            <a:fontRef idx="minor"/>
          </p:style>
        </p:sp>
      </p:grpSp>
      <p:grpSp>
        <p:nvGrpSpPr>
          <p:cNvPr id="10329" name="Group 354"/>
          <p:cNvGrpSpPr/>
          <p:nvPr/>
        </p:nvGrpSpPr>
        <p:grpSpPr>
          <a:xfrm>
            <a:off x="4411440" y="3048840"/>
            <a:ext cx="330480" cy="330480"/>
            <a:chOff x="4411440" y="3048840"/>
            <a:chExt cx="330480" cy="330480"/>
          </a:xfrm>
        </p:grpSpPr>
        <p:sp>
          <p:nvSpPr>
            <p:cNvPr id="10330" name="CustomShape 355"/>
            <p:cNvSpPr/>
            <p:nvPr/>
          </p:nvSpPr>
          <p:spPr>
            <a:xfrm>
              <a:off x="4537440" y="3174840"/>
              <a:ext cx="77040" cy="76320"/>
            </a:xfrm>
            <a:custGeom>
              <a:avLst/>
              <a:gdLst/>
              <a:ahLst/>
              <a:rect l="l" t="t" r="r" b="b"/>
              <a:pathLst>
                <a:path w="2774" h="2742">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style>
            <a:lnRef idx="0"/>
            <a:fillRef idx="0"/>
            <a:effectRef idx="0"/>
            <a:fontRef idx="minor"/>
          </p:style>
        </p:sp>
        <p:sp>
          <p:nvSpPr>
            <p:cNvPr id="10331" name="CustomShape 356"/>
            <p:cNvSpPr/>
            <p:nvPr/>
          </p:nvSpPr>
          <p:spPr>
            <a:xfrm>
              <a:off x="4449240" y="3048840"/>
              <a:ext cx="96480" cy="96480"/>
            </a:xfrm>
            <a:custGeom>
              <a:avLst/>
              <a:gdLst/>
              <a:ahLst/>
              <a:rect l="l" t="t" r="r" b="b"/>
              <a:pathLst>
                <a:path w="3466" h="3467">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style>
            <a:lnRef idx="0"/>
            <a:fillRef idx="0"/>
            <a:effectRef idx="0"/>
            <a:fontRef idx="minor"/>
          </p:style>
        </p:sp>
        <p:sp>
          <p:nvSpPr>
            <p:cNvPr id="10332" name="CustomShape 357"/>
            <p:cNvSpPr/>
            <p:nvPr/>
          </p:nvSpPr>
          <p:spPr>
            <a:xfrm>
              <a:off x="4605120" y="3048840"/>
              <a:ext cx="96480" cy="96480"/>
            </a:xfrm>
            <a:custGeom>
              <a:avLst/>
              <a:gdLst/>
              <a:ahLst/>
              <a:rect l="l" t="t" r="r" b="b"/>
              <a:pathLst>
                <a:path w="3467" h="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style>
            <a:lnRef idx="0"/>
            <a:fillRef idx="0"/>
            <a:effectRef idx="0"/>
            <a:fontRef idx="minor"/>
          </p:style>
        </p:sp>
        <p:sp>
          <p:nvSpPr>
            <p:cNvPr id="10333" name="CustomShape 358"/>
            <p:cNvSpPr/>
            <p:nvPr/>
          </p:nvSpPr>
          <p:spPr>
            <a:xfrm>
              <a:off x="4551480" y="3266280"/>
              <a:ext cx="46440" cy="27720"/>
            </a:xfrm>
            <a:custGeom>
              <a:avLst/>
              <a:gdLst/>
              <a:ahLst/>
              <a:rect l="l" t="t" r="r" b="b"/>
              <a:pathLst>
                <a:path w="1671" h="1009">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style>
            <a:lnRef idx="0"/>
            <a:fillRef idx="0"/>
            <a:effectRef idx="0"/>
            <a:fontRef idx="minor"/>
          </p:style>
        </p:sp>
        <p:sp>
          <p:nvSpPr>
            <p:cNvPr id="10334" name="CustomShape 359"/>
            <p:cNvSpPr/>
            <p:nvPr/>
          </p:nvSpPr>
          <p:spPr>
            <a:xfrm>
              <a:off x="4488840" y="3260160"/>
              <a:ext cx="78120" cy="118440"/>
            </a:xfrm>
            <a:custGeom>
              <a:avLst/>
              <a:gdLst/>
              <a:ahLst/>
              <a:rect l="l" t="t" r="r" b="b"/>
              <a:pathLst>
                <a:path w="2805" h="4254">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style>
            <a:lnRef idx="0"/>
            <a:fillRef idx="0"/>
            <a:effectRef idx="0"/>
            <a:fontRef idx="minor"/>
          </p:style>
        </p:sp>
        <p:sp>
          <p:nvSpPr>
            <p:cNvPr id="10335" name="CustomShape 360"/>
            <p:cNvSpPr/>
            <p:nvPr/>
          </p:nvSpPr>
          <p:spPr>
            <a:xfrm>
              <a:off x="4585680" y="3260880"/>
              <a:ext cx="78120" cy="118440"/>
            </a:xfrm>
            <a:custGeom>
              <a:avLst/>
              <a:gdLst/>
              <a:ahLst/>
              <a:rect l="l" t="t" r="r" b="b"/>
              <a:pathLst>
                <a:path w="2805" h="4254">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style>
            <a:lnRef idx="0"/>
            <a:fillRef idx="0"/>
            <a:effectRef idx="0"/>
            <a:fontRef idx="minor"/>
          </p:style>
        </p:sp>
        <p:sp>
          <p:nvSpPr>
            <p:cNvPr id="10336" name="CustomShape 361"/>
            <p:cNvSpPr/>
            <p:nvPr/>
          </p:nvSpPr>
          <p:spPr>
            <a:xfrm>
              <a:off x="4588200" y="3142440"/>
              <a:ext cx="153720" cy="120960"/>
            </a:xfrm>
            <a:custGeom>
              <a:avLst/>
              <a:gdLst/>
              <a:ahLst/>
              <a:rect l="l" t="t" r="r" b="b"/>
              <a:pathLst>
                <a:path w="5514" h="4348">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style>
            <a:lnRef idx="0"/>
            <a:fillRef idx="0"/>
            <a:effectRef idx="0"/>
            <a:fontRef idx="minor"/>
          </p:style>
        </p:sp>
        <p:sp>
          <p:nvSpPr>
            <p:cNvPr id="10337" name="CustomShape 362"/>
            <p:cNvSpPr/>
            <p:nvPr/>
          </p:nvSpPr>
          <p:spPr>
            <a:xfrm>
              <a:off x="4411440" y="3141360"/>
              <a:ext cx="151920" cy="120960"/>
            </a:xfrm>
            <a:custGeom>
              <a:avLst/>
              <a:gdLst/>
              <a:ahLst/>
              <a:rect l="l" t="t" r="r" b="b"/>
              <a:pathLst>
                <a:path w="5451" h="4349">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style>
            <a:lnRef idx="0"/>
            <a:fillRef idx="0"/>
            <a:effectRef idx="0"/>
            <a:fontRef idx="minor"/>
          </p:style>
        </p:sp>
      </p:grpSp>
      <p:grpSp>
        <p:nvGrpSpPr>
          <p:cNvPr id="10338" name="Group 363"/>
          <p:cNvGrpSpPr/>
          <p:nvPr/>
        </p:nvGrpSpPr>
        <p:grpSpPr>
          <a:xfrm>
            <a:off x="4411800" y="3466800"/>
            <a:ext cx="329760" cy="327960"/>
            <a:chOff x="4411800" y="3466800"/>
            <a:chExt cx="329760" cy="327960"/>
          </a:xfrm>
        </p:grpSpPr>
        <p:sp>
          <p:nvSpPr>
            <p:cNvPr id="10339" name="CustomShape 364"/>
            <p:cNvSpPr/>
            <p:nvPr/>
          </p:nvSpPr>
          <p:spPr>
            <a:xfrm>
              <a:off x="4558680" y="3614400"/>
              <a:ext cx="19800" cy="18000"/>
            </a:xfrm>
            <a:custGeom>
              <a:avLst/>
              <a:gdLst/>
              <a:ahLst/>
              <a:rect l="l" t="t" r="r" b="b"/>
              <a:pathLst>
                <a:path w="726" h="662">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style>
            <a:lnRef idx="0"/>
            <a:fillRef idx="0"/>
            <a:effectRef idx="0"/>
            <a:fontRef idx="minor"/>
          </p:style>
        </p:sp>
        <p:sp>
          <p:nvSpPr>
            <p:cNvPr id="10340" name="CustomShape 365"/>
            <p:cNvSpPr/>
            <p:nvPr/>
          </p:nvSpPr>
          <p:spPr>
            <a:xfrm>
              <a:off x="4515840" y="3575520"/>
              <a:ext cx="105120" cy="96480"/>
            </a:xfrm>
            <a:custGeom>
              <a:avLst/>
              <a:gdLst/>
              <a:ahLst/>
              <a:rect l="l" t="t" r="r" b="b"/>
              <a:pathLst>
                <a:path w="3781" h="3467">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style>
            <a:lnRef idx="0"/>
            <a:fillRef idx="0"/>
            <a:effectRef idx="0"/>
            <a:fontRef idx="minor"/>
          </p:style>
        </p:sp>
        <p:sp>
          <p:nvSpPr>
            <p:cNvPr id="10341" name="CustomShape 366"/>
            <p:cNvSpPr/>
            <p:nvPr/>
          </p:nvSpPr>
          <p:spPr>
            <a:xfrm>
              <a:off x="4609800" y="3477240"/>
              <a:ext cx="131760" cy="132480"/>
            </a:xfrm>
            <a:custGeom>
              <a:avLst/>
              <a:gdLst/>
              <a:ahLst/>
              <a:rect l="l" t="t" r="r" b="b"/>
              <a:pathLst>
                <a:path w="4726" h="4758">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style>
            <a:lnRef idx="0"/>
            <a:fillRef idx="0"/>
            <a:effectRef idx="0"/>
            <a:fontRef idx="minor"/>
          </p:style>
        </p:sp>
        <p:sp>
          <p:nvSpPr>
            <p:cNvPr id="10342" name="CustomShape 367"/>
            <p:cNvSpPr/>
            <p:nvPr/>
          </p:nvSpPr>
          <p:spPr>
            <a:xfrm>
              <a:off x="4561560" y="3670920"/>
              <a:ext cx="114840" cy="114120"/>
            </a:xfrm>
            <a:custGeom>
              <a:avLst/>
              <a:gdLst/>
              <a:ahLst/>
              <a:rect l="l" t="t" r="r" b="b"/>
              <a:pathLst>
                <a:path w="4128" h="4096">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style>
            <a:lnRef idx="0"/>
            <a:fillRef idx="0"/>
            <a:effectRef idx="0"/>
            <a:fontRef idx="minor"/>
          </p:style>
        </p:sp>
        <p:sp>
          <p:nvSpPr>
            <p:cNvPr id="10343" name="CustomShape 368"/>
            <p:cNvSpPr/>
            <p:nvPr/>
          </p:nvSpPr>
          <p:spPr>
            <a:xfrm>
              <a:off x="4629240" y="3617280"/>
              <a:ext cx="100080" cy="99000"/>
            </a:xfrm>
            <a:custGeom>
              <a:avLst/>
              <a:gdLst/>
              <a:ahLst/>
              <a:rect l="l" t="t" r="r" b="b"/>
              <a:pathLst>
                <a:path w="3592" h="356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style>
            <a:lnRef idx="0"/>
            <a:fillRef idx="0"/>
            <a:effectRef idx="0"/>
            <a:fontRef idx="minor"/>
          </p:style>
        </p:sp>
        <p:sp>
          <p:nvSpPr>
            <p:cNvPr id="10344" name="CustomShape 369"/>
            <p:cNvSpPr/>
            <p:nvPr/>
          </p:nvSpPr>
          <p:spPr>
            <a:xfrm>
              <a:off x="4420800" y="3663000"/>
              <a:ext cx="134280" cy="131760"/>
            </a:xfrm>
            <a:custGeom>
              <a:avLst/>
              <a:gdLst/>
              <a:ahLst/>
              <a:rect l="l" t="t" r="r" b="b"/>
              <a:pathLst>
                <a:path w="4821" h="4727">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style>
            <a:lnRef idx="0"/>
            <a:fillRef idx="0"/>
            <a:effectRef idx="0"/>
            <a:fontRef idx="minor"/>
          </p:style>
        </p:sp>
        <p:sp>
          <p:nvSpPr>
            <p:cNvPr id="10345" name="CustomShape 370"/>
            <p:cNvSpPr/>
            <p:nvPr/>
          </p:nvSpPr>
          <p:spPr>
            <a:xfrm>
              <a:off x="4561560" y="3466800"/>
              <a:ext cx="115920" cy="93960"/>
            </a:xfrm>
            <a:custGeom>
              <a:avLst/>
              <a:gdLst/>
              <a:ahLst/>
              <a:rect l="l" t="t" r="r" b="b"/>
              <a:pathLst>
                <a:path w="4160" h="3372">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style>
            <a:lnRef idx="0"/>
            <a:fillRef idx="0"/>
            <a:effectRef idx="0"/>
            <a:fontRef idx="minor"/>
          </p:style>
        </p:sp>
        <p:sp>
          <p:nvSpPr>
            <p:cNvPr id="10346" name="CustomShape 371"/>
            <p:cNvSpPr/>
            <p:nvPr/>
          </p:nvSpPr>
          <p:spPr>
            <a:xfrm>
              <a:off x="4411800" y="3611880"/>
              <a:ext cx="93960" cy="119160"/>
            </a:xfrm>
            <a:custGeom>
              <a:avLst/>
              <a:gdLst/>
              <a:ahLst/>
              <a:rect l="l" t="t" r="r" b="b"/>
              <a:pathLst>
                <a:path w="3372" h="4286">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style>
            <a:lnRef idx="0"/>
            <a:fillRef idx="0"/>
            <a:effectRef idx="0"/>
            <a:fontRef idx="minor"/>
          </p:style>
        </p:sp>
      </p:grpSp>
      <p:grpSp>
        <p:nvGrpSpPr>
          <p:cNvPr id="10347" name="Group 372"/>
          <p:cNvGrpSpPr/>
          <p:nvPr/>
        </p:nvGrpSpPr>
        <p:grpSpPr>
          <a:xfrm>
            <a:off x="4411800" y="3866760"/>
            <a:ext cx="329760" cy="329760"/>
            <a:chOff x="4411800" y="3866760"/>
            <a:chExt cx="329760" cy="329760"/>
          </a:xfrm>
        </p:grpSpPr>
        <p:sp>
          <p:nvSpPr>
            <p:cNvPr id="10348" name="CustomShape 373"/>
            <p:cNvSpPr/>
            <p:nvPr/>
          </p:nvSpPr>
          <p:spPr>
            <a:xfrm>
              <a:off x="4593960" y="3956400"/>
              <a:ext cx="147600" cy="172800"/>
            </a:xfrm>
            <a:custGeom>
              <a:avLst/>
              <a:gdLst/>
              <a:ahLst/>
              <a:rect l="l" t="t" r="r" b="b"/>
              <a:pathLst>
                <a:path w="5293" h="6207">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style>
            <a:lnRef idx="0"/>
            <a:fillRef idx="0"/>
            <a:effectRef idx="0"/>
            <a:fontRef idx="minor"/>
          </p:style>
        </p:sp>
        <p:sp>
          <p:nvSpPr>
            <p:cNvPr id="10349" name="CustomShape 374"/>
            <p:cNvSpPr/>
            <p:nvPr/>
          </p:nvSpPr>
          <p:spPr>
            <a:xfrm>
              <a:off x="4586040" y="3866760"/>
              <a:ext cx="127080" cy="148320"/>
            </a:xfrm>
            <a:custGeom>
              <a:avLst/>
              <a:gdLst/>
              <a:ahLst/>
              <a:rect l="l" t="t" r="r" b="b"/>
              <a:pathLst>
                <a:path w="4569" h="5326">
                  <a:moveTo>
                    <a:pt x="1" y="1"/>
                  </a:moveTo>
                  <a:lnTo>
                    <a:pt x="1" y="5325"/>
                  </a:lnTo>
                  <a:lnTo>
                    <a:pt x="4569" y="2679"/>
                  </a:lnTo>
                  <a:cubicBezTo>
                    <a:pt x="3561" y="1167"/>
                    <a:pt x="1891" y="127"/>
                    <a:pt x="1" y="1"/>
                  </a:cubicBezTo>
                  <a:close/>
                </a:path>
              </a:pathLst>
            </a:custGeom>
            <a:solidFill>
              <a:srgbClr val="5f7d95"/>
            </a:solidFill>
            <a:ln>
              <a:noFill/>
            </a:ln>
          </p:spPr>
          <p:style>
            <a:lnRef idx="0"/>
            <a:fillRef idx="0"/>
            <a:effectRef idx="0"/>
            <a:fontRef idx="minor"/>
          </p:style>
        </p:sp>
        <p:sp>
          <p:nvSpPr>
            <p:cNvPr id="10350" name="CustomShape 375"/>
            <p:cNvSpPr/>
            <p:nvPr/>
          </p:nvSpPr>
          <p:spPr>
            <a:xfrm>
              <a:off x="4411800" y="3866760"/>
              <a:ext cx="285480" cy="329760"/>
            </a:xfrm>
            <a:custGeom>
              <a:avLst/>
              <a:gdLst/>
              <a:ahLst/>
              <a:rect l="l" t="t" r="r" b="b"/>
              <a:pathLst>
                <a:path w="10240" h="11816">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style>
            <a:lnRef idx="0"/>
            <a:fillRef idx="0"/>
            <a:effectRef idx="0"/>
            <a:fontRef idx="minor"/>
          </p:style>
        </p:sp>
      </p:grpSp>
      <p:grpSp>
        <p:nvGrpSpPr>
          <p:cNvPr id="10351" name="Group 376"/>
          <p:cNvGrpSpPr/>
          <p:nvPr/>
        </p:nvGrpSpPr>
        <p:grpSpPr>
          <a:xfrm>
            <a:off x="6514200" y="3049560"/>
            <a:ext cx="309240" cy="329040"/>
            <a:chOff x="6514200" y="3049560"/>
            <a:chExt cx="309240" cy="329040"/>
          </a:xfrm>
        </p:grpSpPr>
        <p:sp>
          <p:nvSpPr>
            <p:cNvPr id="10352" name="CustomShape 377"/>
            <p:cNvSpPr/>
            <p:nvPr/>
          </p:nvSpPr>
          <p:spPr>
            <a:xfrm>
              <a:off x="6668280" y="3049560"/>
              <a:ext cx="19080" cy="48960"/>
            </a:xfrm>
            <a:custGeom>
              <a:avLst/>
              <a:gdLst/>
              <a:ahLst/>
              <a:rect l="l" t="t" r="r" b="b"/>
              <a:pathLst>
                <a:path w="694" h="1765">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style>
            <a:lnRef idx="0"/>
            <a:fillRef idx="0"/>
            <a:effectRef idx="0"/>
            <a:fontRef idx="minor"/>
          </p:style>
        </p:sp>
        <p:sp>
          <p:nvSpPr>
            <p:cNvPr id="10353" name="CustomShape 378"/>
            <p:cNvSpPr/>
            <p:nvPr/>
          </p:nvSpPr>
          <p:spPr>
            <a:xfrm>
              <a:off x="6726960" y="3070440"/>
              <a:ext cx="39240" cy="37800"/>
            </a:xfrm>
            <a:custGeom>
              <a:avLst/>
              <a:gdLst/>
              <a:ahLst/>
              <a:rect l="l" t="t" r="r" b="b"/>
              <a:pathLst>
                <a:path w="1418" h="1364">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style>
            <a:lnRef idx="0"/>
            <a:fillRef idx="0"/>
            <a:effectRef idx="0"/>
            <a:fontRef idx="minor"/>
          </p:style>
        </p:sp>
        <p:sp>
          <p:nvSpPr>
            <p:cNvPr id="10354" name="CustomShape 379"/>
            <p:cNvSpPr/>
            <p:nvPr/>
          </p:nvSpPr>
          <p:spPr>
            <a:xfrm>
              <a:off x="6784200" y="3186000"/>
              <a:ext cx="39240" cy="19800"/>
            </a:xfrm>
            <a:custGeom>
              <a:avLst/>
              <a:gdLst/>
              <a:ahLst/>
              <a:rect l="l" t="t" r="r" b="b"/>
              <a:pathLst>
                <a:path w="1419" h="726">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style>
            <a:lnRef idx="0"/>
            <a:fillRef idx="0"/>
            <a:effectRef idx="0"/>
            <a:fontRef idx="minor"/>
          </p:style>
        </p:sp>
        <p:sp>
          <p:nvSpPr>
            <p:cNvPr id="10355" name="CustomShape 380"/>
            <p:cNvSpPr/>
            <p:nvPr/>
          </p:nvSpPr>
          <p:spPr>
            <a:xfrm>
              <a:off x="6514200" y="3186000"/>
              <a:ext cx="39240" cy="19080"/>
            </a:xfrm>
            <a:custGeom>
              <a:avLst/>
              <a:gdLst/>
              <a:ahLst/>
              <a:rect l="l" t="t" r="r" b="b"/>
              <a:pathLst>
                <a:path w="1419" h="694">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style>
            <a:lnRef idx="0"/>
            <a:fillRef idx="0"/>
            <a:effectRef idx="0"/>
            <a:fontRef idx="minor"/>
          </p:style>
        </p:sp>
        <p:sp>
          <p:nvSpPr>
            <p:cNvPr id="10356" name="CustomShape 381"/>
            <p:cNvSpPr/>
            <p:nvPr/>
          </p:nvSpPr>
          <p:spPr>
            <a:xfrm>
              <a:off x="6590880" y="3070440"/>
              <a:ext cx="39240" cy="37800"/>
            </a:xfrm>
            <a:custGeom>
              <a:avLst/>
              <a:gdLst/>
              <a:ahLst/>
              <a:rect l="l" t="t" r="r" b="b"/>
              <a:pathLst>
                <a:path w="1419" h="1364">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style>
            <a:lnRef idx="0"/>
            <a:fillRef idx="0"/>
            <a:effectRef idx="0"/>
            <a:fontRef idx="minor"/>
          </p:style>
        </p:sp>
        <p:sp>
          <p:nvSpPr>
            <p:cNvPr id="10357" name="CustomShape 382"/>
            <p:cNvSpPr/>
            <p:nvPr/>
          </p:nvSpPr>
          <p:spPr>
            <a:xfrm>
              <a:off x="6531840" y="3108600"/>
              <a:ext cx="41040" cy="28800"/>
            </a:xfrm>
            <a:custGeom>
              <a:avLst/>
              <a:gdLst/>
              <a:ahLst/>
              <a:rect l="l" t="t" r="r" b="b"/>
              <a:pathLst>
                <a:path w="1482" h="1039">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style>
            <a:lnRef idx="0"/>
            <a:fillRef idx="0"/>
            <a:effectRef idx="0"/>
            <a:fontRef idx="minor"/>
          </p:style>
        </p:sp>
        <p:sp>
          <p:nvSpPr>
            <p:cNvPr id="10358" name="CustomShape 383"/>
            <p:cNvSpPr/>
            <p:nvPr/>
          </p:nvSpPr>
          <p:spPr>
            <a:xfrm>
              <a:off x="6764040" y="3108960"/>
              <a:ext cx="41040" cy="29520"/>
            </a:xfrm>
            <a:custGeom>
              <a:avLst/>
              <a:gdLst/>
              <a:ahLst/>
              <a:rect l="l" t="t" r="r" b="b"/>
              <a:pathLst>
                <a:path w="1481" h="1072">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style>
            <a:lnRef idx="0"/>
            <a:fillRef idx="0"/>
            <a:effectRef idx="0"/>
            <a:fontRef idx="minor"/>
          </p:style>
        </p:sp>
        <p:sp>
          <p:nvSpPr>
            <p:cNvPr id="10359" name="CustomShape 384"/>
            <p:cNvSpPr/>
            <p:nvPr/>
          </p:nvSpPr>
          <p:spPr>
            <a:xfrm>
              <a:off x="6567120" y="3106800"/>
              <a:ext cx="197640" cy="271800"/>
            </a:xfrm>
            <a:custGeom>
              <a:avLst/>
              <a:gdLst/>
              <a:ahLst/>
              <a:rect l="l" t="t" r="r" b="b"/>
              <a:pathLst>
                <a:path w="7089" h="975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style>
            <a:lnRef idx="0"/>
            <a:fillRef idx="0"/>
            <a:effectRef idx="0"/>
            <a:fontRef idx="minor"/>
          </p:style>
        </p:sp>
      </p:grpSp>
      <p:grpSp>
        <p:nvGrpSpPr>
          <p:cNvPr id="10360" name="Group 385"/>
          <p:cNvGrpSpPr/>
          <p:nvPr/>
        </p:nvGrpSpPr>
        <p:grpSpPr>
          <a:xfrm>
            <a:off x="6503040" y="3464640"/>
            <a:ext cx="331200" cy="331920"/>
            <a:chOff x="6503040" y="3464640"/>
            <a:chExt cx="331200" cy="331920"/>
          </a:xfrm>
        </p:grpSpPr>
        <p:sp>
          <p:nvSpPr>
            <p:cNvPr id="10361" name="CustomShape 386"/>
            <p:cNvSpPr/>
            <p:nvPr/>
          </p:nvSpPr>
          <p:spPr>
            <a:xfrm>
              <a:off x="6503040" y="3581640"/>
              <a:ext cx="39240" cy="213480"/>
            </a:xfrm>
            <a:custGeom>
              <a:avLst/>
              <a:gdLst/>
              <a:ahLst/>
              <a:rect l="l" t="t" r="r" b="b"/>
              <a:pathLst>
                <a:path w="1419" h="7657">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style>
            <a:lnRef idx="0"/>
            <a:fillRef idx="0"/>
            <a:effectRef idx="0"/>
            <a:fontRef idx="minor"/>
          </p:style>
        </p:sp>
        <p:sp>
          <p:nvSpPr>
            <p:cNvPr id="10362" name="CustomShape 387"/>
            <p:cNvSpPr/>
            <p:nvPr/>
          </p:nvSpPr>
          <p:spPr>
            <a:xfrm>
              <a:off x="6540840" y="3659760"/>
              <a:ext cx="136800" cy="136800"/>
            </a:xfrm>
            <a:custGeom>
              <a:avLst/>
              <a:gdLst/>
              <a:ahLst/>
              <a:rect l="l" t="t" r="r" b="b"/>
              <a:pathLst>
                <a:path w="4916" h="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style>
            <a:lnRef idx="0"/>
            <a:fillRef idx="0"/>
            <a:effectRef idx="0"/>
            <a:fontRef idx="minor"/>
          </p:style>
        </p:sp>
        <p:sp>
          <p:nvSpPr>
            <p:cNvPr id="10363" name="CustomShape 388"/>
            <p:cNvSpPr/>
            <p:nvPr/>
          </p:nvSpPr>
          <p:spPr>
            <a:xfrm>
              <a:off x="6696000" y="3464640"/>
              <a:ext cx="117360" cy="39240"/>
            </a:xfrm>
            <a:custGeom>
              <a:avLst/>
              <a:gdLst/>
              <a:ahLst/>
              <a:rect l="l" t="t" r="r" b="b"/>
              <a:pathLst>
                <a:path w="4222" h="1418">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style>
            <a:lnRef idx="0"/>
            <a:fillRef idx="0"/>
            <a:effectRef idx="0"/>
            <a:fontRef idx="minor"/>
          </p:style>
        </p:sp>
        <p:sp>
          <p:nvSpPr>
            <p:cNvPr id="10364" name="CustomShape 389"/>
            <p:cNvSpPr/>
            <p:nvPr/>
          </p:nvSpPr>
          <p:spPr>
            <a:xfrm>
              <a:off x="6716160" y="3524400"/>
              <a:ext cx="116640" cy="39240"/>
            </a:xfrm>
            <a:custGeom>
              <a:avLst/>
              <a:gdLst/>
              <a:ahLst/>
              <a:rect l="l" t="t" r="r" b="b"/>
              <a:pathLst>
                <a:path w="4192" h="1419">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style>
            <a:lnRef idx="0"/>
            <a:fillRef idx="0"/>
            <a:effectRef idx="0"/>
            <a:fontRef idx="minor"/>
          </p:style>
        </p:sp>
        <p:sp>
          <p:nvSpPr>
            <p:cNvPr id="10365" name="CustomShape 390"/>
            <p:cNvSpPr/>
            <p:nvPr/>
          </p:nvSpPr>
          <p:spPr>
            <a:xfrm>
              <a:off x="6697440" y="3639600"/>
              <a:ext cx="136080" cy="39240"/>
            </a:xfrm>
            <a:custGeom>
              <a:avLst/>
              <a:gdLst/>
              <a:ahLst/>
              <a:rect l="l" t="t" r="r" b="b"/>
              <a:pathLst>
                <a:path w="4884" h="1419">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style>
            <a:lnRef idx="0"/>
            <a:fillRef idx="0"/>
            <a:effectRef idx="0"/>
            <a:fontRef idx="minor"/>
          </p:style>
        </p:sp>
        <p:sp>
          <p:nvSpPr>
            <p:cNvPr id="10366" name="CustomShape 391"/>
            <p:cNvSpPr/>
            <p:nvPr/>
          </p:nvSpPr>
          <p:spPr>
            <a:xfrm>
              <a:off x="6677280" y="3581640"/>
              <a:ext cx="156240" cy="37440"/>
            </a:xfrm>
            <a:custGeom>
              <a:avLst/>
              <a:gdLst/>
              <a:ahLst/>
              <a:rect l="l" t="t" r="r" b="b"/>
              <a:pathLst>
                <a:path w="5609" h="1356">
                  <a:moveTo>
                    <a:pt x="1" y="0"/>
                  </a:moveTo>
                  <a:lnTo>
                    <a:pt x="1" y="1355"/>
                  </a:lnTo>
                  <a:lnTo>
                    <a:pt x="5609" y="1355"/>
                  </a:lnTo>
                  <a:lnTo>
                    <a:pt x="5609" y="347"/>
                  </a:lnTo>
                  <a:cubicBezTo>
                    <a:pt x="5577" y="158"/>
                    <a:pt x="5451" y="0"/>
                    <a:pt x="5231" y="0"/>
                  </a:cubicBezTo>
                  <a:close/>
                </a:path>
              </a:pathLst>
            </a:custGeom>
            <a:solidFill>
              <a:srgbClr val="5f7d95"/>
            </a:solidFill>
            <a:ln>
              <a:noFill/>
            </a:ln>
          </p:spPr>
          <p:style>
            <a:lnRef idx="0"/>
            <a:fillRef idx="0"/>
            <a:effectRef idx="0"/>
            <a:fontRef idx="minor"/>
          </p:style>
        </p:sp>
        <p:sp>
          <p:nvSpPr>
            <p:cNvPr id="10367" name="CustomShape 392"/>
            <p:cNvSpPr/>
            <p:nvPr/>
          </p:nvSpPr>
          <p:spPr>
            <a:xfrm>
              <a:off x="6697440" y="3699360"/>
              <a:ext cx="136800" cy="97200"/>
            </a:xfrm>
            <a:custGeom>
              <a:avLst/>
              <a:gdLst/>
              <a:ahLst/>
              <a:rect l="l" t="t" r="r" b="b"/>
              <a:pathLst>
                <a:path w="4916" h="3498">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style>
            <a:lnRef idx="0"/>
            <a:fillRef idx="0"/>
            <a:effectRef idx="0"/>
            <a:fontRef idx="minor"/>
          </p:style>
        </p:sp>
        <p:sp>
          <p:nvSpPr>
            <p:cNvPr id="10368" name="CustomShape 393"/>
            <p:cNvSpPr/>
            <p:nvPr/>
          </p:nvSpPr>
          <p:spPr>
            <a:xfrm>
              <a:off x="6562080" y="3523320"/>
              <a:ext cx="96480" cy="115920"/>
            </a:xfrm>
            <a:custGeom>
              <a:avLst/>
              <a:gdLst/>
              <a:ahLst/>
              <a:rect l="l" t="t" r="r" b="b"/>
              <a:pathLst>
                <a:path w="3467" h="4159">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style>
            <a:lnRef idx="0"/>
            <a:fillRef idx="0"/>
            <a:effectRef idx="0"/>
            <a:fontRef idx="minor"/>
          </p:style>
        </p:sp>
      </p:grpSp>
      <p:grpSp>
        <p:nvGrpSpPr>
          <p:cNvPr id="10369" name="Group 394"/>
          <p:cNvGrpSpPr/>
          <p:nvPr/>
        </p:nvGrpSpPr>
        <p:grpSpPr>
          <a:xfrm>
            <a:off x="6507000" y="3924720"/>
            <a:ext cx="323280" cy="213480"/>
            <a:chOff x="6507000" y="3924720"/>
            <a:chExt cx="323280" cy="213480"/>
          </a:xfrm>
        </p:grpSpPr>
        <p:sp>
          <p:nvSpPr>
            <p:cNvPr id="10370" name="CustomShape 395"/>
            <p:cNvSpPr/>
            <p:nvPr/>
          </p:nvSpPr>
          <p:spPr>
            <a:xfrm>
              <a:off x="6507000" y="3924720"/>
              <a:ext cx="323280" cy="99000"/>
            </a:xfrm>
            <a:custGeom>
              <a:avLst/>
              <a:gdLst/>
              <a:ahLst/>
              <a:rect l="l" t="t" r="r" b="b"/>
              <a:pathLst>
                <a:path w="11595" h="3561">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style>
            <a:lnRef idx="0"/>
            <a:fillRef idx="0"/>
            <a:effectRef idx="0"/>
            <a:fontRef idx="minor"/>
          </p:style>
        </p:sp>
        <p:sp>
          <p:nvSpPr>
            <p:cNvPr id="10371" name="CustomShape 396"/>
            <p:cNvSpPr/>
            <p:nvPr/>
          </p:nvSpPr>
          <p:spPr>
            <a:xfrm>
              <a:off x="6659280" y="4020840"/>
              <a:ext cx="19080" cy="19800"/>
            </a:xfrm>
            <a:custGeom>
              <a:avLst/>
              <a:gdLst/>
              <a:ahLst/>
              <a:rect l="l" t="t" r="r" b="b"/>
              <a:pathLst>
                <a:path w="694" h="726">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style>
            <a:lnRef idx="0"/>
            <a:fillRef idx="0"/>
            <a:effectRef idx="0"/>
            <a:fontRef idx="minor"/>
          </p:style>
        </p:sp>
        <p:sp>
          <p:nvSpPr>
            <p:cNvPr id="10372" name="CustomShape 397"/>
            <p:cNvSpPr/>
            <p:nvPr/>
          </p:nvSpPr>
          <p:spPr>
            <a:xfrm>
              <a:off x="6620760" y="3993480"/>
              <a:ext cx="96480" cy="86760"/>
            </a:xfrm>
            <a:custGeom>
              <a:avLst/>
              <a:gdLst/>
              <a:ahLst/>
              <a:rect l="l" t="t" r="r" b="b"/>
              <a:pathLst>
                <a:path w="3467" h="312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style>
            <a:lnRef idx="0"/>
            <a:fillRef idx="0"/>
            <a:effectRef idx="0"/>
            <a:fontRef idx="minor"/>
          </p:style>
        </p:sp>
        <p:sp>
          <p:nvSpPr>
            <p:cNvPr id="10373" name="CustomShape 398"/>
            <p:cNvSpPr/>
            <p:nvPr/>
          </p:nvSpPr>
          <p:spPr>
            <a:xfrm>
              <a:off x="6511680" y="4001400"/>
              <a:ext cx="314640" cy="136800"/>
            </a:xfrm>
            <a:custGeom>
              <a:avLst/>
              <a:gdLst/>
              <a:ahLst/>
              <a:rect l="l" t="t" r="r" b="b"/>
              <a:pathLst>
                <a:path w="11280" h="4916">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style>
            <a:lnRef idx="0"/>
            <a:fillRef idx="0"/>
            <a:effectRef idx="0"/>
            <a:fontRef idx="minor"/>
          </p:style>
        </p:sp>
      </p:grpSp>
      <p:grpSp>
        <p:nvGrpSpPr>
          <p:cNvPr id="10374" name="Group 399"/>
          <p:cNvGrpSpPr/>
          <p:nvPr/>
        </p:nvGrpSpPr>
        <p:grpSpPr>
          <a:xfrm>
            <a:off x="7764480" y="3060720"/>
            <a:ext cx="331560" cy="307440"/>
            <a:chOff x="7764480" y="3060720"/>
            <a:chExt cx="331560" cy="307440"/>
          </a:xfrm>
        </p:grpSpPr>
        <p:sp>
          <p:nvSpPr>
            <p:cNvPr id="10375" name="CustomShape 400"/>
            <p:cNvSpPr/>
            <p:nvPr/>
          </p:nvSpPr>
          <p:spPr>
            <a:xfrm>
              <a:off x="7920360" y="3060720"/>
              <a:ext cx="19080" cy="48240"/>
            </a:xfrm>
            <a:custGeom>
              <a:avLst/>
              <a:gdLst/>
              <a:ahLst/>
              <a:rect l="l" t="t" r="r" b="b"/>
              <a:pathLst>
                <a:path w="694" h="173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style>
            <a:lnRef idx="0"/>
            <a:fillRef idx="0"/>
            <a:effectRef idx="0"/>
            <a:fontRef idx="minor"/>
          </p:style>
        </p:sp>
        <p:sp>
          <p:nvSpPr>
            <p:cNvPr id="10376" name="CustomShape 401"/>
            <p:cNvSpPr/>
            <p:nvPr/>
          </p:nvSpPr>
          <p:spPr>
            <a:xfrm>
              <a:off x="7842960" y="3098520"/>
              <a:ext cx="39240" cy="38520"/>
            </a:xfrm>
            <a:custGeom>
              <a:avLst/>
              <a:gdLst/>
              <a:ahLst/>
              <a:rect l="l" t="t" r="r" b="b"/>
              <a:pathLst>
                <a:path w="1419" h="1388">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style>
            <a:lnRef idx="0"/>
            <a:fillRef idx="0"/>
            <a:effectRef idx="0"/>
            <a:fontRef idx="minor"/>
          </p:style>
        </p:sp>
        <p:sp>
          <p:nvSpPr>
            <p:cNvPr id="10377" name="CustomShape 402"/>
            <p:cNvSpPr/>
            <p:nvPr/>
          </p:nvSpPr>
          <p:spPr>
            <a:xfrm>
              <a:off x="7977600" y="3098880"/>
              <a:ext cx="39240" cy="38160"/>
            </a:xfrm>
            <a:custGeom>
              <a:avLst/>
              <a:gdLst/>
              <a:ahLst/>
              <a:rect l="l" t="t" r="r" b="b"/>
              <a:pathLst>
                <a:path w="1419" h="1376">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style>
            <a:lnRef idx="0"/>
            <a:fillRef idx="0"/>
            <a:effectRef idx="0"/>
            <a:fontRef idx="minor"/>
          </p:style>
        </p:sp>
        <p:sp>
          <p:nvSpPr>
            <p:cNvPr id="10378" name="CustomShape 403"/>
            <p:cNvSpPr/>
            <p:nvPr/>
          </p:nvSpPr>
          <p:spPr>
            <a:xfrm>
              <a:off x="8056800" y="3195360"/>
              <a:ext cx="39240" cy="135000"/>
            </a:xfrm>
            <a:custGeom>
              <a:avLst/>
              <a:gdLst/>
              <a:ahLst/>
              <a:rect l="l" t="t" r="r" b="b"/>
              <a:pathLst>
                <a:path w="1419" h="4853">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style>
            <a:lnRef idx="0"/>
            <a:fillRef idx="0"/>
            <a:effectRef idx="0"/>
            <a:fontRef idx="minor"/>
          </p:style>
        </p:sp>
        <p:sp>
          <p:nvSpPr>
            <p:cNvPr id="10379" name="CustomShape 404"/>
            <p:cNvSpPr/>
            <p:nvPr/>
          </p:nvSpPr>
          <p:spPr>
            <a:xfrm>
              <a:off x="7764480" y="3196080"/>
              <a:ext cx="39240" cy="135360"/>
            </a:xfrm>
            <a:custGeom>
              <a:avLst/>
              <a:gdLst/>
              <a:ahLst/>
              <a:rect l="l" t="t" r="r" b="b"/>
              <a:pathLst>
                <a:path w="1419" h="4856">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style>
            <a:lnRef idx="0"/>
            <a:fillRef idx="0"/>
            <a:effectRef idx="0"/>
            <a:fontRef idx="minor"/>
          </p:style>
        </p:sp>
        <p:sp>
          <p:nvSpPr>
            <p:cNvPr id="10380" name="CustomShape 405"/>
            <p:cNvSpPr/>
            <p:nvPr/>
          </p:nvSpPr>
          <p:spPr>
            <a:xfrm>
              <a:off x="7875360" y="3205800"/>
              <a:ext cx="159840" cy="115920"/>
            </a:xfrm>
            <a:custGeom>
              <a:avLst/>
              <a:gdLst/>
              <a:ahLst/>
              <a:rect l="l" t="t" r="r" b="b"/>
              <a:pathLst>
                <a:path w="5735" h="416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style>
            <a:lnRef idx="0"/>
            <a:fillRef idx="0"/>
            <a:effectRef idx="0"/>
            <a:fontRef idx="minor"/>
          </p:style>
        </p:sp>
        <p:sp>
          <p:nvSpPr>
            <p:cNvPr id="10381" name="CustomShape 406"/>
            <p:cNvSpPr/>
            <p:nvPr/>
          </p:nvSpPr>
          <p:spPr>
            <a:xfrm>
              <a:off x="7821720" y="3157560"/>
              <a:ext cx="195840" cy="210600"/>
            </a:xfrm>
            <a:custGeom>
              <a:avLst/>
              <a:gdLst/>
              <a:ahLst/>
              <a:rect l="l" t="t" r="r" b="b"/>
              <a:pathLst>
                <a:path w="7027" h="7549">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style>
            <a:lnRef idx="0"/>
            <a:fillRef idx="0"/>
            <a:effectRef idx="0"/>
            <a:fontRef idx="minor"/>
          </p:style>
        </p:sp>
      </p:grpSp>
      <p:grpSp>
        <p:nvGrpSpPr>
          <p:cNvPr id="10382" name="Group 407"/>
          <p:cNvGrpSpPr/>
          <p:nvPr/>
        </p:nvGrpSpPr>
        <p:grpSpPr>
          <a:xfrm>
            <a:off x="2727360" y="3048840"/>
            <a:ext cx="330480" cy="330840"/>
            <a:chOff x="2727360" y="3048840"/>
            <a:chExt cx="330480" cy="330840"/>
          </a:xfrm>
        </p:grpSpPr>
        <p:sp>
          <p:nvSpPr>
            <p:cNvPr id="10383" name="CustomShape 408"/>
            <p:cNvSpPr/>
            <p:nvPr/>
          </p:nvSpPr>
          <p:spPr>
            <a:xfrm>
              <a:off x="2756520" y="3048840"/>
              <a:ext cx="96480" cy="96480"/>
            </a:xfrm>
            <a:custGeom>
              <a:avLst/>
              <a:gdLst/>
              <a:ahLst/>
              <a:rect l="l" t="t" r="r" b="b"/>
              <a:pathLst>
                <a:path w="3467" h="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style>
            <a:lnRef idx="0"/>
            <a:fillRef idx="0"/>
            <a:effectRef idx="0"/>
            <a:fontRef idx="minor"/>
          </p:style>
        </p:sp>
        <p:sp>
          <p:nvSpPr>
            <p:cNvPr id="10384" name="CustomShape 409"/>
            <p:cNvSpPr/>
            <p:nvPr/>
          </p:nvSpPr>
          <p:spPr>
            <a:xfrm>
              <a:off x="2883960" y="3088440"/>
              <a:ext cx="115920" cy="75600"/>
            </a:xfrm>
            <a:custGeom>
              <a:avLst/>
              <a:gdLst/>
              <a:ahLst/>
              <a:rect l="l" t="t" r="r" b="b"/>
              <a:pathLst>
                <a:path w="4160" h="2718">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style>
            <a:lnRef idx="0"/>
            <a:fillRef idx="0"/>
            <a:effectRef idx="0"/>
            <a:fontRef idx="minor"/>
          </p:style>
        </p:sp>
        <p:sp>
          <p:nvSpPr>
            <p:cNvPr id="10385" name="CustomShape 410"/>
            <p:cNvSpPr/>
            <p:nvPr/>
          </p:nvSpPr>
          <p:spPr>
            <a:xfrm>
              <a:off x="2763360" y="3261600"/>
              <a:ext cx="118440" cy="76680"/>
            </a:xfrm>
            <a:custGeom>
              <a:avLst/>
              <a:gdLst/>
              <a:ahLst/>
              <a:rect l="l" t="t" r="r" b="b"/>
              <a:pathLst>
                <a:path w="4254" h="2763">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style>
            <a:lnRef idx="0"/>
            <a:fillRef idx="0"/>
            <a:effectRef idx="0"/>
            <a:fontRef idx="minor"/>
          </p:style>
        </p:sp>
        <p:sp>
          <p:nvSpPr>
            <p:cNvPr id="10386" name="CustomShape 411"/>
            <p:cNvSpPr/>
            <p:nvPr/>
          </p:nvSpPr>
          <p:spPr>
            <a:xfrm>
              <a:off x="2930400" y="3184560"/>
              <a:ext cx="99000" cy="95400"/>
            </a:xfrm>
            <a:custGeom>
              <a:avLst/>
              <a:gdLst/>
              <a:ahLst/>
              <a:rect l="l" t="t" r="r" b="b"/>
              <a:pathLst>
                <a:path w="3561" h="3435">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style>
            <a:lnRef idx="0"/>
            <a:fillRef idx="0"/>
            <a:effectRef idx="0"/>
            <a:fontRef idx="minor"/>
          </p:style>
        </p:sp>
        <p:sp>
          <p:nvSpPr>
            <p:cNvPr id="10387" name="CustomShape 412"/>
            <p:cNvSpPr/>
            <p:nvPr/>
          </p:nvSpPr>
          <p:spPr>
            <a:xfrm>
              <a:off x="2727360" y="3143880"/>
              <a:ext cx="154440" cy="98280"/>
            </a:xfrm>
            <a:custGeom>
              <a:avLst/>
              <a:gdLst/>
              <a:ahLst/>
              <a:rect l="l" t="t" r="r" b="b"/>
              <a:pathLst>
                <a:path w="5546" h="3529">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style>
            <a:lnRef idx="0"/>
            <a:fillRef idx="0"/>
            <a:effectRef idx="0"/>
            <a:fontRef idx="minor"/>
          </p:style>
        </p:sp>
        <p:sp>
          <p:nvSpPr>
            <p:cNvPr id="10388" name="CustomShape 413"/>
            <p:cNvSpPr/>
            <p:nvPr/>
          </p:nvSpPr>
          <p:spPr>
            <a:xfrm>
              <a:off x="2901600" y="3279600"/>
              <a:ext cx="156240" cy="100080"/>
            </a:xfrm>
            <a:custGeom>
              <a:avLst/>
              <a:gdLst/>
              <a:ahLst/>
              <a:rect l="l" t="t" r="r" b="b"/>
              <a:pathLst>
                <a:path w="5609" h="3593">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style>
            <a:lnRef idx="0"/>
            <a:fillRef idx="0"/>
            <a:effectRef idx="0"/>
            <a:fontRef idx="minor"/>
          </p:style>
        </p:sp>
      </p:grpSp>
      <p:grpSp>
        <p:nvGrpSpPr>
          <p:cNvPr id="10389" name="Group 414"/>
          <p:cNvGrpSpPr/>
          <p:nvPr/>
        </p:nvGrpSpPr>
        <p:grpSpPr>
          <a:xfrm>
            <a:off x="2725560" y="3466080"/>
            <a:ext cx="334080" cy="329040"/>
            <a:chOff x="2725560" y="3466080"/>
            <a:chExt cx="334080" cy="329040"/>
          </a:xfrm>
        </p:grpSpPr>
        <p:sp>
          <p:nvSpPr>
            <p:cNvPr id="10390" name="CustomShape 415"/>
            <p:cNvSpPr/>
            <p:nvPr/>
          </p:nvSpPr>
          <p:spPr>
            <a:xfrm>
              <a:off x="2905200" y="3582000"/>
              <a:ext cx="77040" cy="37440"/>
            </a:xfrm>
            <a:custGeom>
              <a:avLst/>
              <a:gdLst/>
              <a:ahLst/>
              <a:rect l="l" t="t" r="r" b="b"/>
              <a:pathLst>
                <a:path w="2774" h="1356">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style>
            <a:lnRef idx="0"/>
            <a:fillRef idx="0"/>
            <a:effectRef idx="0"/>
            <a:fontRef idx="minor"/>
          </p:style>
        </p:sp>
        <p:sp>
          <p:nvSpPr>
            <p:cNvPr id="10391" name="CustomShape 416"/>
            <p:cNvSpPr/>
            <p:nvPr/>
          </p:nvSpPr>
          <p:spPr>
            <a:xfrm>
              <a:off x="2923560" y="3522960"/>
              <a:ext cx="39240" cy="39240"/>
            </a:xfrm>
            <a:custGeom>
              <a:avLst/>
              <a:gdLst/>
              <a:ahLst/>
              <a:rect l="l" t="t" r="r" b="b"/>
              <a:pathLst>
                <a:path w="1419" h="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style>
            <a:lnRef idx="0"/>
            <a:fillRef idx="0"/>
            <a:effectRef idx="0"/>
            <a:fontRef idx="minor"/>
          </p:style>
        </p:sp>
        <p:sp>
          <p:nvSpPr>
            <p:cNvPr id="10392" name="CustomShape 417"/>
            <p:cNvSpPr/>
            <p:nvPr/>
          </p:nvSpPr>
          <p:spPr>
            <a:xfrm>
              <a:off x="2826720" y="3466080"/>
              <a:ext cx="232920" cy="232920"/>
            </a:xfrm>
            <a:custGeom>
              <a:avLst/>
              <a:gdLst/>
              <a:ahLst/>
              <a:rect l="l" t="t" r="r" b="b"/>
              <a:pathLst>
                <a:path w="8350" h="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style>
            <a:lnRef idx="0"/>
            <a:fillRef idx="0"/>
            <a:effectRef idx="0"/>
            <a:fontRef idx="minor"/>
          </p:style>
        </p:sp>
        <p:sp>
          <p:nvSpPr>
            <p:cNvPr id="10393" name="CustomShape 418"/>
            <p:cNvSpPr/>
            <p:nvPr/>
          </p:nvSpPr>
          <p:spPr>
            <a:xfrm>
              <a:off x="2806560" y="3637440"/>
              <a:ext cx="81360" cy="80640"/>
            </a:xfrm>
            <a:custGeom>
              <a:avLst/>
              <a:gdLst/>
              <a:ahLst/>
              <a:rect l="l" t="t" r="r" b="b"/>
              <a:pathLst>
                <a:path w="2931" h="2899">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style>
            <a:lnRef idx="0"/>
            <a:fillRef idx="0"/>
            <a:effectRef idx="0"/>
            <a:fontRef idx="minor"/>
          </p:style>
        </p:sp>
        <p:sp>
          <p:nvSpPr>
            <p:cNvPr id="10394" name="CustomShape 419"/>
            <p:cNvSpPr/>
            <p:nvPr/>
          </p:nvSpPr>
          <p:spPr>
            <a:xfrm>
              <a:off x="2725560" y="3687480"/>
              <a:ext cx="111240" cy="107640"/>
            </a:xfrm>
            <a:custGeom>
              <a:avLst/>
              <a:gdLst/>
              <a:ahLst/>
              <a:rect l="l" t="t" r="r" b="b"/>
              <a:pathLst>
                <a:path w="4002" h="3868">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style>
            <a:lnRef idx="0"/>
            <a:fillRef idx="0"/>
            <a:effectRef idx="0"/>
            <a:fontRef idx="minor"/>
          </p:style>
        </p:sp>
      </p:grpSp>
      <p:grpSp>
        <p:nvGrpSpPr>
          <p:cNvPr id="10395" name="Group 420"/>
          <p:cNvGrpSpPr/>
          <p:nvPr/>
        </p:nvGrpSpPr>
        <p:grpSpPr>
          <a:xfrm>
            <a:off x="2727360" y="3866760"/>
            <a:ext cx="330480" cy="329400"/>
            <a:chOff x="2727360" y="3866760"/>
            <a:chExt cx="330480" cy="329400"/>
          </a:xfrm>
        </p:grpSpPr>
        <p:sp>
          <p:nvSpPr>
            <p:cNvPr id="10396" name="CustomShape 421"/>
            <p:cNvSpPr/>
            <p:nvPr/>
          </p:nvSpPr>
          <p:spPr>
            <a:xfrm>
              <a:off x="2765880" y="3983040"/>
              <a:ext cx="98280" cy="96480"/>
            </a:xfrm>
            <a:custGeom>
              <a:avLst/>
              <a:gdLst/>
              <a:ahLst/>
              <a:rect l="l" t="t" r="r" b="b"/>
              <a:pathLst>
                <a:path w="3529" h="3467">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style>
            <a:lnRef idx="0"/>
            <a:fillRef idx="0"/>
            <a:effectRef idx="0"/>
            <a:fontRef idx="minor"/>
          </p:style>
        </p:sp>
        <p:sp>
          <p:nvSpPr>
            <p:cNvPr id="10397" name="CustomShape 422"/>
            <p:cNvSpPr/>
            <p:nvPr/>
          </p:nvSpPr>
          <p:spPr>
            <a:xfrm>
              <a:off x="2882160" y="3866760"/>
              <a:ext cx="175680" cy="173880"/>
            </a:xfrm>
            <a:custGeom>
              <a:avLst/>
              <a:gdLst/>
              <a:ahLst/>
              <a:rect l="l" t="t" r="r" b="b"/>
              <a:pathLst>
                <a:path w="6302" h="6239">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style>
            <a:lnRef idx="0"/>
            <a:fillRef idx="0"/>
            <a:effectRef idx="0"/>
            <a:fontRef idx="minor"/>
          </p:style>
        </p:sp>
        <p:sp>
          <p:nvSpPr>
            <p:cNvPr id="10398" name="CustomShape 423"/>
            <p:cNvSpPr/>
            <p:nvPr/>
          </p:nvSpPr>
          <p:spPr>
            <a:xfrm>
              <a:off x="2727360" y="4075200"/>
              <a:ext cx="175680" cy="120960"/>
            </a:xfrm>
            <a:custGeom>
              <a:avLst/>
              <a:gdLst/>
              <a:ahLst/>
              <a:rect l="l" t="t" r="r" b="b"/>
              <a:pathLst>
                <a:path w="6302" h="4349">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style>
            <a:lnRef idx="0"/>
            <a:fillRef idx="0"/>
            <a:effectRef idx="0"/>
            <a:fontRef idx="minor"/>
          </p:style>
        </p:sp>
      </p:grpSp>
      <p:grpSp>
        <p:nvGrpSpPr>
          <p:cNvPr id="10399" name="Group 424"/>
          <p:cNvGrpSpPr/>
          <p:nvPr/>
        </p:nvGrpSpPr>
        <p:grpSpPr>
          <a:xfrm>
            <a:off x="4823640" y="3079440"/>
            <a:ext cx="330480" cy="269640"/>
            <a:chOff x="4823640" y="3079440"/>
            <a:chExt cx="330480" cy="269640"/>
          </a:xfrm>
        </p:grpSpPr>
        <p:sp>
          <p:nvSpPr>
            <p:cNvPr id="10400" name="CustomShape 425"/>
            <p:cNvSpPr/>
            <p:nvPr/>
          </p:nvSpPr>
          <p:spPr>
            <a:xfrm>
              <a:off x="5105160" y="3195360"/>
              <a:ext cx="48960" cy="19800"/>
            </a:xfrm>
            <a:custGeom>
              <a:avLst/>
              <a:gdLst/>
              <a:ahLst/>
              <a:rect l="l" t="t" r="r" b="b"/>
              <a:pathLst>
                <a:path w="1766" h="725">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style>
            <a:lnRef idx="0"/>
            <a:fillRef idx="0"/>
            <a:effectRef idx="0"/>
            <a:fontRef idx="minor"/>
          </p:style>
        </p:sp>
        <p:sp>
          <p:nvSpPr>
            <p:cNvPr id="10401" name="CustomShape 426"/>
            <p:cNvSpPr/>
            <p:nvPr/>
          </p:nvSpPr>
          <p:spPr>
            <a:xfrm>
              <a:off x="5093640" y="3234960"/>
              <a:ext cx="41040" cy="37440"/>
            </a:xfrm>
            <a:custGeom>
              <a:avLst/>
              <a:gdLst/>
              <a:ahLst/>
              <a:rect l="l" t="t" r="r" b="b"/>
              <a:pathLst>
                <a:path w="1482" h="1355">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style>
            <a:lnRef idx="0"/>
            <a:fillRef idx="0"/>
            <a:effectRef idx="0"/>
            <a:fontRef idx="minor"/>
          </p:style>
        </p:sp>
        <p:sp>
          <p:nvSpPr>
            <p:cNvPr id="10402" name="CustomShape 427"/>
            <p:cNvSpPr/>
            <p:nvPr/>
          </p:nvSpPr>
          <p:spPr>
            <a:xfrm>
              <a:off x="5095440" y="3137400"/>
              <a:ext cx="39240" cy="38160"/>
            </a:xfrm>
            <a:custGeom>
              <a:avLst/>
              <a:gdLst/>
              <a:ahLst/>
              <a:rect l="l" t="t" r="r" b="b"/>
              <a:pathLst>
                <a:path w="1419" h="138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style>
            <a:lnRef idx="0"/>
            <a:fillRef idx="0"/>
            <a:effectRef idx="0"/>
            <a:fontRef idx="minor"/>
          </p:style>
        </p:sp>
        <p:sp>
          <p:nvSpPr>
            <p:cNvPr id="10403" name="CustomShape 428"/>
            <p:cNvSpPr/>
            <p:nvPr/>
          </p:nvSpPr>
          <p:spPr>
            <a:xfrm>
              <a:off x="4823640" y="3137400"/>
              <a:ext cx="117360" cy="116640"/>
            </a:xfrm>
            <a:custGeom>
              <a:avLst/>
              <a:gdLst/>
              <a:ahLst/>
              <a:rect l="l" t="t" r="r" b="b"/>
              <a:pathLst>
                <a:path w="4222" h="419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style>
            <a:lnRef idx="0"/>
            <a:fillRef idx="0"/>
            <a:effectRef idx="0"/>
            <a:fontRef idx="minor"/>
          </p:style>
        </p:sp>
        <p:sp>
          <p:nvSpPr>
            <p:cNvPr id="10404" name="CustomShape 429"/>
            <p:cNvSpPr/>
            <p:nvPr/>
          </p:nvSpPr>
          <p:spPr>
            <a:xfrm>
              <a:off x="5035680" y="3079440"/>
              <a:ext cx="39240" cy="232920"/>
            </a:xfrm>
            <a:custGeom>
              <a:avLst/>
              <a:gdLst/>
              <a:ahLst/>
              <a:rect l="l" t="t" r="r" b="b"/>
              <a:pathLst>
                <a:path w="1418" h="835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style>
            <a:lnRef idx="0"/>
            <a:fillRef idx="0"/>
            <a:effectRef idx="0"/>
            <a:fontRef idx="minor"/>
          </p:style>
        </p:sp>
        <p:sp>
          <p:nvSpPr>
            <p:cNvPr id="10405" name="CustomShape 430"/>
            <p:cNvSpPr/>
            <p:nvPr/>
          </p:nvSpPr>
          <p:spPr>
            <a:xfrm>
              <a:off x="4881600" y="3272040"/>
              <a:ext cx="56880" cy="77040"/>
            </a:xfrm>
            <a:custGeom>
              <a:avLst/>
              <a:gdLst/>
              <a:ahLst/>
              <a:rect l="l" t="t" r="r" b="b"/>
              <a:pathLst>
                <a:path w="2049" h="2773">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style>
            <a:lnRef idx="0"/>
            <a:fillRef idx="0"/>
            <a:effectRef idx="0"/>
            <a:fontRef idx="minor"/>
          </p:style>
        </p:sp>
        <p:sp>
          <p:nvSpPr>
            <p:cNvPr id="10406" name="CustomShape 431"/>
            <p:cNvSpPr/>
            <p:nvPr/>
          </p:nvSpPr>
          <p:spPr>
            <a:xfrm>
              <a:off x="4960080" y="3103200"/>
              <a:ext cx="57600" cy="182520"/>
            </a:xfrm>
            <a:custGeom>
              <a:avLst/>
              <a:gdLst/>
              <a:ahLst/>
              <a:rect l="l" t="t" r="r" b="b"/>
              <a:pathLst>
                <a:path w="2080" h="6554">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style>
            <a:lnRef idx="0"/>
            <a:fillRef idx="0"/>
            <a:effectRef idx="0"/>
            <a:fontRef idx="minor"/>
          </p:style>
        </p:sp>
      </p:grpSp>
      <p:grpSp>
        <p:nvGrpSpPr>
          <p:cNvPr id="10407" name="Group 432"/>
          <p:cNvGrpSpPr/>
          <p:nvPr/>
        </p:nvGrpSpPr>
        <p:grpSpPr>
          <a:xfrm>
            <a:off x="4823280" y="3465360"/>
            <a:ext cx="331200" cy="330480"/>
            <a:chOff x="4823280" y="3465360"/>
            <a:chExt cx="331200" cy="330480"/>
          </a:xfrm>
        </p:grpSpPr>
        <p:sp>
          <p:nvSpPr>
            <p:cNvPr id="10408" name="CustomShape 433"/>
            <p:cNvSpPr/>
            <p:nvPr/>
          </p:nvSpPr>
          <p:spPr>
            <a:xfrm>
              <a:off x="5018400" y="3659760"/>
              <a:ext cx="136080" cy="136080"/>
            </a:xfrm>
            <a:custGeom>
              <a:avLst/>
              <a:gdLst/>
              <a:ahLst/>
              <a:rect l="l" t="t" r="r" b="b"/>
              <a:pathLst>
                <a:path w="4885" h="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style>
            <a:lnRef idx="0"/>
            <a:fillRef idx="0"/>
            <a:effectRef idx="0"/>
            <a:fontRef idx="minor"/>
          </p:style>
        </p:sp>
        <p:sp>
          <p:nvSpPr>
            <p:cNvPr id="10409" name="CustomShape 434"/>
            <p:cNvSpPr/>
            <p:nvPr/>
          </p:nvSpPr>
          <p:spPr>
            <a:xfrm>
              <a:off x="4824000" y="3562920"/>
              <a:ext cx="290880" cy="193320"/>
            </a:xfrm>
            <a:custGeom>
              <a:avLst/>
              <a:gdLst/>
              <a:ahLst/>
              <a:rect l="l" t="t" r="r" b="b"/>
              <a:pathLst>
                <a:path w="10429" h="6932">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style>
            <a:lnRef idx="0"/>
            <a:fillRef idx="0"/>
            <a:effectRef idx="0"/>
            <a:fontRef idx="minor"/>
          </p:style>
        </p:sp>
        <p:sp>
          <p:nvSpPr>
            <p:cNvPr id="10410" name="CustomShape 435"/>
            <p:cNvSpPr/>
            <p:nvPr/>
          </p:nvSpPr>
          <p:spPr>
            <a:xfrm>
              <a:off x="4823280" y="3465360"/>
              <a:ext cx="291600" cy="78840"/>
            </a:xfrm>
            <a:custGeom>
              <a:avLst/>
              <a:gdLst/>
              <a:ahLst/>
              <a:rect l="l" t="t" r="r" b="b"/>
              <a:pathLst>
                <a:path w="10461" h="2836">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style>
            <a:lnRef idx="0"/>
            <a:fillRef idx="0"/>
            <a:effectRef idx="0"/>
            <a:fontRef idx="minor"/>
          </p:style>
        </p:sp>
      </p:grpSp>
      <p:grpSp>
        <p:nvGrpSpPr>
          <p:cNvPr id="10411" name="Group 436"/>
          <p:cNvGrpSpPr/>
          <p:nvPr/>
        </p:nvGrpSpPr>
        <p:grpSpPr>
          <a:xfrm>
            <a:off x="4823640" y="3866400"/>
            <a:ext cx="330480" cy="330480"/>
            <a:chOff x="4823640" y="3866400"/>
            <a:chExt cx="330480" cy="330480"/>
          </a:xfrm>
        </p:grpSpPr>
        <p:sp>
          <p:nvSpPr>
            <p:cNvPr id="10412" name="CustomShape 437"/>
            <p:cNvSpPr/>
            <p:nvPr/>
          </p:nvSpPr>
          <p:spPr>
            <a:xfrm>
              <a:off x="4950360" y="3866400"/>
              <a:ext cx="76320" cy="76320"/>
            </a:xfrm>
            <a:custGeom>
              <a:avLst/>
              <a:gdLst/>
              <a:ahLst/>
              <a:rect l="l" t="t" r="r" b="b"/>
              <a:pathLst>
                <a:path w="2741" h="2742">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style>
            <a:lnRef idx="0"/>
            <a:fillRef idx="0"/>
            <a:effectRef idx="0"/>
            <a:fontRef idx="minor"/>
          </p:style>
        </p:sp>
        <p:sp>
          <p:nvSpPr>
            <p:cNvPr id="10413" name="CustomShape 438"/>
            <p:cNvSpPr/>
            <p:nvPr/>
          </p:nvSpPr>
          <p:spPr>
            <a:xfrm>
              <a:off x="4920480" y="3940920"/>
              <a:ext cx="136080" cy="79560"/>
            </a:xfrm>
            <a:custGeom>
              <a:avLst/>
              <a:gdLst/>
              <a:ahLst/>
              <a:rect l="l" t="t" r="r" b="b"/>
              <a:pathLst>
                <a:path w="4885" h="2868">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style>
            <a:lnRef idx="0"/>
            <a:fillRef idx="0"/>
            <a:effectRef idx="0"/>
            <a:fontRef idx="minor"/>
          </p:style>
        </p:sp>
        <p:sp>
          <p:nvSpPr>
            <p:cNvPr id="10414" name="CustomShape 439"/>
            <p:cNvSpPr/>
            <p:nvPr/>
          </p:nvSpPr>
          <p:spPr>
            <a:xfrm>
              <a:off x="5076000" y="4079160"/>
              <a:ext cx="78120" cy="116640"/>
            </a:xfrm>
            <a:custGeom>
              <a:avLst/>
              <a:gdLst/>
              <a:ahLst/>
              <a:rect l="l" t="t" r="r" b="b"/>
              <a:pathLst>
                <a:path w="2805" h="4191">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style>
            <a:lnRef idx="0"/>
            <a:fillRef idx="0"/>
            <a:effectRef idx="0"/>
            <a:fontRef idx="minor"/>
          </p:style>
        </p:sp>
        <p:sp>
          <p:nvSpPr>
            <p:cNvPr id="10415" name="CustomShape 440"/>
            <p:cNvSpPr/>
            <p:nvPr/>
          </p:nvSpPr>
          <p:spPr>
            <a:xfrm>
              <a:off x="4823640" y="4118040"/>
              <a:ext cx="78120" cy="78120"/>
            </a:xfrm>
            <a:custGeom>
              <a:avLst/>
              <a:gdLst/>
              <a:ahLst/>
              <a:rect l="l" t="t" r="r" b="b"/>
              <a:pathLst>
                <a:path w="2805" h="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style>
            <a:lnRef idx="0"/>
            <a:fillRef idx="0"/>
            <a:effectRef idx="0"/>
            <a:fontRef idx="minor"/>
          </p:style>
        </p:sp>
        <p:sp>
          <p:nvSpPr>
            <p:cNvPr id="10416" name="CustomShape 441"/>
            <p:cNvSpPr/>
            <p:nvPr/>
          </p:nvSpPr>
          <p:spPr>
            <a:xfrm>
              <a:off x="4920480" y="4041360"/>
              <a:ext cx="136080" cy="155520"/>
            </a:xfrm>
            <a:custGeom>
              <a:avLst/>
              <a:gdLst/>
              <a:ahLst/>
              <a:rect l="l" t="t" r="r" b="b"/>
              <a:pathLst>
                <a:path w="4885" h="5577">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style>
            <a:lnRef idx="0"/>
            <a:fillRef idx="0"/>
            <a:effectRef idx="0"/>
            <a:fontRef idx="minor"/>
          </p:style>
        </p:sp>
      </p:grpSp>
      <p:grpSp>
        <p:nvGrpSpPr>
          <p:cNvPr id="10417" name="Group 442"/>
          <p:cNvGrpSpPr/>
          <p:nvPr/>
        </p:nvGrpSpPr>
        <p:grpSpPr>
          <a:xfrm>
            <a:off x="6917040" y="3049560"/>
            <a:ext cx="335520" cy="329400"/>
            <a:chOff x="6917040" y="3049560"/>
            <a:chExt cx="335520" cy="329400"/>
          </a:xfrm>
        </p:grpSpPr>
        <p:sp>
          <p:nvSpPr>
            <p:cNvPr id="10418" name="CustomShape 443"/>
            <p:cNvSpPr/>
            <p:nvPr/>
          </p:nvSpPr>
          <p:spPr>
            <a:xfrm>
              <a:off x="6917040" y="3132000"/>
              <a:ext cx="152640" cy="163440"/>
            </a:xfrm>
            <a:custGeom>
              <a:avLst/>
              <a:gdLst/>
              <a:ahLst/>
              <a:rect l="l" t="t" r="r" b="b"/>
              <a:pathLst>
                <a:path w="5483" h="5861">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style>
            <a:lnRef idx="0"/>
            <a:fillRef idx="0"/>
            <a:effectRef idx="0"/>
            <a:fontRef idx="minor"/>
          </p:style>
        </p:sp>
        <p:sp>
          <p:nvSpPr>
            <p:cNvPr id="10419" name="CustomShape 444"/>
            <p:cNvSpPr/>
            <p:nvPr/>
          </p:nvSpPr>
          <p:spPr>
            <a:xfrm>
              <a:off x="7003080" y="3049560"/>
              <a:ext cx="162360" cy="149040"/>
            </a:xfrm>
            <a:custGeom>
              <a:avLst/>
              <a:gdLst/>
              <a:ahLst/>
              <a:rect l="l" t="t" r="r" b="b"/>
              <a:pathLst>
                <a:path w="5829" h="5356">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style>
            <a:lnRef idx="0"/>
            <a:fillRef idx="0"/>
            <a:effectRef idx="0"/>
            <a:fontRef idx="minor"/>
          </p:style>
        </p:sp>
        <p:sp>
          <p:nvSpPr>
            <p:cNvPr id="10420" name="CustomShape 445"/>
            <p:cNvSpPr/>
            <p:nvPr/>
          </p:nvSpPr>
          <p:spPr>
            <a:xfrm>
              <a:off x="7099920" y="3132000"/>
              <a:ext cx="152640" cy="162360"/>
            </a:xfrm>
            <a:custGeom>
              <a:avLst/>
              <a:gdLst/>
              <a:ahLst/>
              <a:rect l="l" t="t" r="r" b="b"/>
              <a:pathLst>
                <a:path w="5483" h="5829">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style>
            <a:lnRef idx="0"/>
            <a:fillRef idx="0"/>
            <a:effectRef idx="0"/>
            <a:fontRef idx="minor"/>
          </p:style>
        </p:sp>
        <p:sp>
          <p:nvSpPr>
            <p:cNvPr id="10421" name="CustomShape 446"/>
            <p:cNvSpPr/>
            <p:nvPr/>
          </p:nvSpPr>
          <p:spPr>
            <a:xfrm>
              <a:off x="7003080" y="3228840"/>
              <a:ext cx="164160" cy="150120"/>
            </a:xfrm>
            <a:custGeom>
              <a:avLst/>
              <a:gdLst/>
              <a:ahLst/>
              <a:rect l="l" t="t" r="r" b="b"/>
              <a:pathLst>
                <a:path w="5892" h="5388">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style>
            <a:lnRef idx="0"/>
            <a:fillRef idx="0"/>
            <a:effectRef idx="0"/>
            <a:fontRef idx="minor"/>
          </p:style>
        </p:sp>
      </p:grpSp>
      <p:grpSp>
        <p:nvGrpSpPr>
          <p:cNvPr id="10422" name="Group 447"/>
          <p:cNvGrpSpPr/>
          <p:nvPr/>
        </p:nvGrpSpPr>
        <p:grpSpPr>
          <a:xfrm>
            <a:off x="6929280" y="3475800"/>
            <a:ext cx="311040" cy="309240"/>
            <a:chOff x="6929280" y="3475800"/>
            <a:chExt cx="311040" cy="309240"/>
          </a:xfrm>
        </p:grpSpPr>
        <p:sp>
          <p:nvSpPr>
            <p:cNvPr id="10423" name="CustomShape 448"/>
            <p:cNvSpPr/>
            <p:nvPr/>
          </p:nvSpPr>
          <p:spPr>
            <a:xfrm>
              <a:off x="7104240" y="3650040"/>
              <a:ext cx="136080" cy="135000"/>
            </a:xfrm>
            <a:custGeom>
              <a:avLst/>
              <a:gdLst/>
              <a:ahLst/>
              <a:rect l="l" t="t" r="r" b="b"/>
              <a:pathLst>
                <a:path w="4884" h="4853">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style>
            <a:lnRef idx="0"/>
            <a:fillRef idx="0"/>
            <a:effectRef idx="0"/>
            <a:fontRef idx="minor"/>
          </p:style>
        </p:sp>
        <p:sp>
          <p:nvSpPr>
            <p:cNvPr id="10424" name="CustomShape 449"/>
            <p:cNvSpPr/>
            <p:nvPr/>
          </p:nvSpPr>
          <p:spPr>
            <a:xfrm>
              <a:off x="6929280" y="3542760"/>
              <a:ext cx="39240" cy="241560"/>
            </a:xfrm>
            <a:custGeom>
              <a:avLst/>
              <a:gdLst/>
              <a:ahLst/>
              <a:rect l="l" t="t" r="r" b="b"/>
              <a:pathLst>
                <a:path w="1419" h="8665">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style>
            <a:lnRef idx="0"/>
            <a:fillRef idx="0"/>
            <a:effectRef idx="0"/>
            <a:fontRef idx="minor"/>
          </p:style>
        </p:sp>
        <p:sp>
          <p:nvSpPr>
            <p:cNvPr id="10425" name="CustomShape 450"/>
            <p:cNvSpPr/>
            <p:nvPr/>
          </p:nvSpPr>
          <p:spPr>
            <a:xfrm>
              <a:off x="6987240" y="3552480"/>
              <a:ext cx="195120" cy="231840"/>
            </a:xfrm>
            <a:custGeom>
              <a:avLst/>
              <a:gdLst/>
              <a:ahLst/>
              <a:rect l="l" t="t" r="r" b="b"/>
              <a:pathLst>
                <a:path w="6996" h="8318">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style>
            <a:lnRef idx="0"/>
            <a:fillRef idx="0"/>
            <a:effectRef idx="0"/>
            <a:fontRef idx="minor"/>
          </p:style>
        </p:sp>
        <p:sp>
          <p:nvSpPr>
            <p:cNvPr id="10426" name="CustomShape 451"/>
            <p:cNvSpPr/>
            <p:nvPr/>
          </p:nvSpPr>
          <p:spPr>
            <a:xfrm>
              <a:off x="7026840" y="3668400"/>
              <a:ext cx="73440" cy="19080"/>
            </a:xfrm>
            <a:custGeom>
              <a:avLst/>
              <a:gdLst/>
              <a:ahLst/>
              <a:rect l="l" t="t" r="r" b="b"/>
              <a:pathLst>
                <a:path w="2648" h="694">
                  <a:moveTo>
                    <a:pt x="1" y="1"/>
                  </a:moveTo>
                  <a:lnTo>
                    <a:pt x="1" y="694"/>
                  </a:lnTo>
                  <a:lnTo>
                    <a:pt x="2301" y="694"/>
                  </a:lnTo>
                  <a:cubicBezTo>
                    <a:pt x="2364" y="473"/>
                    <a:pt x="2490" y="221"/>
                    <a:pt x="2647" y="1"/>
                  </a:cubicBezTo>
                  <a:close/>
                </a:path>
              </a:pathLst>
            </a:custGeom>
            <a:solidFill>
              <a:srgbClr val="5f7d95"/>
            </a:solidFill>
            <a:ln>
              <a:noFill/>
            </a:ln>
          </p:spPr>
          <p:style>
            <a:lnRef idx="0"/>
            <a:fillRef idx="0"/>
            <a:effectRef idx="0"/>
            <a:fontRef idx="minor"/>
          </p:style>
        </p:sp>
        <p:sp>
          <p:nvSpPr>
            <p:cNvPr id="10427" name="CustomShape 452"/>
            <p:cNvSpPr/>
            <p:nvPr/>
          </p:nvSpPr>
          <p:spPr>
            <a:xfrm>
              <a:off x="6929280" y="3475800"/>
              <a:ext cx="252000" cy="56880"/>
            </a:xfrm>
            <a:custGeom>
              <a:avLst/>
              <a:gdLst/>
              <a:ahLst/>
              <a:rect l="l" t="t" r="r" b="b"/>
              <a:pathLst>
                <a:path w="9043" h="2049">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style>
            <a:lnRef idx="0"/>
            <a:fillRef idx="0"/>
            <a:effectRef idx="0"/>
            <a:fontRef idx="minor"/>
          </p:style>
        </p:sp>
      </p:grpSp>
      <p:grpSp>
        <p:nvGrpSpPr>
          <p:cNvPr id="10428" name="Group 453"/>
          <p:cNvGrpSpPr/>
          <p:nvPr/>
        </p:nvGrpSpPr>
        <p:grpSpPr>
          <a:xfrm>
            <a:off x="6939720" y="3866760"/>
            <a:ext cx="290160" cy="329400"/>
            <a:chOff x="6939720" y="3866760"/>
            <a:chExt cx="290160" cy="329400"/>
          </a:xfrm>
        </p:grpSpPr>
        <p:sp>
          <p:nvSpPr>
            <p:cNvPr id="10429" name="CustomShape 454"/>
            <p:cNvSpPr/>
            <p:nvPr/>
          </p:nvSpPr>
          <p:spPr>
            <a:xfrm>
              <a:off x="6939720" y="4078800"/>
              <a:ext cx="135000" cy="117360"/>
            </a:xfrm>
            <a:custGeom>
              <a:avLst/>
              <a:gdLst/>
              <a:ahLst/>
              <a:rect l="l" t="t" r="r" b="b"/>
              <a:pathLst>
                <a:path w="4852" h="422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style>
            <a:lnRef idx="0"/>
            <a:fillRef idx="0"/>
            <a:effectRef idx="0"/>
            <a:fontRef idx="minor"/>
          </p:style>
        </p:sp>
        <p:sp>
          <p:nvSpPr>
            <p:cNvPr id="10430" name="CustomShape 455"/>
            <p:cNvSpPr/>
            <p:nvPr/>
          </p:nvSpPr>
          <p:spPr>
            <a:xfrm>
              <a:off x="7048080" y="4095360"/>
              <a:ext cx="74520" cy="37440"/>
            </a:xfrm>
            <a:custGeom>
              <a:avLst/>
              <a:gdLst/>
              <a:ahLst/>
              <a:rect l="l" t="t" r="r" b="b"/>
              <a:pathLst>
                <a:path w="2679" h="1356">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style>
            <a:lnRef idx="0"/>
            <a:fillRef idx="0"/>
            <a:effectRef idx="0"/>
            <a:fontRef idx="minor"/>
          </p:style>
        </p:sp>
        <p:sp>
          <p:nvSpPr>
            <p:cNvPr id="10431" name="CustomShape 456"/>
            <p:cNvSpPr/>
            <p:nvPr/>
          </p:nvSpPr>
          <p:spPr>
            <a:xfrm>
              <a:off x="7095600" y="4078800"/>
              <a:ext cx="134280" cy="117360"/>
            </a:xfrm>
            <a:custGeom>
              <a:avLst/>
              <a:gdLst/>
              <a:ahLst/>
              <a:rect l="l" t="t" r="r" b="b"/>
              <a:pathLst>
                <a:path w="4821" h="4222">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style>
            <a:lnRef idx="0"/>
            <a:fillRef idx="0"/>
            <a:effectRef idx="0"/>
            <a:fontRef idx="minor"/>
          </p:style>
        </p:sp>
        <p:sp>
          <p:nvSpPr>
            <p:cNvPr id="10432" name="CustomShape 457"/>
            <p:cNvSpPr/>
            <p:nvPr/>
          </p:nvSpPr>
          <p:spPr>
            <a:xfrm>
              <a:off x="6960240" y="3866760"/>
              <a:ext cx="250560" cy="172080"/>
            </a:xfrm>
            <a:custGeom>
              <a:avLst/>
              <a:gdLst/>
              <a:ahLst/>
              <a:rect l="l" t="t" r="r" b="b"/>
              <a:pathLst>
                <a:path w="8980" h="6176">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style>
            <a:lnRef idx="0"/>
            <a:fillRef idx="0"/>
            <a:effectRef idx="0"/>
            <a:fontRef idx="minor"/>
          </p:style>
        </p:sp>
        <p:sp>
          <p:nvSpPr>
            <p:cNvPr id="10433" name="CustomShape 458"/>
            <p:cNvSpPr/>
            <p:nvPr/>
          </p:nvSpPr>
          <p:spPr>
            <a:xfrm>
              <a:off x="7018200" y="3905280"/>
              <a:ext cx="77040" cy="57600"/>
            </a:xfrm>
            <a:custGeom>
              <a:avLst/>
              <a:gdLst/>
              <a:ahLst/>
              <a:rect l="l" t="t" r="r" b="b"/>
              <a:pathLst>
                <a:path w="2773" h="2081">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style>
            <a:lnRef idx="0"/>
            <a:fillRef idx="0"/>
            <a:effectRef idx="0"/>
            <a:fontRef idx="minor"/>
          </p:style>
        </p:sp>
        <p:sp>
          <p:nvSpPr>
            <p:cNvPr id="10434" name="CustomShape 459"/>
            <p:cNvSpPr/>
            <p:nvPr/>
          </p:nvSpPr>
          <p:spPr>
            <a:xfrm>
              <a:off x="7115040" y="3906360"/>
              <a:ext cx="38520" cy="56880"/>
            </a:xfrm>
            <a:custGeom>
              <a:avLst/>
              <a:gdLst/>
              <a:ahLst/>
              <a:rect l="l" t="t" r="r" b="b"/>
              <a:pathLst>
                <a:path w="1387" h="2049">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style>
            <a:lnRef idx="0"/>
            <a:fillRef idx="0"/>
            <a:effectRef idx="0"/>
            <a:fontRef idx="minor"/>
          </p:style>
        </p:sp>
        <p:sp>
          <p:nvSpPr>
            <p:cNvPr id="10435" name="CustomShape 460"/>
            <p:cNvSpPr/>
            <p:nvPr/>
          </p:nvSpPr>
          <p:spPr>
            <a:xfrm>
              <a:off x="7018200" y="3962520"/>
              <a:ext cx="135000" cy="115920"/>
            </a:xfrm>
            <a:custGeom>
              <a:avLst/>
              <a:gdLst/>
              <a:ahLst/>
              <a:rect l="l" t="t" r="r" b="b"/>
              <a:pathLst>
                <a:path w="4852" h="416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style>
            <a:lnRef idx="0"/>
            <a:fillRef idx="0"/>
            <a:effectRef idx="0"/>
            <a:fontRef idx="minor"/>
          </p:style>
        </p:sp>
      </p:grpSp>
      <p:grpSp>
        <p:nvGrpSpPr>
          <p:cNvPr id="10436" name="Group 461"/>
          <p:cNvGrpSpPr/>
          <p:nvPr/>
        </p:nvGrpSpPr>
        <p:grpSpPr>
          <a:xfrm>
            <a:off x="7764480" y="3465360"/>
            <a:ext cx="331200" cy="330480"/>
            <a:chOff x="7764480" y="3465360"/>
            <a:chExt cx="331200" cy="330480"/>
          </a:xfrm>
        </p:grpSpPr>
        <p:sp>
          <p:nvSpPr>
            <p:cNvPr id="10437" name="CustomShape 462"/>
            <p:cNvSpPr/>
            <p:nvPr/>
          </p:nvSpPr>
          <p:spPr>
            <a:xfrm>
              <a:off x="7880760" y="3465360"/>
              <a:ext cx="96480" cy="96480"/>
            </a:xfrm>
            <a:custGeom>
              <a:avLst/>
              <a:gdLst/>
              <a:ahLst/>
              <a:rect l="l" t="t" r="r" b="b"/>
              <a:pathLst>
                <a:path w="3466" h="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style>
            <a:lnRef idx="0"/>
            <a:fillRef idx="0"/>
            <a:effectRef idx="0"/>
            <a:fontRef idx="minor"/>
          </p:style>
        </p:sp>
        <p:sp>
          <p:nvSpPr>
            <p:cNvPr id="10438" name="CustomShape 463"/>
            <p:cNvSpPr/>
            <p:nvPr/>
          </p:nvSpPr>
          <p:spPr>
            <a:xfrm>
              <a:off x="7764480" y="3659040"/>
              <a:ext cx="331200" cy="136800"/>
            </a:xfrm>
            <a:custGeom>
              <a:avLst/>
              <a:gdLst/>
              <a:ahLst/>
              <a:rect l="l" t="t" r="r" b="b"/>
              <a:pathLst>
                <a:path w="11879" h="4916">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style>
            <a:lnRef idx="0"/>
            <a:fillRef idx="0"/>
            <a:effectRef idx="0"/>
            <a:fontRef idx="minor"/>
          </p:style>
        </p:sp>
        <p:sp>
          <p:nvSpPr>
            <p:cNvPr id="10439" name="CustomShape 464"/>
            <p:cNvSpPr/>
            <p:nvPr/>
          </p:nvSpPr>
          <p:spPr>
            <a:xfrm>
              <a:off x="7990560" y="3504960"/>
              <a:ext cx="83160" cy="135000"/>
            </a:xfrm>
            <a:custGeom>
              <a:avLst/>
              <a:gdLst/>
              <a:ahLst/>
              <a:rect l="l" t="t" r="r" b="b"/>
              <a:pathLst>
                <a:path w="2994" h="4852">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style>
            <a:lnRef idx="0"/>
            <a:fillRef idx="0"/>
            <a:effectRef idx="0"/>
            <a:fontRef idx="minor"/>
          </p:style>
        </p:sp>
        <p:sp>
          <p:nvSpPr>
            <p:cNvPr id="10440" name="CustomShape 465"/>
            <p:cNvSpPr/>
            <p:nvPr/>
          </p:nvSpPr>
          <p:spPr>
            <a:xfrm>
              <a:off x="7783920" y="3504960"/>
              <a:ext cx="83160" cy="135000"/>
            </a:xfrm>
            <a:custGeom>
              <a:avLst/>
              <a:gdLst/>
              <a:ahLst/>
              <a:rect l="l" t="t" r="r" b="b"/>
              <a:pathLst>
                <a:path w="2994" h="4852">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style>
            <a:lnRef idx="0"/>
            <a:fillRef idx="0"/>
            <a:effectRef idx="0"/>
            <a:fontRef idx="minor"/>
          </p:style>
        </p:sp>
        <p:sp>
          <p:nvSpPr>
            <p:cNvPr id="10441" name="CustomShape 466"/>
            <p:cNvSpPr/>
            <p:nvPr/>
          </p:nvSpPr>
          <p:spPr>
            <a:xfrm>
              <a:off x="7936920" y="3558600"/>
              <a:ext cx="78840" cy="78840"/>
            </a:xfrm>
            <a:custGeom>
              <a:avLst/>
              <a:gdLst/>
              <a:ahLst/>
              <a:rect l="l" t="t" r="r" b="b"/>
              <a:pathLst>
                <a:path w="2837" h="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style>
            <a:lnRef idx="0"/>
            <a:fillRef idx="0"/>
            <a:effectRef idx="0"/>
            <a:fontRef idx="minor"/>
          </p:style>
        </p:sp>
        <p:sp>
          <p:nvSpPr>
            <p:cNvPr id="10442" name="CustomShape 467"/>
            <p:cNvSpPr/>
            <p:nvPr/>
          </p:nvSpPr>
          <p:spPr>
            <a:xfrm>
              <a:off x="7840440" y="3559320"/>
              <a:ext cx="78840" cy="81360"/>
            </a:xfrm>
            <a:custGeom>
              <a:avLst/>
              <a:gdLst/>
              <a:ahLst/>
              <a:rect l="l" t="t" r="r" b="b"/>
              <a:pathLst>
                <a:path w="2836" h="2931">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style>
            <a:lnRef idx="0"/>
            <a:fillRef idx="0"/>
            <a:effectRef idx="0"/>
            <a:fontRef idx="minor"/>
          </p:style>
        </p:sp>
      </p:grpSp>
    </p:spTree>
  </p:cSld>
</p:sld>
</file>

<file path=ppt/slides/slide4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e2a47"/>
        </a:solidFill>
      </p:bgPr>
    </p:bg>
    <p:spTree>
      <p:nvGrpSpPr>
        <p:cNvPr id="1" name=""/>
        <p:cNvGrpSpPr/>
        <p:nvPr/>
      </p:nvGrpSpPr>
      <p:grpSpPr>
        <a:xfrm>
          <a:off x="0" y="0"/>
          <a:ext cx="0" cy="0"/>
          <a:chOff x="0" y="0"/>
          <a:chExt cx="0" cy="0"/>
        </a:xfrm>
      </p:grpSpPr>
      <p:pic>
        <p:nvPicPr>
          <p:cNvPr id="10443" name="Google Shape;9856;p73" descr=""/>
          <p:cNvPicPr/>
          <p:nvPr/>
        </p:nvPicPr>
        <p:blipFill>
          <a:blip r:embed="rId1"/>
          <a:stretch/>
        </p:blipFill>
        <p:spPr>
          <a:xfrm>
            <a:off x="3450960" y="2122920"/>
            <a:ext cx="2241360" cy="897120"/>
          </a:xfrm>
          <a:prstGeom prst="rect">
            <a:avLst/>
          </a:prstGeom>
          <a:ln>
            <a:noFill/>
          </a:ln>
        </p:spPr>
      </p:pic>
    </p:spTree>
  </p:cSld>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4" name="TextShape 1"/>
          <p:cNvSpPr txBox="1"/>
          <p:nvPr/>
        </p:nvSpPr>
        <p:spPr>
          <a:xfrm>
            <a:off x="5612400" y="1440360"/>
            <a:ext cx="2149560" cy="1015200"/>
          </a:xfrm>
          <a:prstGeom prst="rect">
            <a:avLst/>
          </a:prstGeom>
          <a:noFill/>
          <a:ln>
            <a:noFill/>
          </a:ln>
        </p:spPr>
        <p:txBody>
          <a:bodyPr tIns="91440" bIns="91440" anchor="b"/>
          <a:p>
            <a:pPr algn="r">
              <a:lnSpc>
                <a:spcPct val="100000"/>
              </a:lnSpc>
            </a:pPr>
            <a:r>
              <a:rPr b="0" lang="en-US" sz="2400" spc="-1" strike="noStrike">
                <a:solidFill>
                  <a:srgbClr val="ffffff"/>
                </a:solidFill>
                <a:latin typeface="Squada One"/>
                <a:ea typeface="Squada One"/>
              </a:rPr>
              <a:t>THE SLIDE TITLE GOES HERE!</a:t>
            </a:r>
            <a:endParaRPr b="0" lang="en-US" sz="2400" spc="-1" strike="noStrike">
              <a:solidFill>
                <a:srgbClr val="000000"/>
              </a:solidFill>
              <a:latin typeface="Arial"/>
            </a:endParaRPr>
          </a:p>
        </p:txBody>
      </p:sp>
      <p:sp>
        <p:nvSpPr>
          <p:cNvPr id="995" name="TextShape 2"/>
          <p:cNvSpPr txBox="1"/>
          <p:nvPr/>
        </p:nvSpPr>
        <p:spPr>
          <a:xfrm>
            <a:off x="1680120" y="2815920"/>
            <a:ext cx="6225120" cy="1454760"/>
          </a:xfrm>
          <a:prstGeom prst="rect">
            <a:avLst/>
          </a:prstGeom>
          <a:noFill/>
          <a:ln>
            <a:noFill/>
          </a:ln>
        </p:spPr>
        <p:txBody>
          <a:bodyPr tIns="91440" bIns="91440"/>
          <a:p>
            <a:pPr>
              <a:lnSpc>
                <a:spcPct val="100000"/>
              </a:lnSpc>
            </a:pPr>
            <a:r>
              <a:rPr b="0" lang="en-US" sz="1100" spc="-1" strike="noStrike">
                <a:solidFill>
                  <a:srgbClr val="ffffff"/>
                </a:solidFill>
                <a:latin typeface="Roboto Slab Light"/>
                <a:ea typeface="Roboto Slab Light"/>
              </a:rPr>
              <a:t>Do you know what helps you make your point clear? Lists like this one:</a:t>
            </a:r>
            <a:endParaRPr b="0" lang="en-US" sz="1100" spc="-1" strike="noStrike">
              <a:latin typeface="Arial"/>
            </a:endParaRPr>
          </a:p>
          <a:p>
            <a:pPr>
              <a:lnSpc>
                <a:spcPct val="100000"/>
              </a:lnSpc>
            </a:pP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Because they’re simple </a:t>
            </a: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You can organize your ideas clearly</a:t>
            </a:r>
            <a:endParaRPr b="0" lang="en-US" sz="1100" spc="-1" strike="noStrike">
              <a:latin typeface="Arial"/>
            </a:endParaRPr>
          </a:p>
          <a:p>
            <a:pPr marL="457200" indent="-298080">
              <a:lnSpc>
                <a:spcPct val="100000"/>
              </a:lnSpc>
              <a:buClr>
                <a:srgbClr val="ffffff"/>
              </a:buClr>
              <a:buFont typeface="Roboto Slab Light"/>
              <a:buChar char="●"/>
            </a:pPr>
            <a:r>
              <a:rPr b="0" lang="en-US" sz="1100" spc="-1" strike="noStrike">
                <a:solidFill>
                  <a:srgbClr val="ffffff"/>
                </a:solidFill>
                <a:latin typeface="Roboto Slab Light"/>
                <a:ea typeface="Roboto Slab Light"/>
              </a:rPr>
              <a:t>And because you’ll never forget to buy milk!</a:t>
            </a:r>
            <a:endParaRPr b="0" lang="en-US" sz="1100" spc="-1" strike="noStrike">
              <a:latin typeface="Arial"/>
            </a:endParaRPr>
          </a:p>
          <a:p>
            <a:pPr>
              <a:lnSpc>
                <a:spcPct val="100000"/>
              </a:lnSpc>
            </a:pPr>
            <a:endParaRPr b="0" lang="en-US" sz="1100" spc="-1" strike="noStrike">
              <a:latin typeface="Arial"/>
            </a:endParaRPr>
          </a:p>
          <a:p>
            <a:pPr>
              <a:lnSpc>
                <a:spcPct val="100000"/>
              </a:lnSpc>
            </a:pPr>
            <a:r>
              <a:rPr b="0" lang="en-US" sz="1100" spc="-1" strike="noStrike">
                <a:solidFill>
                  <a:srgbClr val="ffffff"/>
                </a:solidFill>
                <a:latin typeface="Roboto Slab Light"/>
                <a:ea typeface="Roboto Slab Light"/>
              </a:rPr>
              <a:t>And the most important thing: the audience won’t miss the point of your presentation</a:t>
            </a:r>
            <a:endParaRPr b="0" lang="en-US" sz="1100" spc="-1" strike="noStrike">
              <a:latin typeface="Arial"/>
            </a:endParaRPr>
          </a:p>
          <a:p>
            <a:pPr>
              <a:lnSpc>
                <a:spcPct val="100000"/>
              </a:lnSpc>
            </a:pPr>
            <a:endParaRPr b="0" lang="en-US" sz="1100" spc="-1" strike="noStrike">
              <a:latin typeface="Arial"/>
            </a:endParaRPr>
          </a:p>
          <a:p>
            <a:pPr>
              <a:lnSpc>
                <a:spcPct val="100000"/>
              </a:lnSpc>
            </a:pPr>
            <a:endParaRPr b="0" lang="en-US" sz="1100" spc="-1" strike="noStrike">
              <a:latin typeface="Arial"/>
            </a:endParaRPr>
          </a:p>
        </p:txBody>
      </p:sp>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96" name="TextShape 1"/>
          <p:cNvSpPr txBox="1"/>
          <p:nvPr/>
        </p:nvSpPr>
        <p:spPr>
          <a:xfrm>
            <a:off x="3773160" y="284040"/>
            <a:ext cx="4361760" cy="945720"/>
          </a:xfrm>
          <a:prstGeom prst="rect">
            <a:avLst/>
          </a:prstGeom>
          <a:noFill/>
          <a:ln>
            <a:noFill/>
          </a:ln>
        </p:spPr>
        <p:txBody>
          <a:bodyPr tIns="91440" bIns="91440" anchor="ctr"/>
          <a:p>
            <a:pPr algn="r">
              <a:lnSpc>
                <a:spcPct val="100000"/>
              </a:lnSpc>
            </a:pPr>
            <a:r>
              <a:rPr b="0" lang="en-US" sz="1800" spc="-1" strike="noStrike">
                <a:solidFill>
                  <a:srgbClr val="ffffff"/>
                </a:solidFill>
                <a:latin typeface="Squada One"/>
                <a:ea typeface="Squada One"/>
              </a:rPr>
              <a:t>MAYBE YOU NEED TO DIVIDE THE CONTENT</a:t>
            </a:r>
            <a:endParaRPr b="0" lang="en-US" sz="1800" spc="-1" strike="noStrike">
              <a:solidFill>
                <a:srgbClr val="000000"/>
              </a:solidFill>
              <a:latin typeface="Arial"/>
            </a:endParaRPr>
          </a:p>
        </p:txBody>
      </p:sp>
      <p:grpSp>
        <p:nvGrpSpPr>
          <p:cNvPr id="997" name="Group 2"/>
          <p:cNvGrpSpPr/>
          <p:nvPr/>
        </p:nvGrpSpPr>
        <p:grpSpPr>
          <a:xfrm>
            <a:off x="2652120" y="2942280"/>
            <a:ext cx="3861360" cy="332280"/>
            <a:chOff x="2652120" y="2942280"/>
            <a:chExt cx="3861360" cy="332280"/>
          </a:xfrm>
        </p:grpSpPr>
        <p:sp>
          <p:nvSpPr>
            <p:cNvPr id="998" name="CustomShape 3"/>
            <p:cNvSpPr/>
            <p:nvPr/>
          </p:nvSpPr>
          <p:spPr>
            <a:xfrm>
              <a:off x="6181920" y="2942280"/>
              <a:ext cx="331560" cy="332280"/>
            </a:xfrm>
            <a:custGeom>
              <a:avLst/>
              <a:gdLst/>
              <a:ahLst/>
              <a:rect l="l" t="t" r="r" b="b"/>
              <a:pathLst>
                <a:path w="12004" h="12036">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ffffff"/>
            </a:solidFill>
            <a:ln>
              <a:noFill/>
            </a:ln>
          </p:spPr>
          <p:style>
            <a:lnRef idx="0"/>
            <a:fillRef idx="0"/>
            <a:effectRef idx="0"/>
            <a:fontRef idx="minor"/>
          </p:style>
        </p:sp>
        <p:grpSp>
          <p:nvGrpSpPr>
            <p:cNvPr id="999" name="Group 4"/>
            <p:cNvGrpSpPr/>
            <p:nvPr/>
          </p:nvGrpSpPr>
          <p:grpSpPr>
            <a:xfrm>
              <a:off x="2652120" y="2982960"/>
              <a:ext cx="331560" cy="291240"/>
              <a:chOff x="2652120" y="2982960"/>
              <a:chExt cx="331560" cy="291240"/>
            </a:xfrm>
          </p:grpSpPr>
          <p:sp>
            <p:nvSpPr>
              <p:cNvPr id="1000" name="CustomShape 5"/>
              <p:cNvSpPr/>
              <p:nvPr/>
            </p:nvSpPr>
            <p:spPr>
              <a:xfrm>
                <a:off x="2652120" y="2982960"/>
                <a:ext cx="331560" cy="291240"/>
              </a:xfrm>
              <a:custGeom>
                <a:avLst/>
                <a:gdLst/>
                <a:ahLst/>
                <a:rect l="l" t="t" r="r" b="b"/>
                <a:pathLst>
                  <a:path w="12005" h="1055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ffffff"/>
              </a:solidFill>
              <a:ln>
                <a:noFill/>
              </a:ln>
            </p:spPr>
            <p:style>
              <a:lnRef idx="0"/>
              <a:fillRef idx="0"/>
              <a:effectRef idx="0"/>
              <a:fontRef idx="minor"/>
            </p:style>
          </p:sp>
          <p:sp>
            <p:nvSpPr>
              <p:cNvPr id="1001" name="CustomShape 6"/>
              <p:cNvSpPr/>
              <p:nvPr/>
            </p:nvSpPr>
            <p:spPr>
              <a:xfrm>
                <a:off x="2709720" y="3119040"/>
                <a:ext cx="60480" cy="97200"/>
              </a:xfrm>
              <a:custGeom>
                <a:avLst/>
                <a:gdLst/>
                <a:ahLst/>
                <a:rect l="l" t="t" r="r" b="b"/>
                <a:pathLst>
                  <a:path w="2206" h="3529">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ffffff"/>
              </a:solidFill>
              <a:ln>
                <a:noFill/>
              </a:ln>
            </p:spPr>
            <p:style>
              <a:lnRef idx="0"/>
              <a:fillRef idx="0"/>
              <a:effectRef idx="0"/>
              <a:fontRef idx="minor"/>
            </p:style>
          </p:sp>
          <p:sp>
            <p:nvSpPr>
              <p:cNvPr id="1002" name="CustomShape 7"/>
              <p:cNvSpPr/>
              <p:nvPr/>
            </p:nvSpPr>
            <p:spPr>
              <a:xfrm>
                <a:off x="2865600" y="3119040"/>
                <a:ext cx="59760" cy="95760"/>
              </a:xfrm>
              <a:custGeom>
                <a:avLst/>
                <a:gdLst/>
                <a:ahLst/>
                <a:rect l="l" t="t" r="r" b="b"/>
                <a:pathLst>
                  <a:path w="2175" h="3474">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ffffff"/>
              </a:solidFill>
              <a:ln>
                <a:noFill/>
              </a:ln>
            </p:spPr>
            <p:style>
              <a:lnRef idx="0"/>
              <a:fillRef idx="0"/>
              <a:effectRef idx="0"/>
              <a:fontRef idx="minor"/>
            </p:style>
          </p:sp>
          <p:sp>
            <p:nvSpPr>
              <p:cNvPr id="1003" name="CustomShape 8"/>
              <p:cNvSpPr/>
              <p:nvPr/>
            </p:nvSpPr>
            <p:spPr>
              <a:xfrm>
                <a:off x="2787120" y="3098880"/>
                <a:ext cx="60480" cy="136080"/>
              </a:xfrm>
              <a:custGeom>
                <a:avLst/>
                <a:gdLst/>
                <a:ahLst/>
                <a:rect l="l" t="t" r="r" b="b"/>
                <a:pathLst>
                  <a:path w="2206" h="4932">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ffffff"/>
              </a:solidFill>
              <a:ln>
                <a:noFill/>
              </a:ln>
            </p:spPr>
            <p:style>
              <a:lnRef idx="0"/>
              <a:fillRef idx="0"/>
              <a:effectRef idx="0"/>
              <a:fontRef idx="minor"/>
            </p:style>
          </p:sp>
          <p:sp>
            <p:nvSpPr>
              <p:cNvPr id="1004" name="CustomShape 9"/>
              <p:cNvSpPr/>
              <p:nvPr/>
            </p:nvSpPr>
            <p:spPr>
              <a:xfrm>
                <a:off x="2787840" y="3020760"/>
                <a:ext cx="38880" cy="19800"/>
              </a:xfrm>
              <a:custGeom>
                <a:avLst/>
                <a:gdLst/>
                <a:ahLst/>
                <a:rect l="l" t="t" r="r" b="b"/>
                <a:pathLst>
                  <a:path w="1419" h="725">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style>
              <a:lnRef idx="0"/>
              <a:fillRef idx="0"/>
              <a:effectRef idx="0"/>
              <a:fontRef idx="minor"/>
            </p:style>
          </p:sp>
          <p:sp>
            <p:nvSpPr>
              <p:cNvPr id="1005" name="CustomShape 10"/>
              <p:cNvSpPr/>
              <p:nvPr/>
            </p:nvSpPr>
            <p:spPr>
              <a:xfrm>
                <a:off x="2847240" y="3020760"/>
                <a:ext cx="38880" cy="19800"/>
              </a:xfrm>
              <a:custGeom>
                <a:avLst/>
                <a:gdLst/>
                <a:ahLst/>
                <a:rect l="l" t="t" r="r" b="b"/>
                <a:pathLst>
                  <a:path w="1418" h="725">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ffffff"/>
              </a:solidFill>
              <a:ln>
                <a:noFill/>
              </a:ln>
            </p:spPr>
            <p:style>
              <a:lnRef idx="0"/>
              <a:fillRef idx="0"/>
              <a:effectRef idx="0"/>
              <a:fontRef idx="minor"/>
            </p:style>
          </p:sp>
          <p:sp>
            <p:nvSpPr>
              <p:cNvPr id="1006" name="CustomShape 11"/>
              <p:cNvSpPr/>
              <p:nvPr/>
            </p:nvSpPr>
            <p:spPr>
              <a:xfrm>
                <a:off x="2904840" y="3020760"/>
                <a:ext cx="38880" cy="19800"/>
              </a:xfrm>
              <a:custGeom>
                <a:avLst/>
                <a:gdLst/>
                <a:ahLst/>
                <a:rect l="l" t="t" r="r" b="b"/>
                <a:pathLst>
                  <a:path w="1418" h="725">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ffffff"/>
              </a:solidFill>
              <a:ln>
                <a:noFill/>
              </a:ln>
            </p:spPr>
            <p:style>
              <a:lnRef idx="0"/>
              <a:fillRef idx="0"/>
              <a:effectRef idx="0"/>
              <a:fontRef idx="minor"/>
            </p:style>
          </p:sp>
        </p:grpSp>
      </p:grpSp>
      <p:sp>
        <p:nvSpPr>
          <p:cNvPr id="1007" name="TextShape 12"/>
          <p:cNvSpPr txBox="1"/>
          <p:nvPr/>
        </p:nvSpPr>
        <p:spPr>
          <a:xfrm>
            <a:off x="1490400" y="3115800"/>
            <a:ext cx="2655000" cy="644400"/>
          </a:xfrm>
          <a:prstGeom prst="rect">
            <a:avLst/>
          </a:prstGeom>
          <a:noFill/>
          <a:ln>
            <a:noFill/>
          </a:ln>
        </p:spPr>
        <p:txBody>
          <a:bodyPr tIns="91440" bIns="91440" anchor="b"/>
          <a:p>
            <a:pPr algn="ctr">
              <a:lnSpc>
                <a:spcPct val="100000"/>
              </a:lnSpc>
            </a:pPr>
            <a:r>
              <a:rPr b="0" lang="en-US" sz="1600" spc="-1" strike="noStrike">
                <a:solidFill>
                  <a:srgbClr val="ffffff"/>
                </a:solidFill>
                <a:latin typeface="Squada One"/>
                <a:ea typeface="Squada One"/>
              </a:rPr>
              <a:t>MERCURY</a:t>
            </a:r>
            <a:endParaRPr b="0" lang="en-US" sz="1600" spc="-1" strike="noStrike">
              <a:solidFill>
                <a:srgbClr val="000000"/>
              </a:solidFill>
              <a:latin typeface="Arial"/>
            </a:endParaRPr>
          </a:p>
        </p:txBody>
      </p:sp>
      <p:sp>
        <p:nvSpPr>
          <p:cNvPr id="1008" name="TextShape 13"/>
          <p:cNvSpPr txBox="1"/>
          <p:nvPr/>
        </p:nvSpPr>
        <p:spPr>
          <a:xfrm>
            <a:off x="1490400" y="3797280"/>
            <a:ext cx="2655000" cy="1112040"/>
          </a:xfrm>
          <a:prstGeom prst="rect">
            <a:avLst/>
          </a:prstGeom>
          <a:noFill/>
          <a:ln>
            <a:noFill/>
          </a:ln>
        </p:spPr>
        <p:txBody>
          <a:bodyPr tIns="91440" bIns="91440"/>
          <a:p>
            <a:pPr algn="ctr">
              <a:lnSpc>
                <a:spcPct val="100000"/>
              </a:lnSpc>
            </a:pPr>
            <a:r>
              <a:rPr b="0" lang="en-US" sz="1000" spc="-1" strike="noStrike">
                <a:solidFill>
                  <a:srgbClr val="ffffff"/>
                </a:solidFill>
                <a:latin typeface="Roboto Slab Light"/>
                <a:ea typeface="Roboto Slab Light"/>
              </a:rPr>
              <a:t>Mercury is the closest planet to the Sun and the smallest one in the Solar System—it’s only a bit larger than our Moon. The planet’s name has nothing to do with the liquid metal since it was named after the Roman messenger god</a:t>
            </a:r>
            <a:endParaRPr b="0" lang="en-US" sz="1000" spc="-1" strike="noStrike">
              <a:latin typeface="Arial"/>
            </a:endParaRPr>
          </a:p>
        </p:txBody>
      </p:sp>
      <p:sp>
        <p:nvSpPr>
          <p:cNvPr id="1009" name="TextShape 14"/>
          <p:cNvSpPr txBox="1"/>
          <p:nvPr/>
        </p:nvSpPr>
        <p:spPr>
          <a:xfrm>
            <a:off x="5020200" y="3115800"/>
            <a:ext cx="2655000" cy="644400"/>
          </a:xfrm>
          <a:prstGeom prst="rect">
            <a:avLst/>
          </a:prstGeom>
          <a:noFill/>
          <a:ln>
            <a:noFill/>
          </a:ln>
        </p:spPr>
        <p:txBody>
          <a:bodyPr tIns="91440" bIns="91440" anchor="b"/>
          <a:p>
            <a:pPr algn="ctr">
              <a:lnSpc>
                <a:spcPct val="100000"/>
              </a:lnSpc>
            </a:pPr>
            <a:r>
              <a:rPr b="0" lang="en-US" sz="1600" spc="-1" strike="noStrike">
                <a:solidFill>
                  <a:srgbClr val="ffffff"/>
                </a:solidFill>
                <a:latin typeface="Squada One"/>
                <a:ea typeface="Squada One"/>
              </a:rPr>
              <a:t>VENUS</a:t>
            </a:r>
            <a:endParaRPr b="0" lang="en-US" sz="1600" spc="-1" strike="noStrike">
              <a:solidFill>
                <a:srgbClr val="000000"/>
              </a:solidFill>
              <a:latin typeface="Arial"/>
            </a:endParaRPr>
          </a:p>
        </p:txBody>
      </p:sp>
      <p:sp>
        <p:nvSpPr>
          <p:cNvPr id="1010" name="TextShape 15"/>
          <p:cNvSpPr txBox="1"/>
          <p:nvPr/>
        </p:nvSpPr>
        <p:spPr>
          <a:xfrm>
            <a:off x="5020200" y="3797280"/>
            <a:ext cx="2655000" cy="1112040"/>
          </a:xfrm>
          <a:prstGeom prst="rect">
            <a:avLst/>
          </a:prstGeom>
          <a:noFill/>
          <a:ln>
            <a:noFill/>
          </a:ln>
        </p:spPr>
        <p:txBody>
          <a:bodyPr tIns="91440" bIns="91440"/>
          <a:p>
            <a:pPr algn="ctr">
              <a:lnSpc>
                <a:spcPct val="100000"/>
              </a:lnSpc>
            </a:pPr>
            <a:r>
              <a:rPr b="0" lang="en-US" sz="1000" spc="-1" strike="noStrike">
                <a:solidFill>
                  <a:srgbClr val="ffffff"/>
                </a:solidFill>
                <a:latin typeface="Roboto Slab Light"/>
                <a:ea typeface="Roboto Slab Light"/>
              </a:rPr>
              <a:t>Venus has a beautiful name and is the second planet from the Sun. It’s terribly hot—even hotter than Mercury—and its atmosphere is extremely poisonous. It’s the second-brightest natural object in the night sky after the Moon</a:t>
            </a:r>
            <a:endParaRPr b="0" lang="en-US" sz="1000" spc="-1" strike="noStrike">
              <a:latin typeface="Arial"/>
            </a:endParaRPr>
          </a:p>
        </p:txBody>
      </p:sp>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grpSp>
        <p:nvGrpSpPr>
          <p:cNvPr id="1011" name="Group 1"/>
          <p:cNvGrpSpPr/>
          <p:nvPr/>
        </p:nvGrpSpPr>
        <p:grpSpPr>
          <a:xfrm>
            <a:off x="1783800" y="2927880"/>
            <a:ext cx="5631480" cy="333720"/>
            <a:chOff x="1783800" y="2927880"/>
            <a:chExt cx="5631480" cy="333720"/>
          </a:xfrm>
        </p:grpSpPr>
        <p:grpSp>
          <p:nvGrpSpPr>
            <p:cNvPr id="1012" name="Group 2"/>
            <p:cNvGrpSpPr/>
            <p:nvPr/>
          </p:nvGrpSpPr>
          <p:grpSpPr>
            <a:xfrm>
              <a:off x="4434840" y="2929320"/>
              <a:ext cx="331560" cy="331560"/>
              <a:chOff x="4434840" y="2929320"/>
              <a:chExt cx="331560" cy="331560"/>
            </a:xfrm>
          </p:grpSpPr>
          <p:sp>
            <p:nvSpPr>
              <p:cNvPr id="1013" name="CustomShape 3"/>
              <p:cNvSpPr/>
              <p:nvPr/>
            </p:nvSpPr>
            <p:spPr>
              <a:xfrm>
                <a:off x="4434840" y="2929320"/>
                <a:ext cx="331560" cy="331560"/>
              </a:xfrm>
              <a:custGeom>
                <a:avLst/>
                <a:gdLst/>
                <a:ahLst/>
                <a:rect l="l" t="t" r="r" b="b"/>
                <a:pathLst>
                  <a:path w="12005" h="12004">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style>
              <a:lnRef idx="0"/>
              <a:fillRef idx="0"/>
              <a:effectRef idx="0"/>
              <a:fontRef idx="minor"/>
            </p:style>
          </p:sp>
          <p:sp>
            <p:nvSpPr>
              <p:cNvPr id="1014" name="CustomShape 4"/>
              <p:cNvSpPr/>
              <p:nvPr/>
            </p:nvSpPr>
            <p:spPr>
              <a:xfrm>
                <a:off x="4473360" y="3202560"/>
                <a:ext cx="38880" cy="18720"/>
              </a:xfrm>
              <a:custGeom>
                <a:avLst/>
                <a:gdLst/>
                <a:ahLst/>
                <a:rect l="l" t="t" r="r" b="b"/>
                <a:pathLst>
                  <a:path w="1419" h="694">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style>
              <a:lnRef idx="0"/>
              <a:fillRef idx="0"/>
              <a:effectRef idx="0"/>
              <a:fontRef idx="minor"/>
            </p:style>
          </p:sp>
          <p:sp>
            <p:nvSpPr>
              <p:cNvPr id="1015" name="CustomShape 5"/>
              <p:cNvSpPr/>
              <p:nvPr/>
            </p:nvSpPr>
            <p:spPr>
              <a:xfrm>
                <a:off x="4531680" y="3066840"/>
                <a:ext cx="135360" cy="134640"/>
              </a:xfrm>
              <a:custGeom>
                <a:avLst/>
                <a:gdLst/>
                <a:ahLst/>
                <a:rect l="l" t="t" r="r" b="b"/>
                <a:pathLst>
                  <a:path w="4916" h="4884">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style>
              <a:lnRef idx="0"/>
              <a:fillRef idx="0"/>
              <a:effectRef idx="0"/>
              <a:fontRef idx="minor"/>
            </p:style>
          </p:sp>
          <p:sp>
            <p:nvSpPr>
              <p:cNvPr id="1016" name="CustomShape 6"/>
              <p:cNvSpPr/>
              <p:nvPr/>
            </p:nvSpPr>
            <p:spPr>
              <a:xfrm>
                <a:off x="4570200" y="3106080"/>
                <a:ext cx="59040" cy="57960"/>
              </a:xfrm>
              <a:custGeom>
                <a:avLst/>
                <a:gdLst/>
                <a:ahLst/>
                <a:rect l="l" t="t" r="r" b="b"/>
                <a:pathLst>
                  <a:path w="2143" h="2111">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style>
              <a:lnRef idx="0"/>
              <a:fillRef idx="0"/>
              <a:effectRef idx="0"/>
              <a:fontRef idx="minor"/>
            </p:style>
          </p:sp>
        </p:grpSp>
        <p:sp>
          <p:nvSpPr>
            <p:cNvPr id="1017" name="CustomShape 7"/>
            <p:cNvSpPr/>
            <p:nvPr/>
          </p:nvSpPr>
          <p:spPr>
            <a:xfrm>
              <a:off x="7085520" y="2927880"/>
              <a:ext cx="329760" cy="333720"/>
            </a:xfrm>
            <a:custGeom>
              <a:avLst/>
              <a:gdLst/>
              <a:ahLst/>
              <a:rect l="l" t="t" r="r" b="b"/>
              <a:pathLst>
                <a:path w="11941" h="1209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fffff"/>
            </a:solidFill>
            <a:ln>
              <a:noFill/>
            </a:ln>
          </p:spPr>
          <p:style>
            <a:lnRef idx="0"/>
            <a:fillRef idx="0"/>
            <a:effectRef idx="0"/>
            <a:fontRef idx="minor"/>
          </p:style>
        </p:sp>
        <p:grpSp>
          <p:nvGrpSpPr>
            <p:cNvPr id="1018" name="Group 8"/>
            <p:cNvGrpSpPr/>
            <p:nvPr/>
          </p:nvGrpSpPr>
          <p:grpSpPr>
            <a:xfrm>
              <a:off x="1783800" y="2928240"/>
              <a:ext cx="332280" cy="333360"/>
              <a:chOff x="1783800" y="2928240"/>
              <a:chExt cx="332280" cy="333360"/>
            </a:xfrm>
          </p:grpSpPr>
          <p:sp>
            <p:nvSpPr>
              <p:cNvPr id="1019" name="CustomShape 9"/>
              <p:cNvSpPr/>
              <p:nvPr/>
            </p:nvSpPr>
            <p:spPr>
              <a:xfrm>
                <a:off x="1783800" y="2928240"/>
                <a:ext cx="332280" cy="333360"/>
              </a:xfrm>
              <a:custGeom>
                <a:avLst/>
                <a:gdLst/>
                <a:ahLst/>
                <a:rect l="l" t="t" r="r" b="b"/>
                <a:pathLst>
                  <a:path w="12036" h="12068">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style>
              <a:lnRef idx="0"/>
              <a:fillRef idx="0"/>
              <a:effectRef idx="0"/>
              <a:fontRef idx="minor"/>
            </p:style>
          </p:sp>
          <p:sp>
            <p:nvSpPr>
              <p:cNvPr id="1020" name="CustomShape 10"/>
              <p:cNvSpPr/>
              <p:nvPr/>
            </p:nvSpPr>
            <p:spPr>
              <a:xfrm>
                <a:off x="1863720" y="3006720"/>
                <a:ext cx="18720" cy="19800"/>
              </a:xfrm>
              <a:custGeom>
                <a:avLst/>
                <a:gdLst/>
                <a:ahLst/>
                <a:rect l="l" t="t" r="r" b="b"/>
                <a:pathLst>
                  <a:path w="694" h="725">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style>
              <a:lnRef idx="0"/>
              <a:fillRef idx="0"/>
              <a:effectRef idx="0"/>
              <a:fontRef idx="minor"/>
            </p:style>
          </p:sp>
          <p:sp>
            <p:nvSpPr>
              <p:cNvPr id="1021" name="CustomShape 11"/>
              <p:cNvSpPr/>
              <p:nvPr/>
            </p:nvSpPr>
            <p:spPr>
              <a:xfrm>
                <a:off x="1863720" y="316260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style>
              <a:lnRef idx="0"/>
              <a:fillRef idx="0"/>
              <a:effectRef idx="0"/>
              <a:fontRef idx="minor"/>
            </p:style>
          </p:sp>
          <p:sp>
            <p:nvSpPr>
              <p:cNvPr id="1022" name="CustomShape 12"/>
              <p:cNvSpPr/>
              <p:nvPr/>
            </p:nvSpPr>
            <p:spPr>
              <a:xfrm>
                <a:off x="2019600" y="3162600"/>
                <a:ext cx="18720" cy="18720"/>
              </a:xfrm>
              <a:custGeom>
                <a:avLst/>
                <a:gdLst/>
                <a:ahLst/>
                <a:rect l="l" t="t" r="r" b="b"/>
                <a:pathLst>
                  <a:path w="694" h="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style>
              <a:lnRef idx="0"/>
              <a:fillRef idx="0"/>
              <a:effectRef idx="0"/>
              <a:fontRef idx="minor"/>
            </p:style>
          </p:sp>
          <p:sp>
            <p:nvSpPr>
              <p:cNvPr id="1023" name="CustomShape 13"/>
              <p:cNvSpPr/>
              <p:nvPr/>
            </p:nvSpPr>
            <p:spPr>
              <a:xfrm>
                <a:off x="2019600" y="3006720"/>
                <a:ext cx="18720" cy="19800"/>
              </a:xfrm>
              <a:custGeom>
                <a:avLst/>
                <a:gdLst/>
                <a:ahLst/>
                <a:rect l="l" t="t" r="r" b="b"/>
                <a:pathLst>
                  <a:path w="694" h="725">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style>
              <a:lnRef idx="0"/>
              <a:fillRef idx="0"/>
              <a:effectRef idx="0"/>
              <a:fontRef idx="minor"/>
            </p:style>
          </p:sp>
          <p:sp>
            <p:nvSpPr>
              <p:cNvPr id="1024" name="CustomShape 14"/>
              <p:cNvSpPr/>
              <p:nvPr/>
            </p:nvSpPr>
            <p:spPr>
              <a:xfrm>
                <a:off x="1872360" y="3016080"/>
                <a:ext cx="158040" cy="154800"/>
              </a:xfrm>
              <a:custGeom>
                <a:avLst/>
                <a:gdLst/>
                <a:ahLst/>
                <a:rect l="l" t="t" r="r" b="b"/>
                <a:pathLst>
                  <a:path w="5734" h="5609">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style>
              <a:lnRef idx="0"/>
              <a:fillRef idx="0"/>
              <a:effectRef idx="0"/>
              <a:fontRef idx="minor"/>
            </p:style>
          </p:sp>
          <p:sp>
            <p:nvSpPr>
              <p:cNvPr id="1025" name="CustomShape 15"/>
              <p:cNvSpPr/>
              <p:nvPr/>
            </p:nvSpPr>
            <p:spPr>
              <a:xfrm>
                <a:off x="1921320" y="3065760"/>
                <a:ext cx="59040" cy="57960"/>
              </a:xfrm>
              <a:custGeom>
                <a:avLst/>
                <a:gdLst/>
                <a:ahLst/>
                <a:rect l="l" t="t" r="r" b="b"/>
                <a:pathLst>
                  <a:path w="2143" h="2112">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style>
              <a:lnRef idx="0"/>
              <a:fillRef idx="0"/>
              <a:effectRef idx="0"/>
              <a:fontRef idx="minor"/>
            </p:style>
          </p:sp>
        </p:grpSp>
      </p:grpSp>
      <p:sp>
        <p:nvSpPr>
          <p:cNvPr id="1026" name="TextShape 16"/>
          <p:cNvSpPr txBox="1"/>
          <p:nvPr/>
        </p:nvSpPr>
        <p:spPr>
          <a:xfrm>
            <a:off x="1010160" y="284040"/>
            <a:ext cx="4361760" cy="945720"/>
          </a:xfrm>
          <a:prstGeom prst="rect">
            <a:avLst/>
          </a:prstGeom>
          <a:noFill/>
          <a:ln>
            <a:noFill/>
          </a:ln>
        </p:spPr>
        <p:txBody>
          <a:bodyPr tIns="91440" bIns="91440" anchor="ctr"/>
          <a:p>
            <a:pPr>
              <a:lnSpc>
                <a:spcPct val="100000"/>
              </a:lnSpc>
            </a:pPr>
            <a:r>
              <a:rPr b="0" lang="en-US" sz="1800" spc="-1" strike="noStrike">
                <a:solidFill>
                  <a:srgbClr val="ffffff"/>
                </a:solidFill>
                <a:latin typeface="Squada One"/>
                <a:ea typeface="Squada One"/>
              </a:rPr>
              <a:t>YOU COULD USE THREE COLUMNS, WHY NOT?</a:t>
            </a:r>
            <a:endParaRPr b="0" lang="en-US" sz="1800" spc="-1" strike="noStrike">
              <a:solidFill>
                <a:srgbClr val="000000"/>
              </a:solidFill>
              <a:latin typeface="Arial"/>
            </a:endParaRPr>
          </a:p>
        </p:txBody>
      </p:sp>
      <p:sp>
        <p:nvSpPr>
          <p:cNvPr id="1027" name="TextShape 17"/>
          <p:cNvSpPr txBox="1"/>
          <p:nvPr/>
        </p:nvSpPr>
        <p:spPr>
          <a:xfrm>
            <a:off x="1009440" y="3115800"/>
            <a:ext cx="1881000" cy="644400"/>
          </a:xfrm>
          <a:prstGeom prst="rect">
            <a:avLst/>
          </a:prstGeom>
          <a:noFill/>
          <a:ln>
            <a:noFill/>
          </a:ln>
        </p:spPr>
        <p:txBody>
          <a:bodyPr tIns="91440" bIns="91440" anchor="b"/>
          <a:p>
            <a:pPr algn="ctr">
              <a:lnSpc>
                <a:spcPct val="100000"/>
              </a:lnSpc>
            </a:pPr>
            <a:r>
              <a:rPr b="0" lang="en-US" sz="1600" spc="-1" strike="noStrike">
                <a:solidFill>
                  <a:srgbClr val="ffffff"/>
                </a:solidFill>
                <a:latin typeface="Squada One"/>
                <a:ea typeface="Squada One"/>
              </a:rPr>
              <a:t>MARS</a:t>
            </a:r>
            <a:endParaRPr b="0" lang="en-US" sz="1600" spc="-1" strike="noStrike">
              <a:solidFill>
                <a:srgbClr val="000000"/>
              </a:solidFill>
              <a:latin typeface="Arial"/>
            </a:endParaRPr>
          </a:p>
        </p:txBody>
      </p:sp>
      <p:sp>
        <p:nvSpPr>
          <p:cNvPr id="1028" name="TextShape 18"/>
          <p:cNvSpPr txBox="1"/>
          <p:nvPr/>
        </p:nvSpPr>
        <p:spPr>
          <a:xfrm>
            <a:off x="1009440" y="3797280"/>
            <a:ext cx="1881000" cy="1112040"/>
          </a:xfrm>
          <a:prstGeom prst="rect">
            <a:avLst/>
          </a:prstGeom>
          <a:noFill/>
          <a:ln>
            <a:noFill/>
          </a:ln>
        </p:spPr>
        <p:txBody>
          <a:bodyPr tIns="91440" bIns="91440"/>
          <a:p>
            <a:pPr algn="ctr">
              <a:lnSpc>
                <a:spcPct val="100000"/>
              </a:lnSpc>
            </a:pPr>
            <a:r>
              <a:rPr b="0" lang="en-US" sz="1000" spc="-1" strike="noStrike">
                <a:solidFill>
                  <a:srgbClr val="ffffff"/>
                </a:solidFill>
                <a:latin typeface="Roboto Slab Light"/>
                <a:ea typeface="Roboto Slab Light"/>
              </a:rPr>
              <a:t>Despite being red, Mars is a cold place, not hot. It’s full of iron oxide dust, which gives the planet its reddish cast</a:t>
            </a:r>
            <a:endParaRPr b="0" lang="en-US" sz="1000" spc="-1" strike="noStrike">
              <a:latin typeface="Arial"/>
            </a:endParaRPr>
          </a:p>
        </p:txBody>
      </p:sp>
      <p:sp>
        <p:nvSpPr>
          <p:cNvPr id="1029" name="TextShape 19"/>
          <p:cNvSpPr txBox="1"/>
          <p:nvPr/>
        </p:nvSpPr>
        <p:spPr>
          <a:xfrm>
            <a:off x="3660120" y="3115800"/>
            <a:ext cx="1881000" cy="644400"/>
          </a:xfrm>
          <a:prstGeom prst="rect">
            <a:avLst/>
          </a:prstGeom>
          <a:noFill/>
          <a:ln>
            <a:noFill/>
          </a:ln>
        </p:spPr>
        <p:txBody>
          <a:bodyPr tIns="91440" bIns="91440" anchor="b"/>
          <a:p>
            <a:pPr algn="ctr">
              <a:lnSpc>
                <a:spcPct val="100000"/>
              </a:lnSpc>
            </a:pPr>
            <a:r>
              <a:rPr b="0" lang="en-US" sz="1600" spc="-1" strike="noStrike">
                <a:solidFill>
                  <a:srgbClr val="ffffff"/>
                </a:solidFill>
                <a:latin typeface="Squada One"/>
                <a:ea typeface="Squada One"/>
              </a:rPr>
              <a:t>JUPITER</a:t>
            </a:r>
            <a:endParaRPr b="0" lang="en-US" sz="1600" spc="-1" strike="noStrike">
              <a:solidFill>
                <a:srgbClr val="000000"/>
              </a:solidFill>
              <a:latin typeface="Arial"/>
            </a:endParaRPr>
          </a:p>
        </p:txBody>
      </p:sp>
      <p:sp>
        <p:nvSpPr>
          <p:cNvPr id="1030" name="TextShape 20"/>
          <p:cNvSpPr txBox="1"/>
          <p:nvPr/>
        </p:nvSpPr>
        <p:spPr>
          <a:xfrm>
            <a:off x="3660120" y="3797280"/>
            <a:ext cx="1881000" cy="1112040"/>
          </a:xfrm>
          <a:prstGeom prst="rect">
            <a:avLst/>
          </a:prstGeom>
          <a:noFill/>
          <a:ln>
            <a:noFill/>
          </a:ln>
        </p:spPr>
        <p:txBody>
          <a:bodyPr tIns="91440" bIns="91440"/>
          <a:p>
            <a:pPr algn="ctr">
              <a:lnSpc>
                <a:spcPct val="100000"/>
              </a:lnSpc>
            </a:pPr>
            <a:r>
              <a:rPr b="0" lang="en-US" sz="1000" spc="-1" strike="noStrike">
                <a:solidFill>
                  <a:srgbClr val="ffffff"/>
                </a:solidFill>
                <a:latin typeface="Roboto Slab Light"/>
                <a:ea typeface="Roboto Slab Light"/>
              </a:rPr>
              <a:t>It’s the biggest planet in our Solar System and also the fourth-brightest object in the sky</a:t>
            </a:r>
            <a:endParaRPr b="0" lang="en-US" sz="1000" spc="-1" strike="noStrike">
              <a:latin typeface="Arial"/>
            </a:endParaRPr>
          </a:p>
        </p:txBody>
      </p:sp>
      <p:sp>
        <p:nvSpPr>
          <p:cNvPr id="1031" name="TextShape 21"/>
          <p:cNvSpPr txBox="1"/>
          <p:nvPr/>
        </p:nvSpPr>
        <p:spPr>
          <a:xfrm>
            <a:off x="6311160" y="3115800"/>
            <a:ext cx="1881000" cy="644400"/>
          </a:xfrm>
          <a:prstGeom prst="rect">
            <a:avLst/>
          </a:prstGeom>
          <a:noFill/>
          <a:ln>
            <a:noFill/>
          </a:ln>
        </p:spPr>
        <p:txBody>
          <a:bodyPr tIns="91440" bIns="91440" anchor="b"/>
          <a:p>
            <a:pPr algn="ctr">
              <a:lnSpc>
                <a:spcPct val="100000"/>
              </a:lnSpc>
            </a:pPr>
            <a:r>
              <a:rPr b="0" lang="en-US" sz="1600" spc="-1" strike="noStrike">
                <a:solidFill>
                  <a:srgbClr val="ffffff"/>
                </a:solidFill>
                <a:latin typeface="Squada One"/>
                <a:ea typeface="Squada One"/>
              </a:rPr>
              <a:t>SATURN</a:t>
            </a:r>
            <a:endParaRPr b="0" lang="en-US" sz="1600" spc="-1" strike="noStrike">
              <a:solidFill>
                <a:srgbClr val="000000"/>
              </a:solidFill>
              <a:latin typeface="Arial"/>
            </a:endParaRPr>
          </a:p>
        </p:txBody>
      </p:sp>
      <p:sp>
        <p:nvSpPr>
          <p:cNvPr id="1032" name="TextShape 22"/>
          <p:cNvSpPr txBox="1"/>
          <p:nvPr/>
        </p:nvSpPr>
        <p:spPr>
          <a:xfrm>
            <a:off x="6311160" y="3797280"/>
            <a:ext cx="1881000" cy="1112040"/>
          </a:xfrm>
          <a:prstGeom prst="rect">
            <a:avLst/>
          </a:prstGeom>
          <a:noFill/>
          <a:ln>
            <a:noFill/>
          </a:ln>
        </p:spPr>
        <p:txBody>
          <a:bodyPr tIns="91440" bIns="91440"/>
          <a:p>
            <a:pPr algn="ctr">
              <a:lnSpc>
                <a:spcPct val="100000"/>
              </a:lnSpc>
            </a:pPr>
            <a:r>
              <a:rPr b="0" lang="en-US" sz="1000" spc="-1" strike="noStrike">
                <a:solidFill>
                  <a:srgbClr val="ffffff"/>
                </a:solidFill>
                <a:latin typeface="Roboto Slab Light"/>
                <a:ea typeface="Roboto Slab Light"/>
              </a:rPr>
              <a:t>Yes, this is the ringed one. It’s a gas giant, composed mostly of hydrogen and helium</a:t>
            </a:r>
            <a:endParaRPr b="0" lang="en-US" sz="1000" spc="-1" strike="noStrike">
              <a:latin typeface="Arial"/>
            </a:endParaRPr>
          </a:p>
        </p:txBody>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33" name="Google Shape;298;p36" descr=""/>
          <p:cNvPicPr/>
          <p:nvPr/>
        </p:nvPicPr>
        <p:blipFill>
          <a:blip r:embed="rId1"/>
          <a:srcRect l="49878" t="0" r="0" b="0"/>
          <a:stretch/>
        </p:blipFill>
        <p:spPr>
          <a:xfrm>
            <a:off x="4561560" y="0"/>
            <a:ext cx="4582080" cy="5143320"/>
          </a:xfrm>
          <a:prstGeom prst="rect">
            <a:avLst/>
          </a:prstGeom>
          <a:ln>
            <a:noFill/>
          </a:ln>
        </p:spPr>
      </p:pic>
      <p:sp>
        <p:nvSpPr>
          <p:cNvPr id="1034" name="CustomShape 1"/>
          <p:cNvSpPr/>
          <p:nvPr/>
        </p:nvSpPr>
        <p:spPr>
          <a:xfrm rot="10800000">
            <a:off x="9144000" y="2942640"/>
            <a:ext cx="4582080" cy="2942280"/>
          </a:xfrm>
          <a:custGeom>
            <a:avLst/>
            <a:gdLst/>
            <a:ahLst/>
            <a:rect l="l" t="t" r="r" b="b"/>
            <a:pathLst>
              <a:path w="65996" h="42375">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1035" name="CustomShape 2"/>
          <p:cNvSpPr/>
          <p:nvPr/>
        </p:nvSpPr>
        <p:spPr>
          <a:xfrm flipH="1" rot="16200000">
            <a:off x="5819400" y="1824840"/>
            <a:ext cx="5211720" cy="1470960"/>
          </a:xfrm>
          <a:custGeom>
            <a:avLst/>
            <a:gdLst/>
            <a:ahLst/>
            <a:rect l="l" t="t" r="r" b="b"/>
            <a:pathLst>
              <a:path w="110050" h="31063">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rotWithShape="0">
            <a:gsLst>
              <a:gs pos="0">
                <a:srgbClr val="9c1b40"/>
              </a:gs>
              <a:gs pos="100000">
                <a:srgbClr val="242637"/>
              </a:gs>
            </a:gsLst>
            <a:lin ang="0"/>
          </a:gradFill>
          <a:ln>
            <a:noFill/>
          </a:ln>
        </p:spPr>
        <p:style>
          <a:lnRef idx="0"/>
          <a:fillRef idx="0"/>
          <a:effectRef idx="0"/>
          <a:fontRef idx="minor"/>
        </p:style>
      </p:sp>
      <p:sp>
        <p:nvSpPr>
          <p:cNvPr id="1036" name="CustomShape 3"/>
          <p:cNvSpPr/>
          <p:nvPr/>
        </p:nvSpPr>
        <p:spPr>
          <a:xfrm>
            <a:off x="0" y="-59040"/>
            <a:ext cx="4571640" cy="5211720"/>
          </a:xfrm>
          <a:prstGeom prst="rect">
            <a:avLst/>
          </a:prstGeom>
          <a:solidFill>
            <a:srgbClr val="ffffff"/>
          </a:solidFill>
          <a:ln>
            <a:noFill/>
          </a:ln>
        </p:spPr>
        <p:style>
          <a:lnRef idx="0"/>
          <a:fillRef idx="0"/>
          <a:effectRef idx="0"/>
          <a:fontRef idx="minor"/>
        </p:style>
      </p:sp>
      <p:sp>
        <p:nvSpPr>
          <p:cNvPr id="1037" name="TextShape 4"/>
          <p:cNvSpPr txBox="1"/>
          <p:nvPr/>
        </p:nvSpPr>
        <p:spPr>
          <a:xfrm>
            <a:off x="1029240" y="892800"/>
            <a:ext cx="2061720" cy="2052360"/>
          </a:xfrm>
          <a:prstGeom prst="rect">
            <a:avLst/>
          </a:prstGeom>
          <a:noFill/>
          <a:ln>
            <a:noFill/>
          </a:ln>
        </p:spPr>
        <p:txBody>
          <a:bodyPr tIns="91440" bIns="91440" anchor="b"/>
          <a:p>
            <a:pPr>
              <a:lnSpc>
                <a:spcPct val="100000"/>
              </a:lnSpc>
            </a:pPr>
            <a:r>
              <a:rPr b="0" lang="en-US" sz="2400" spc="-1" strike="noStrike">
                <a:solidFill>
                  <a:srgbClr val="9c1b40"/>
                </a:solidFill>
                <a:latin typeface="Squada One"/>
                <a:ea typeface="Squada One"/>
              </a:rPr>
              <a:t>A PICTURE ALWAYS REINFORCES THE CONCEPT</a:t>
            </a:r>
            <a:endParaRPr b="0" lang="en-US" sz="2400" spc="-1" strike="noStrike">
              <a:solidFill>
                <a:srgbClr val="000000"/>
              </a:solidFill>
              <a:latin typeface="Arial"/>
            </a:endParaRPr>
          </a:p>
        </p:txBody>
      </p:sp>
      <p:sp>
        <p:nvSpPr>
          <p:cNvPr id="1038" name="TextShape 5"/>
          <p:cNvSpPr txBox="1"/>
          <p:nvPr/>
        </p:nvSpPr>
        <p:spPr>
          <a:xfrm>
            <a:off x="1029240" y="2982600"/>
            <a:ext cx="2399400" cy="792360"/>
          </a:xfrm>
          <a:prstGeom prst="rect">
            <a:avLst/>
          </a:prstGeom>
          <a:noFill/>
          <a:ln>
            <a:noFill/>
          </a:ln>
        </p:spPr>
        <p:txBody>
          <a:bodyPr tIns="91440" bIns="91440"/>
          <a:p>
            <a:pPr>
              <a:lnSpc>
                <a:spcPct val="100000"/>
              </a:lnSpc>
            </a:pPr>
            <a:r>
              <a:rPr b="0" lang="en-US" sz="1100" spc="-1" strike="noStrike">
                <a:solidFill>
                  <a:srgbClr val="9c1b40"/>
                </a:solidFill>
                <a:latin typeface="Roboto Slab Light"/>
                <a:ea typeface="Roboto Slab Light"/>
              </a:rPr>
              <a:t>Images reveal large amounts of data, so remember: use an image instead of long texts. Your audience will appreciate that</a:t>
            </a:r>
            <a:endParaRPr b="0" lang="en-US" sz="1100" spc="-1" strike="noStrike">
              <a:latin typeface="Arial"/>
            </a:endParaRPr>
          </a:p>
        </p:txBody>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2.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3.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4.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5.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6.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7.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8.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19.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0.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2.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3.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30</TotalTime>
  <Application>LibreOffice/6.0.7.3$Linux_X86_64 LibreOffice_project/00m0$Build-3</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2019-09-14T23:59:23Z</dcterms:modified>
  <cp:revision>3</cp:revision>
  <dc:subject/>
  <dc:title/>
</cp:coreProperties>
</file>